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1:14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40 121 1020,'0'0'846,"-12"-5"2532,-14-3 1319,24 7-3782,8 3-863,31 4 66,48 2 1,-6-1-23,227 9 58,-189-13-119,42-5-21,-49 0-9,73 10 3,-62-1-3,9 6 16,-6-1-21,-107-11-1,228 9 7,-114-2 7,22-1-12,-120-8-1,283-13-21,-113 4 28,-162 7-9,91 0-4,-31 0 10,68-2-3,-120 2-3,236 5-5,-98 2 1,114 6 27,-218-6-27,-15 1 23,25-9-9,-91 4-6,1 0-5,57-3-11,-56 3 19,101 4 93,-103-3 83,8-5 31,-10 4-176,0 0 0,1 0 0,-1 0 0,0 0 0,0 0 1,1 0-1,-1 0 0,0 0 0,1 0 0,-1 0 0,0-1 1,0 1-1,1 0 0,-1 0 0,0 0 0,0 0 0,0-1 1,1 1-1,-1 0 0,0 0 0,0-1 0,0 1 0,0 0 1,1 0-1,-1-1 0,0 1 0,0 0 0,0 0 0,0-1 1,0 1-1,0 0 0,0-1 0,0 1 0,0 0 0,0 0 1,0-1-1,0 1 0,0 0 0,0-1 0,-8-10 250,0 1 0,-1 0 0,-17-15-1,-39-28 810,47 38-914,-20-17 502,8 9 266,104 77-863,-31-23-54,-6-4-90,-36-26 60,0 0 2,0-1-1,0 0 1,-1 1 0,1-1 0,0 1 0,-1-1 0,1 1 0,0-1 0,-1 1 0,1-1 0,0 1 0,-1 0 0,1-1 0,-1 1 0,1 0 0,-1 0 0,0-1-1,1 1 1,-1 0 0,1 1 0,4 14 86,-5-13-59,-1 1-10,-3 2-45,1 1-1,-1-1 0,-1 1 0,1-1 1,-1-1-1,0 1 0,0-1 1,-8 7-1,-56 38-1252,63-46 1111,-66 39-5758,65-39 4410,-14 5-2489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1:59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1136,'8'-5'1701,"-4"8"1413,0 5-2774,-1 1 0,0 0 0,-1-1 1,0 1-1,2 16 0,-1 52 844,-2-33-692,6 173 1062,4 97 166,-4-204-1228,1 52-617,-7-112-482,0-13-2845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1:59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0 510 1500,'0'0'4990,"1"10"-4333,3 32-57,8 73 1125,-3-41-928,-6-46-779,8 37-1,-1-33-2457,-8-29 18</inkml:trace>
  <inkml:trace contextRef="#ctx0" brushRef="#br0" timeOffset="1">83 88 1124,'0'-21'1192,"-5"4"-132,1 2 760,0-5 185,-4 5-433,-5 73-3540,12-38-293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2:0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155 174 1704,'-3'2'1196,"-16"11"670,6-4-1049,0 1-1,1 0 1,0 0 0,-19 22-1,19-18-354,8-9-244,0 0 0,0 0-1,0 1 1,1-1 0,-1 1 0,1 0-1,-2 6 1,3-6-186,0-1 1,1 0-1,0 1 1,0-1-1,1 1 1,-1 0-1,1-1 0,0 1 1,0-1-1,1 1 1,0-1-1,0 1 0,0-1 1,1 1-1,-1-1 1,1 0-1,1 0 1,-1 0-1,1 0 0,0 0 1,0 0-1,0-1 1,1 1-1,-1-1 1,1 0-1,0 0 0,0-1 1,1 1-1,-1-1 1,1 0-1,0 0 1,-1 0-1,1 0 0,11 3 1,-2-2-207,0 0-1,0-1 1,1-1 0,-1 0 0,1-1-1,0-1 1,19-1 0,-27 0 117,0 0 1,-1-1-1,1 1 1,0-1-1,-1 0 0,0-1 1,1 0-1,-1 0 1,0 0-1,0-1 1,-1 0-1,1 0 0,-1 0 1,0-1-1,0 1 1,0-1-1,7-11 1,-7 10 108,-1-1 1,0 0-1,0 0 1,-1 0 0,0 0-1,0-1 1,-1 1 0,1-1-1,-2 0 1,1 0 0,-1 0-1,0 0 1,-1 0-1,0 0 1,0 0 0,-1 1-1,-1-9 1,1 14-22,1 1 0,-1 0 0,0-1 0,1 1 1,-1 0-1,0 0 0,0 0 0,0 0 0,0 0 0,0 0 0,0 0 0,0 0 0,0 0 1,0 0-1,0 1 0,-1-1 0,1 0 0,0 1 0,-3-2 0,3 2 5,-1-1 131,-3 2-4,-14 4-10,11 1-8,7-6-140,-9 8 63,2 1 1,-1-1-1,1 1 1,0 1 0,0 0-1,2 0 1,-1 0 0,-5 13-1,10-18-63,-2 5 48,0 1 0,1 1 0,-2 15 0,4-25-90,1 1-1,0 0 0,0 0 0,0 0 1,0-1-1,0 1 0,1 0 0,-1 0 1,1-1-1,0 1 0,-1 0 0,1-1 0,0 1 1,1-1-1,-1 1 0,0-1 0,1 1 1,0-1-1,3 4 0,-3-4-55,1 0 0,-1 0 0,1-1-1,0 1 1,0 0 0,0-1 0,0 0 0,0 0 0,0 0-1,0 0 1,1 0 0,-1 0 0,0-1 0,0 0 0,1 1-1,-1-1 1,0-1 0,4 1 0,-3-1-70,0 0 19,29-6 52,-30 7 286,12-4 497,8 22-194,-22-16-432,2-1-8,0 2-45,1-1 0,0 0-1,1 0 1,-1 0 0,0-1-1,1 1 1,-1-1 0,0 0-1,1 0 1,0-1 0,-1 1-1,1-1 1,-1 0-1,1 0 1,-1-1 0,1 0-1,-1 1 1,8-3 0,-3-1-24,-1 0 0,1-1 1,-1 0-1,0 0 0,0 0 0,-1-1 1,1-1-1,-1 1 0,11-14 0,4-11 105,-2-1 1,-1 0-1,-2-2 0,0 0 0,-3-1 0,-1 0 0,-1-1 0,-3-1 0,0 1 0,5-65 0,-15 78 368,1 19-91,-1 3-200,1 0-161,-1 1 0,1 0 0,0 0 0,0-1-1,-1 1 1,1 0 0,0 0 0,0-1-1,-1 1 1,1 0 0,0 0 0,-1 0 0,1 0-1,0-1 1,-1 1 0,1 0 0,0 0 0,-1 0-1,1 0 1,-1 0 0,1 0 0,0 0-1,-1 0 1,1 0 0,0 0 0,-1 0 0,1 0-1,0 0 1,-1 0 0,1 0 0,0 1-1,-1-1 1,1 0 0,0 0 0,-1 0 0,1 1-1,0-1 1,-1 0 0,1 0 0,0 0-1,0 1 1,-1-1 0,1 0 0,0 1 0,-9 13 48,0 0 1,2 0 0,0 1-1,0 0 1,1 0 0,1 1-1,1 0 1,0 0 0,-2 23-1,5-28-86,0 0-1,0 0 1,1 0-1,1 0 1,0 1-1,0-1 0,1 0 1,0 0-1,1-1 1,1 1-1,0 0 1,0-1-1,1 0 1,0 0-1,8 12 1,-11-20-19,0 1 1,0-1 0,1 0-1,-1 0 1,0 0 0,1-1-1,-1 1 1,1 0 0,0-1-1,0 0 1,-1 1 0,1-1-1,0 0 1,0-1 0,0 1-1,0 0 1,0-1 0,0 0-1,5 0 1,-1-2 25,0-1 1,-1 1 0,1-2-1,-1 1 1,0-1-1,0 0 1,0 0-1,-1 0 1,1-1-1,-1 0 1,0 0-1,6-9 1,2-3 374,0-1 0,18-35 1,-24 43-135,-7 10-206,0 0 0,1 0-1,-1 0 1,0 0 0,0 0 0,0 0-1,0 0 1,0 0 0,0 0-1,1 0 1,-1 0 0,0 0 0,0 0-1,0 0 1,0 0 0,0 0-1,1 0 1,-1 0 0,0 0 0,0 0-1,0 0 1,0 0 0,0 0-1,0 0 1,1 0 0,-1 0 0,0 1-1,0-1 1,0 0 0,0 0-1,0 0 1,0 0 0,0 0 0,0 0-1,1 0 1,-1 0 0,0 1-1,0-1 1,0 0 0,0 0 0,0 0-1,0 0 1,0 0 0,0 1-1,0-1 1,0 0 0,0 0 0,0 0-1,0 0 1,0 0 0,0 0-1,0 1 1,0-1 0,0 0 0,0 0-1,0 0 1,0 0 0,0 0-1,0 1 1,0-1 0,-1 0 0,1 0-1,2 199-1550,-4-149-5034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2:0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0 515 1956,'0'0'4565,"40"-31"-4089,-19 19-76,0 0-136,11-9-172,2 2-192,4-3-236,-1-2-184,1 0-364,-4-1-1049,-4 1 305</inkml:trace>
  <inkml:trace contextRef="#ctx0" brushRef="#br0" timeOffset="1">553 72 1932,'1'-3'1307,"1"-28"3475,-2 28-2607,-2 0-1180,-13-20 3707,1 15-5460,9 11-32,0 1 404,2-2 136,1-1 0,0 0 0,0 1 0,0 0 0,0-1 0,0 1 0,1 0 0,-1 0 0,1 0 0,-3 3 0,2 0-3294,-3 10 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2:00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1696,'-16'24'2738,"4"-7"-1729,1 1-1,1 0 1,0 1 0,-13 36 0,22-48-839,-1 1 0,1 0 1,0-1-1,0 1 1,1 0-1,0-1 1,1 1-1,0 0 1,0-1-1,0 1 1,4 8-1,-5-14-141,1 0 1,0 0-1,1 0 0,-1 0 1,0 0-1,1 0 0,-1-1 0,1 1 1,-1 0-1,1-1 0,0 1 1,-1-1-1,1 0 0,0 1 1,0-1-1,0 0 0,0 0 0,0 0 1,1-1-1,-1 1 0,0 0 1,0-1-1,4 1 0,-1-1 1,-1 0 0,0 0 0,0 0 1,0-1-1,1 1 0,-1-1 0,0 0 0,0 0 0,0-1 0,4-1 0,-6 2-19,-1 0 0,1 0 0,0 0 0,-1-1 0,0 1 0,1 0 0,-1 0 0,0-1 0,0 1 0,0-1 0,0 1 0,2-3 0,-1 0 35,-1 1-34,0 1 1,0 0-1,0 0 1,0-1-1,-1 1 1,1 0-1,-1-1 1,0 1-1,0 0 1,0-1-1,0 1 1,0-1-1,-1-2 1,-6-31 51,-3 10-214,-1 1 1,-28-49-1,21 42-1456,17 30 1106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2:0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3968,'0'0'-15,"3"0"74,10 0 60,-10 0 455,1 1-289,7 2 418,0 0 0,0 0 0,17 8-1,-27-10-373,1 1-27,24 26 1117,-24-26-1248,-2-2-155,1 0 0,-1 1 0,0-1 0,1 0 0,-1 0 0,1 0 0,-1 1 0,1-1 0,-1 0 1,1 1-1,-1-1 0,0 0 0,1 1 0,-1-1 0,0 1 0,1-1 0,-1 1 0,1 0 0,-1 0 28,1 0-1,-1 0 1,1-1 0,0 1 0,-1 0 0,1 0-1,0 0 1,0-1 0,0 1 0,0 0-1,0-1 1,0 1 0,0-1 0,1 1 0,9 2 121,-9-2 10,3-1-12,83-16 1249,-84 15-1340,-1 1-30,0 0 0,1 0 0,-1 0 0,0 0 0,0 0 0,0 1 0,0-1 0,0 1 0,0 0 0,0 0 0,0 0 0,0 0 0,0 0 0,0 1 0,0-1 0,-1 1 0,5 3 0,3 3 41,-1 1 0,15 17 1,-24-25-82,6 6-259,-1 0 0,0 1 1,5 10-1,-4-6-732,-5-11 681,0 0-1,-1 0 0,0 0 1,1 0-1,-1 0 1,1 0-1,-1 0 1,0 0-1,0 1 1,0-1-1,0 0 1,0 2-1,1 0-692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3:0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10 1032,'0'0'1549,"2"-1"-1087,26-7 10305,-37 9-10549,-273 45 1424,223-35-1346,29-5 68,0-1 1,-46 1 0,24-4 593,50-2-904,-20 8 189,18-3-232,0 0-1,0 0 1,0 0 0,1 0 0,0 0-1,0 1 1,0-1 0,1 1-1,-1 0 1,2 0 0,-1 0 0,-1 6-1,-2 17 8,-2 36-1,5-50-9,-7 199 14,5 10 9,5-139-17,26 409 65,-16-362-61,-4 27-4,-4-30 9,-2-42-24,1-28 0,1 51 43,-4-57-30,10 87-1,-7-113-10,-1 45-1,1 19 12,1 22 24,-3-45-45,-2 171 20,0 16 55,-8 27 3,10-278-70,-18 188-10,-12 262 72,20-338-63,-1 60-19,10-118 7,1 187-14,1-106 37,3 21-1,-6 572 40,11-427-54,9 39-18,-4-152 25,-4-48 2,4 119-5,-10-41 18,0-16-39,7 100 46,10 6 6,0-65-29,-14-144 19,18 387 31,-10-348-34,-3-41-34,1 22 33,3 53 52,-17-60-33,2-94-32,-2-14 0,0-2 0,-4 21-2,3-15 4,0 0-1,-1 0 1,-4 14 0,-8 26 50,-3 3-35,2-3-75,15-50 56,1 1 0,0-1 3,-1-2 0,1 1-1,0-1 1,0 1-1,0-1 1,0 1 0,0-1-1,0 1 1,0-1-1,-1 1 1,2-1-1,-1 1 1,0-1 0,0 1-1,0-1 1,0 1-1,0-1 1,0 1-1,0-1 1,1 0 0,-1 1-1,0-1 1,1 2-1,1-2 0,-1 1 0,1 0 1,-1-1-1,1 1 0,0-1 0,-1 1 0,1-1 0,0 0 0,-1 0 0,1 0 0,0 0 0,0 0 0,-1 0 0,1 0 1,0 0-1,3-2 0,-2 2-3,0-1 1,0 1-1,0-1 1,-1 0-1,1 0 1,5-3-1,9-3 3,76-27 6,-49 16 8,153-60-40,-85 44 15,-85 26 9,-13 5-14,26 0 11,-7-1-6,-14 2-88,0-1 0,0 0 0,0-2 0,24-8 0,13-3-981,-24 6-256,-31 9 847,2 0-89,4-2 14,8-3-6328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3:0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70 1156,'0'0'1526,"-2"-1"-862,-3-5-51,3 5 472,-7-5 1173,-14 1 654,19 5-1642,1 0-864,-9 2-4,9-2 339,-13 0 1387,13 0-1886,-2-1 1820,17 0-1867,26-5-260,30 0 195,-67 6-120,3-1-7,19-2 16,-23 3-19,19 0 78,38-8 809,-55 8-751,1 0-118,20-2 57,-20 2-56,-1-1-11,48-9 53,-47 10-54,34-13-601,-34 13 350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3:1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151 108 876,'-2'0'1227,"-16"-2"2211,-25 3 1,15 0-1236,25-1-1626,0 0-17,-7 1-39,-31 6 2892,39-6-2633,10-1-679,20 1 27,0-2 0,47-8 1,-12-2 26,54-11 64,-25 2 386,-90 19-423,0 1 15,0 0-51,0-1 1,0 1-1,0-1 0,1 1 0,-1-1 0,0 0 0,0 0 0,-1 0 0,1 0 0,3-2 0,-4 2 514,-2 0-653,0 1 0,0-1-1,0 0 1,0 0 0,0 1 0,0-1-1,1 0 1,-1 0 0,0 0-1,0 0 1,1 0 0,-2-2-1,1 2 9,-1-2 46,0 3-30,0-1 0,0 1-1,0-1 1,0 0 0,0 0 0,0 1-1,1-1 1,-1 0 0,0-1 0,-2-1 0,-15-9 447,10 9-167,13 8-182,26 16-150,-5-4 42,-21-14-21,1 1 0,-1 0 0,1 0 0,-1 0 0,0 1 0,-1 0 0,1-1 0,-1 1 0,0 0 0,3 7 0,-5-9-23,0 0 0,0 0 1,0 0-1,-1 0 0,1 1 0,-1-1 0,0 0 0,0 0 0,0 1 0,0-1 0,-1 0 0,1 0 0,-1 0 0,0 1 0,0-1 0,0 0 0,0 0 1,0 0-1,-4 4 0,-3 7-307,0-1 1,-1-1-1,-1 0 0,0 0 1,-21 18-1,8-11-1800,-1-2-1,-28 16 1,36-25-2256,0-3 38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3:2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15 115 1776,'0'0'4847,"-3"1"-3809,-9-4 5115,20-5-1619,0 1-4332,-4 4-1584,19-14 1505,0 0 0,28-14-1,-21 13-888,-16 7-374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1:3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40 121 1020,'0'0'846,"-12"-5"2532,-14-3 1319,24 7-3782,8 3-863,31 4 66,48 2 1,-6-1-23,227 9 58,-189-13-119,42-5-21,-49 0-9,73 10 3,-62-1-3,9 6 16,-6-1-21,-107-11-1,228 9 7,-114-2 7,22-1-12,-120-8-1,283-13-21,-113 4 28,-162 7-9,91 0-4,-31 0 10,68-2-3,-120 2-3,236 5-5,-98 2 1,114 6 27,-218-6-27,-15 1 23,25-9-9,-91 4-6,1 0-5,57-3-11,-56 3 19,101 4 93,-103-3 83,8-5 31,-10 4-176,0 0 0,1 0 0,-1 0 0,0 0 0,0 0 1,1 0-1,-1 0 0,0 0 0,1 0 0,-1 0 0,0-1 1,0 1-1,1 0 0,-1 0 0,0 0 0,0 0 0,0-1 1,1 1-1,-1 0 0,0 0 0,0-1 0,0 1 0,0 0 1,1 0-1,-1-1 0,0 1 0,0 0 0,0 0 0,0-1 1,0 1-1,0 0 0,0-1 0,0 1 0,0 0 0,0 0 1,0-1-1,0 1 0,0 0 0,0-1 0,-8-10 250,0 1 0,-1 0 0,-17-15-1,-39-28 810,47 38-914,-20-17 502,8 9 266,104 77-863,-31-23-54,-6-4-90,-36-26 60,0 0 2,0-1-1,0 0 1,-1 1 0,1-1 0,0 1 0,-1-1 0,1 1 0,0-1 0,-1 1 0,1-1 0,0 1 0,-1 0 0,1-1 0,-1 1 0,1 0 0,-1 0 0,0-1-1,1 1 1,-1 0 0,1 1 0,4 14 86,-5-13-59,-1 1-10,-3 2-45,1 1-1,-1-1 0,-1 1 0,1-1 1,-1-1-1,0 1 0,0-1 1,-8 7-1,-56 38-1252,63-46 1111,-66 39-5758,65-39 4410,-14 5-2489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3:2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1 864,'0'0'1664,"-2"0"-922,-10 0 8564,11 0-9278,1 1-1,-1-1 0,1 0 0,0 0 1,-1 0-1,1 1 0,-1-1 0,1 0 0,-1 0 1,1 1-1,0-1 0,-1 0 0,1 1 0,0-1 1,-1 1-1,1-1 0,0 0 0,0 1 0,-1-1 1,1 1-1,0-1 0,0 1 0,0-1 1,-1 0-1,1 1 0,0-1 0,0 1 0,0-1 1,0 1-1,0-1 0,0 1 0,0-1 0,0 1 1,0-1-1,0 1 0,1 0 0,2 27 691,-1-19-506,3 13 34,1 0 0,12 28-1,-9-24 37,12 45 1,-21-66-333,1-1 0,-1 1 1,0-1-1,0 1 0,0-1 1,0 1-1,-1-1 0,0 0 1,0 1-1,0-1 0,0 0 1,-1 1-1,0-1 0,0 0 1,0 0-1,0-1 0,0 1 1,-1 0-1,-3 4 0,-4 1-164,1 0 0,-1 0 0,-1 0 0,1-2 0,-14 8 0,9-6-244,27-17 214,1-2 260,2-3 119,0 0 0,0-1 0,-1 0 0,-1-2 0,-1 1 0,0-1-1,-1-1 1,11-22 0,-21 37-8,6-11 186,-7 13-280,0-1 0,0 1 0,0-1 0,0 1 0,0 0 0,1-1 0,-1 1 0,0-1-1,0 1 1,0 0 0,1-1 0,-1 1 0,0 0 0,1-1 0,-1 1 0,0 0 0,1-1 0,-1 1 0,1 0 0,-1 0 0,0-1 0,1 1 0,-1 0 0,1 0 0,-1 0 0,0 0-1,1-1 1,21 32 37,-21-29-46,3 3 12,2 5 80,-5-10-108,1 0-1,-1 1 1,0-1 0,0 0 0,0 1 0,0-1 0,0 0-1,0 0 1,0 0 0,0 0 0,0 0 0,1 0-1,-1 0 1,0-1 0,0 1 0,0 0 0,0-1 0,0 1-1,0 0 1,0-1 0,0 0 0,0 1 0,0-1 0,0 1-1,0-1 1,-1 0 0,1 0 0,1-1 0,3-1 19,18-15 85,-8 5-17,-12 10-74,1 0 1,0 0-1,-1 1 0,1-1 0,6-2 0,-8 4-15,1 1-1,-1-1 1,0 1-1,0 0 1,0-1-1,0 1 1,1 0-1,-1 0 1,0 0-1,0 1 0,0-1 1,0 0-1,0 1 1,1 0-1,1 0 1,9 6-272,0-1 1,-1 2-1,0 0 0,0 0 1,-1 1-1,13 13 0,0-1-3865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3:21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0 932,'0'0'9338,"3"10"-8840,-2-6-467,57 170 2095,-44-141-1789,2 0 0,20 32 1,-13-27-1821,-22-35 771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3:21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8 244 1564,'0'0'1056,"-1"-2"-40,-5-6-382,7 1 3103,43-47-1244,-10 17-1531,38-36 296,-52 47-2014,-14 17 70,-4 7-1008,6-17-4270</inkml:trace>
  <inkml:trace contextRef="#ctx0" brushRef="#br0" timeOffset="1">236 123 1992,'0'0'2056,"1"3"-1186,-1-3-718,1 1-1,-1 0 1,0-1-1,0 1 1,1 0-1,-1-1 0,1 1 1,-1-1-1,1 1 1,-1-1-1,1 1 0,-1-1 1,1 1-1,-1-1 1,1 1-1,-1-1 0,1 1 1,0-1-1,-1 0 1,1 1-1,0-1 1,-1 0-1,1 0 0,0 0 1,-1 0-1,1 1 1,0-1-1,0 0 0,0 0 1,2 0 579,1-2-419,-1-1-192,1 1 0,0-1 0,-1 0 1,0 0-1,0 0 0,0 0 0,0-1 0,0 1 0,-1-1 0,1 0 0,-1 1 0,0-1 0,0 0 0,-1 0 0,2-5 0,-1-23 805,-2 29-599,-1-1-9,-11-26 465,11 28-562,-13-3 560,9 8-680,1-1-59,2-1-27,0 0-1,1 0 1,-1 0 0,0 0-1,1 0 1,-1 1-1,1-1 1,0 0-1,-1 1 1,1-1-1,0 1 1,0-1-1,0 1 1,0-1 0,0 1-1,0 0 1,-1 3-1,0 2 39,0 1 0,0-1 0,1 1-1,0-1 1,0 1 0,0 0 0,2 10 0,-1-15-55,0 0 1,0 0-1,1 0 1,-1 0-1,1 0 1,0 0-1,0 0 1,0-1 0,0 1-1,1 0 1,-1 0-1,1-1 1,-1 1-1,1-1 1,0 1-1,0-1 1,0 0-1,1 0 1,-1 0-1,0 0 1,1 0-1,-1 0 1,6 2 0,-4-2-14,0 0-170,0 0-1,0-1 1,0 1-1,0-1 1,0 0-1,0 0 1,0 0-1,1-1 1,-1 0-1,7 0 1,-4 0-437,-1-1 0,0-1 0,1 1 0,-1-1 0,11-4 0,-8-1-2752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3:2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15 654 1192,'-12'-14'3822,"12"14"-3772,0 0 0,0 0 0,0 0 0,0 0 0,0 0 0,0 0-1,0 0 1,0 0 0,0 0 0,0 1 0,0-1 0,0 0 0,0 0-1,0 0 1,0 0 0,0 0 0,0 0 0,0 0 0,0 0-1,0 0 1,0 0 0,0 0 0,0 1 299,0-1-299,0 0 0,0 0 0,0 0-1,0 0 1,-1 0 0,1 0 0,0 0 0,0 0 0,0 0-1,0 0 1,0 0 0,0 0 0,0 0 0,0 0 0,0 0 0,0 0-1,0 0 1,0 0 0,-1 0 0,1 0 0,0 0 0,0 0 0,0 0-1,0 0 1,0 0 0,0 0 0,0 0 0,0 0 0,-1 0 299,1 0-300,0-1 1,7 25 3158,-5-17-3976,-1-3 836,1 0 0,-1 0 0,1-1 0,0 1 0,0 0 0,0-1 0,0 1 0,1-1 0,-1 0 0,5 4 0,6 9 162,-3-1 80,-6-8-182,1 0-1,-1 1 1,0-1 0,-1 1 0,4 11 0,-6-16-18,0 5 24,-1-8-121,0 1 1,0-1 0,1 1 0,-1-1 0,0 1-1,0 0 1,0-1 0,0 1 0,0-1 0,0 1-1,0-1 1,0 1 0,0-1 0,0 1 0,0 0-1,0-1 1,-1 1 0,1-1 0,0 1 0,0-1-1,-1 1 1,1-1 0,0 1 0,-6 13 49,4-11 321,-18-1 124,18-6-456,-6-14 0,6 10-4,2 3-48,0-1 0,1 1-1,-1-1 1,1 1-1,0-1 1,2-5 0,1 1-20,3-16-283,11-27 0,-7 24-139,5-11-423,-10 26-50,0 0-1,4-18 1,1-13-5689,-9 43 8387,-2-1-2037,3-13 4392,-1 24-3704,13 64 788,-4-34-127,24 55 0,-24-68-737,15 32 454,-7-25-30,-15-26-675,-2-4 247,2-7-345,-1 0 0,1 0 0,-1 0 0,0-1 0,2-6 0,0 2-2,2-3 2,0-4-3,12-24-36,-18 39 25,4-2 6,-5 4-2,0-1 1,0 1 0,1-1-1,-1 1 1,0-1-1,1 1 1,-1 0-1,0-1 1,1 1 0,-1 0-1,0-1 1,1 1-1,-1 0 1,0 0-1,1-1 1,-1 1-1,1 0 1,-1 0 0,1-1-1,0 1 1,0-1 0,0 1 0,0-1-1,1 1 1,-1-1 0,0 1 0,0 0 0,1-1 0,-1 1 0,0 0 0,1 0 0,-1 0 0,0 0 0,1 0-1,-1 0 1,0 0 0,0 0 0,2 1 0,10 1-12,6-2 15,1-1 1,20-4 0,-31 4-3,-1-1-1,1-1 1,-1 1 0,1-1 0,-1-1 0,0 0 0,13-8 0,-18 11-12,-1-1 0,1 0 1,-1 1-1,0-1 0,1 0 0,-1 0 1,0-1-1,0 1 0,0 0 0,0-1 0,-1 1 1,1-1-1,-1 1 0,1-1 0,-1 0 1,0 0-1,0 1 0,0-1 0,0-6 0,2-5-19,-3 11 5,-1-2 11,0 0 12,0 0 0,-1 0-1,1 0 1,-1 1 0,0-1 0,0 1-1,0-1 1,-6-6 0,7 9 4,-2-1 1,0 0-1,1 1 1,-1-1 0,-1 1-1,-3-4 1,4 5-4,0 1 4,1 0-1,1 0-1,-1 0 1,0 0-1,0 0 1,0 1 0,1-1-1,-1 1 1,0-1-1,1 1 1,-1-1 0,0 1-1,1 0 1,-1 0-1,0 0 1,1 0 0,0 0-1,-1 0 1,1 0-1,0 1 1,-1-1 0,1 0-1,-1 3 1,-1 1-1,-1 0-1,2 0 1,-1 0 0,1 1 0,0 0-1,0-1 1,0 1 0,1 0 0,0 0 0,0 0-1,1 0 1,-1 0 0,1 0 0,1 0 0,0 8-1,0-12 1,-1 0 0,1 0 0,0 0 0,-1-1 0,1 1 0,0 0 0,0 0 0,0 0-1,0-1 1,1 1 0,-1-1 0,0 1 0,1-1 0,-1 1 0,1-1 0,0 0 0,-1 0 0,1 0 0,0 0-1,0 0 1,-1 0 0,1 0 0,0 0 0,0-1 0,4 2 0,-1-1-11,0-1 0,1 1 0,0-1 0,-1 1 0,1-2 0,-1 1 0,9-2 0,2-2-34,-1-1-1,1 0 0,-2-1 0,1-1 1,-1 0-1,1-1 0,-2-1 1,0 0-1,0-1 0,0 0 0,-1-1 1,-1 0-1,18-23 0,-21 21 30,-1 0-1,0 0 0,-1-1 0,0 0 0,-1-1 0,-1 1 1,0-1-1,-1 0 0,-1 0 0,0 0 0,-1 0 1,0 0-1,-3-16 0,-1-5 135,-3 0 0,-1 0-1,-1 1 1,-2-1 0,-17-38 0,25 69-60,1 0 0,-2 0 1,1 0-1,0 1 0,-1-1 1,0 1-1,0-1 0,0 1 1,-6-6-1,7 9 122,0 8-126,-1 4-36,1-1 1,0 1-1,0 0 0,1 0 0,0 21 0,5 12 41,1 0-1,14 53 0,-14-79-196,1-1 0,0 0-1,1 0 1,1 0 0,0-1 0,2 0-1,0 0 1,15 18 0,-14-20-780,4 4-686,-4-11-3670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3:2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41 400 1052,'-25'-10'1800,"23"9"-1056,2 0-715,0 1 1,0 0 0,0 0 0,0 0-1,0-1 1,0 1 0,0 0 0,0 0-1,0-1 1,-1 1 0,1 0 0,0 0-1,0 0 1,0 0 0,0-1 0,-1 1-1,1 0 1,0 0 0,0 0 0,0 0 0,-1 0-1,1-1 1,0 1 0,0 0 0,-1 0-1,1 0 1,0 0 0,0 0 0,-1 0-1,1 0 1,0 0 0,-1 0 11,1 0 1,-1 0 0,1 0-1,0 0 1,-1 0-1,1 0 1,0 0-1,-1-1 1,1 1 0,0 0-1,-1 0 1,1 0-1,0 0 1,0-1-1,-1 1 1,1 0 0,0 0-1,-1-1 1,1 1-1,0 0 1,0-1-1,0 1 1,-1 0 0,1-1-1,0 1 1,0 0-1,0-1 1,0 1-1,0 0 1,-1-1 0,1 1-1,0 0 1,0-1-1,0-10 490,0 9-15,5-4-49,28-22 119,0 0 1,59-35 0,-58 41-372,172-118 558,-194 133-1325,-1-1 0,1-1-1,-2 0 1,18-19 0,-25 24-1738,2-7 34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3:3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765 977 1756,'-3'0'457,"0"0"-1,0-1 1,1 1 0,-1 0-1,0-1 1,0 0-1,0 1 1,0-1 0,1 0-1,-1-1 1,0 1-1,1 0 1,-1-1 0,1 1-1,0-1 1,-4-3-1,2 1 14,1 0 0,0 0 0,0 0 0,-5-8 0,7 10-320,0 0 0,-1-1 0,1 1-1,0 0 1,0-1 0,0 1 0,0-1-1,1 1 1,-1-1 0,0-4-1,0-4 359,1 4-370,0 0 0,0 0 0,0 0-1,1 1 1,0-1 0,1 0 0,0 0 0,0 1-1,0-1 1,4-6 0,3-7 179,20-31 0,-19 36-222,1 0 0,0 1-1,1 0 1,0 1-1,1 0 1,0 1 0,1 0-1,1 1 1,0 1-1,0 1 1,1 0-1,0 0 1,25-8 0,21 1 349,-60 16-353,12 3 204,-11-2-99,0 1 76,-3-1-253,0-1-1,1 0 1,-1 0-1,0 1 1,1-1 0,-1 0-1,0 0 1,0 1 0,1-1-1,-1 0 1,0 1-1,0-1 1,1 0 0,-1 1-1,0-1 1,0 0 0,0 1-1,0-1 1,0 1-1,0-1 1,0 0 0,0 1-1,1-1 1,-1 1 0,-1-1-1,1 0 1,0 1-1,0-1 1,0 0 0,0 1-1,0-1 1,0 1-1,0 0 1,-33 64 1245,32-64-909,-2 4-135,1-4-104,4-6 568,11-20-608,1 0 0,1 0 0,28-34-1,-23 37-28,0 0 1,2 2-1,34-27 0,-43 38-38,1 0 0,0 1-1,0 1 1,0 0 0,1 1 0,0 1 0,0 0 0,19-3 0,-26 7-12,10-3-1,0 1 1,19 0-1,-35 3 2,1 1 8,10 0 3,11 6 335,-7-33-340,1 1 0,1 1 0,1 0-1,1 2 1,1 0 0,1 2 0,50-35-1,-68 52-6,1 0-1,0 0 1,1 0-1,-1 1 0,0 0 1,1 0-1,-1 0 0,1 1 1,0 0-1,-1 1 0,1-1 1,0 1-1,-1 0 1,1 1-1,0 0 0,-1 0 1,1 0-1,11 4 0,-10-2-2,0 0 0,0 0 0,-1 1-1,1 0 1,-1 1 0,0-1 0,0 1-1,0 1 1,0-1 0,-1 1 0,0 0-1,0 1 1,-1-1 0,6 10 0,-8-11-1,-2-4 3,0 1 1,-1-1-1,1 0 0,0 0 1,-1 0-1,0 1 1,1-1-1,-1 0 0,0 1 1,1 1-1,7 37-9,-7-36 21,2 4-14,-2-5-10,5-7-69,89-60 36,-49 31 6,64-34-1,-96 60 37,100-45-32,-102 47 29,1 1 0,-1 1 0,1 0 0,0 0 0,0 2 0,0-1 0,20 2 0,-30 0 7,1 1 1,0-1-1,-1 1 1,1 0-1,-1 0 0,1 0 1,-1 1-1,1-1 1,-1 1-1,0 0 0,0 0 1,0 0-1,0 0 1,0 0-1,0 1 0,-1-1 1,1 1-1,-1 0 1,0 0-1,0 0 0,0 0 1,0 0-1,0 0 1,2 6-1,-1-1 0,-1 0 0,0-1 0,0 1 0,-1 0 0,0 0 0,0 0 0,-1 0 0,0 0-1,0 0 1,-3 14 0,-2 1-2,-2 0 0,0-1 0,-1 1 0,-1-1-1,-1-1 1,-16 27 0,-88 113-36,91-131 40,20-27-24,-2 2 48,5-5-27,0 0-1,0 0 1,0 0-1,0 0 1,0 0-1,0 1 1,0-1 0,0 0-1,0 0 1,0 0-1,0 0 1,0 0-1,0 0 1,0 0-1,0 0 1,0 0-1,0 0 1,0 0-1,0 1 1,0-1-1,0 0 1,0 0-1,0 0 1,0 0-1,0 0 1,0 0-1,0 0 1,0 0-1,0 0 1,0 0-1,0 0 1,0 0-1,0 0 1,0 1-1,0-1 1,0 0-1,0 0 1,0 0 0,0 0-1,1 0 1,-1 0-1,0 0 1,0 0-1,0 0 1,0 0-1,0 0 1,0 0-1,0 0 1,0 0-1,0 0 1,0 0-1,0 0 1,1 0-1,-1 0 1,0 0-1,0 0 1,0 0-1,1 0 5,10 1-23,0 1 0,0 0 0,0 1-1,0 0 1,-1 0 0,12 6 0,-18-6 18,1-1 1,-1 1 0,0 0-1,0 1 1,-1-1 0,1 1 0,-1-1-1,1 1 1,-1 0 0,0 0-1,-1 1 1,1-1 0,-1 1 0,3 7-1,-3-5 2,0 1 0,0-1 0,-1 1 1,0-1-1,0 1 0,-1 0 0,0-1 0,-3 15 0,0-2 1,-2 0 1,-1-1-1,0 1 0,-2-1 1,0 0-1,-14 22 1,3-11-2,-1-1 0,-1-1 1,-2-1-1,0-2 1,-2 0-1,-1-1 0,-1-1 1,-1-2-1,-39 23 1,-11 10-20,71-52-12,6-2-4,4-3-186,9-6 195,1 1 0,23-10 0,-33 16 23,0 1-1,1-1 0,-1 1 0,0 0 1,1 0-1,-1 0 0,1 1 0,-1-1 1,1 1-1,-1-1 0,1 1 0,-1 1 1,1-1-1,-1 0 0,1 1 0,-1 0 1,0-1-1,1 1 0,-1 1 0,5 1 1,-6-2 3,-1 1 1,1-1 0,0 1 0,-1 0 0,1 0 0,-1-1 0,1 1-1,-1 0 1,0 0 0,0 0 0,0 1 0,0-1 0,0 0 0,-1 0 0,1 0-1,-1 1 1,1-1 0,-1 0 0,0 1 0,0-1 0,0 0 0,0 1-1,0-1 1,0 0 0,-1 0 0,0 4 0,-2 6 0,-1-1 1,0 1-1,-11 19 0,10-22 1,-8 16-1,-2 0 1,0-2 0,-2 0 0,0 0 0,-2-2-1,-26 25 1,-8 0 14,-81 55 0,126-96 0,-1 0 0,0-1 0,-10 5 0,16-9-6,9 1-75,17 4 67,-17-4 9,-6 2-2,-1 0 0,0 1 0,1-1 0,-1 0 0,0 0 0,-1 0-1,1 0 1,-1 0 0,-2 5 0,-21 25 31,4-10-21,-1 0 0,-2-2 0,0-1 1,-1-1-1,-1-1 0,-1-1 0,0-1 0,-1-2 0,-1-1 1,0-1-1,-47 13 0,17-16 12,56-9-37,3 0 8,-1 0 0,1-1 1,0 1-1,-1 0 0,1 0 0,0 0 1,-1 0-1,1-1 0,0 1 1,-1 0-1,1 0 0,0 0 1,-1 0-1,1 0 0,0 0 0,-1 0 1,1 0-1,0 0 0,-1 0 1,1 0-1,-1 1 0,1-1 1,0 0-1,-1 0 0,1 0 0,-1 0 1,1 1-4,0-1 1,-1 0-1,1 0 0,0 0 1,-1 0-1,1 0 1,0 1-1,-1-1 1,1 0-1,0 0 0,-1 0 1,1 0-1,0 0 1,-1 0-1,1 0 1,0 0-1,-1 0 0,1 0 1,-1-1-1,1 1 1,0 0-1,-1 0 1,1 0-1,0 0 0,0 0 1,-1-1-1,-5 2-17,6-1 21,0 0-1,-1 0 1,1 0-1,0 0 0,0 0 1,-1 0-1,1 0 1,0 0-1,0 0 1,-1 0-1,1 0 1,0 0-1,-1 0 0,1 0 1,0 0-1,0 0 1,-1 0-1,1 0 1,0 0-1,0 0 1,0 1-1,-1-1 0,1 0 1,0 0-1,0 0 1,0 0-1,-1 1 1,1-1-1,0 0 1,0 0-1,0 0 0,0 1 1,-1-1-1,-3 9 32,-1 0-1,0-1 1,-1 0-1,0 0 0,0 0 1,-1-1-1,1 0 1,-2 0-1,1-1 0,-1 0 1,0 0-1,-14 7 1,0 0 11,-1-1 1,0-1-1,-1-1 0,0-1 1,-29 6-1,29-10-1,-44 2-1,59-7-31,0 0 1,0 0-1,1-1 1,-1 0-1,0-1 1,1 0-1,-1 0 1,-12-6-1,19 7-10,0 0-1,0 0 1,0 0-1,0 0 1,0 0-1,0 0 0,1-1 1,-1 1-1,0 0 1,1-1-1,-1 0 1,1 1-1,0-1 0,-1 0 1,1 0-1,0 0 1,-2-3-1,1 0-2,1 3-11,1 0-29,0 2 44,0-1 0,0 1 0,0 0 1,0-1-1,0 1 0,0 0 0,0 0 1,0-1-1,0 1 0,0 0 0,0 0 1,0-1-1,0 1 0,0 0 1,0 0-1,0-1 0,-1 1 0,1 0 1,0 0-1,0-1 0,0 1 0,0 0 1,0 0-1,-1-1 0,1 1 0,0 0 1,0 0-1,0 0 0,-1 0 0,1-1 1,0 1-1,0 0 0,0 0 1,-1 0-1,1 0 0,0 0 0,0 0 1,-1-1-1,1 1 0,0 0 0,-1 0 1,-17 14 10,-2-1 1,1 0-1,-1-2 1,-1 0-1,-25 9 1,34-16-6,0 0 0,1-1-1,-1 0 1,0-1 0,0 0 0,-1-1 0,1 0 0,0-1 0,0 0 0,0-1 0,-23-5 0,27 4-7,1-1 0,0 0 0,0-1 0,1 0 0,-1 0 1,1 0-1,-7-7 0,-19-11-35,30 21 39,0 0-1,0 1 0,0-1 0,0 1 1,1-1-1,-1 0 0,0 0 0,0 0 1,-2-2-1,-13-7 31,10 8-30,0 0 0,1-1 0,-1 1 0,1-1 0,0-1 0,-9-5 0,0-2 0,-1 0 0,2-1 0,-1-1 0,2-1 0,0 0 0,0 0 0,-11-19 0,7 8-14,2 0-1,-20-44 1,28 53 4,1 0 1,1 0-1,0-1 1,1 0-1,-3-30 0,7 43 2,0 0 0,0 0 0,0 0 0,0-1-1,2-5 1,0 0-2,0 0 0,-1 0 1,-1-15-1,0 24 8,0 1-1,0-1 1,0 1 0,0-1 0,-1 1 0,1 0 0,0-1 0,0 1 0,-1-1-1,1 1 1,0 0 0,-1-1 0,1 1 0,-1 0 0,1-1 0,0 1 0,-1 0-1,1 0 1,-1-1 0,1 1 0,0 0 0,-1 0 0,1 0 0,-1 0 0,1 0-1,-2 0 1,-18-4 37,7 2-13,7 0-22,-1 0 1,1 0 0,-1 0 0,1-1-1,0 0 1,0-1 0,0 1 0,-10-9-1,13 9-5,0 0 0,0-1 0,0 1 0,0-1 0,1 1 0,0-1 0,-1 0 0,1 0-1,0 0 1,1 0 0,-1 0 0,1-1 0,0 1 0,0 0 0,0-8 0,-1-3-6,2-1 0,0 0 0,3-22 0,-2 31 0,1-1 1,-1 1 0,1 0 0,1-1-1,-1 1 1,1 0 0,0 0 0,9-12-1,15-23-77,-26 40 74,4-3 9,-1 1 1,0-1-1,0-1 0,-1 1 1,6-11-1,-1-15-52,6-7-70,1 2 1,35-62-1,-12 25-27,-36 68 129,1-1 0,0 1-1,0 0 1,0-1 0,0 1 0,1 1-1,0-1 1,0 0 0,0 1 0,0 0-1,1 0 1,0 0 0,0 1 0,9-6-1,-12 9 12,0-1-6,41-3-83,-41 4 91,1 0 10,2-1-3,-2 1 1,1-1-1,0 1 0,-1-1 1,1 0-1,-1 0 0,0-1 1,7-2-1,71-40-63,-58 31-196,-1 0 1,30-10-1,-50 22 186,0 0 0,24-2-215,-23 3 242,0 1-41,3 0 71,15 5-77,-16-3 60,0 0-1,0 1 1,0 0-1,8 8 1,20 18-20,-32-28 54,1-1-2,5 3 7,-5-3 7,0 0 4,7 1-4,-7-2-4,4 1-36,1-2 25,10-2-43,-14 3 44,13-4-1384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3:4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62 201 1076,'-20'-12'3098,"17"10"-2470,-18-9 2225,19 9-1693,-9-3-287,7-1 2592,717-4-2280,-523 20-1062,-95-5-92,78 0 51,6-8-60,86-3 57,-170 2-68,107-9 14,-61 1-11,-32 3-14,-65 6 13,12-2 219,-52 5-166,-1 0-44,15 1 345,-1-2-1,34-5 2791,-55-1-2920,4 7-226,-5-8 154,1 0 1,-2 1-1,1 0 1,-1 0-1,-6-6 1,-29-32 1560,40 43-1501,-5-3-134,4 3-27,5 4 339,5 7-389,-1 0 0,0 1 0,7 11 0,-11-16-7,0 0-1,-1 0 0,0 1 1,1-1-1,-2 1 1,1 0-1,-1-1 0,0 1 1,0 0-1,0 7 1,-2-1-90,-1-1 0,0 1 0,-1 0 0,0-1 0,-1 0 0,0 0 0,-1 0 0,0 0 0,-1-1 0,0 0 0,-1 0 0,0 0 0,-10 10 0,-14 14-1626,-69 59 1,88-83 1284,-74 60-7202,50-41 2858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3:50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51 317 1908,'-12'0'3484,"-11"-2"-278,21 2-2245,-11 2 1152,44-5 420,98-15-2301,71-10-2,-132 20-180,372-46 135,-110 23-134,-218 24-14,98 0 2,-100 4-18,-22-1-1,21 0-28,20 1 57,-77-1-32,-10 2-53,41-3 70,-81 5-27,47-4 2692,-53-1-2585,-5-3 6,0 0 1,0 1-1,0 0 1,-12-6-1,-46-19 771,-32-19 863,176 109-746,-64-49-997,7 3 9,-1 1-1,0 1 1,-2 0-1,1 2 1,26 31-1,-43-46-18,1 1-1,-1 0 1,0 0-1,0 0 1,-1 0-1,1 0 1,0 0-1,0 0 1,-1 0-1,0 0 1,1 0-1,-1 0 1,0 1-1,0-1 1,0 0-1,0 0 1,0 0-1,-1 0 1,1 0 0,-1 1-1,1-1 1,-1 0-1,0 0 1,0 0-1,1 0 1,-2-1-1,0 4 1,-3 1-137,0 1 1,-1-1 0,0 0-1,0 0 1,0 0 0,-8 5 0,-7 2-1280,-44 22 0,26-15-1829,12-7-1672,5-3 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1:5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51 101 1096,'-4'4'8688,"56"-7"-7983,59-11 0,-1 0-265,-48 8-264,122-8 222,11 3-90,205 3 284,-363 8-549,132-3 103,157-11 40,-116 16-101,66-2-12,-5-9-19,-173 9-56,25-2-5,33-4 43,-51 3-27,-82 3 210,29 4 0,-49-4-87,23 1 216,-23-1-234,-2 0-111,-1 1 0,1-1 0,0 0 0,0 1 0,-1-1 0,1 1 0,0-1 0,-1 1-1,1 0 1,0-1 0,-1 1 0,1-1 0,-1 1 0,1 1 0,37 188-277,15 96 133,24 258 406,36 595-7,-94-783-254,-2-20 6,-8-103 7,-7-127-22,-4 296 28,-2-140-21,-2 79 14,1-207 0,0 52 25,2 210 30,-5-72 17,0-39 1,22 559 173,7-379 22,-10-108-74,4-10-72,-16-98-51,-1-203-86,-1 65 22,0 161 20,5-153-33,4 58-32,17 179 25,-12-164-74,-5-145 50,-6-46 25,0 0 0,1 0 0,-1 0 0,0 0 0,0 1-1,1-1 1,-1 0 0,0 0 0,0 0 0,0 0 0,-1 1 0,1-1 0,0 0-1,0 0 1,-1 2 0,-7-13 35,2 2-53,3 4 12,0 2 5,-10-3 1,-1 1 0,-15-3-1,28 7-3,-9-2-3,-18 1-2,-37-1-61,-67 5 0,-58-2-71,-176-13-105,255 15 190,-147 25 0,-111 11 34,221-26-9,17-4 15,-39 5-22,-53 7 30,58-7 22,-297 26-62,351-26 49,-32 2-2,26-9-7,114-7 10,-14 0-12,2 2 34,13-2-25,-9 0-6,9 0 10,-1 0-10,-8 0 6,8 0-6,0-1-37,-7 0 15,8 1 26,7-4-31,7-6 44,0-1 0,-1 0 0,19-25 0,15-34-24,13-24 68,-57 93-38,1-4-9,0 0-1,1 0 0,0 1 0,0-1 0,0 1 1,6-7-1,-8 10 17,10-12 444,-31 36-420,3-4 23,-29 28 1,-54 44 24,10-14 4,89-75-105,0-2 0,-1 1-1,1 0 1,0 0 0,0 0 0,0 0 0,1-1 0,-1 1-1,0 0 1,0 1 0,0-1 0,1 0 0,-1 0-1,0 0 1,1 0 0,-1 0 0,1 1 0,-1 0 0,4 12 4,-3-10 5,2-2-7,17 18-29,0-2 1,1 0-1,1-1 1,1-1-1,0 0 1,1-2-1,1-1 1,0-1-1,34 12 0,-54-23-80,73 25-1897,-26-14-4353,-34-9 2768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1:56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30 1320,'-1'-2'1362,"-13"-20"1978,12 20-2414,-1 1-79,0 0-686,0 1-1,0-1 1,0 1-1,0-1 0,0 1 1,0 0-1,0 0 1,0 1-1,0-1 0,0 1 1,0-1-1,0 1 1,1 0-1,-1 0 0,0 0 1,0 0-1,0 1 1,-2 1-1,-7 5 266,-1 0 1,-16 15-1,17-12-184,-7 5-28,1 1 1,1 1 0,1 0-1,0 2 1,2-1-1,0 2 1,1 0 0,2 0-1,0 2 1,1-1-1,1 1 1,1 0 0,1 1-1,1 0 1,-4 37-1,9-51-154,1 0 0,0 1-1,1-1 1,0 0-1,1 0 1,0 0-1,0-1 1,1 1-1,0 0 1,1-1 0,0 0-1,0 0 1,1 0-1,8 12 1,-10-19-46,-1 0 1,0 0-1,0 0 1,1 0-1,-1-1 1,1 1-1,-1-1 1,1 1 0,0-1-1,-1 0 1,1 0-1,0 0 1,0 0-1,0-1 1,0 1-1,0-1 1,0 0-1,5 0 1,-1 0 5,0-1 0,-1 1 0,1-2 0,0 1 0,-1-1 0,1 0 0,9-5 0,12-8 72,-1-1 0,28-23 0,-36 25 47,0 0 1,1 1 0,0 2-1,1 0 1,27-10-1,-44 20-108,-1 0-1,1 0 1,0 0-1,0 1 0,0-1 1,0 1-1,-1 0 0,1 0 1,0 1-1,0-1 1,0 1-1,0 0 0,-1 0 1,1 0-1,0 0 1,-1 1-1,1-1 0,-1 1 1,1 0-1,-1 0 0,0 0 1,0 1-1,0-1 1,4 5-1,3 4-32,0 1 0,-1 1 1,-1-1-1,12 25 0,-6-12-205,10 14-2308,-22-37 1625,3 7-1580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1:56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42 152 1768,'0'0'4525,"3"2"-3926,0-1-483,0-1 0,0 1 1,0 0-1,0-1 0,0 1 0,0-1 0,0 0 1,0 0-1,0 0 0,0-1 0,0 1 1,0-1-1,0 0 0,0 1 0,4-3 0,2 1 92,4-2 174,0 0 0,17-7 0,-26 9-236,-1 0 1,1 0-1,0-1 0,0 1 1,-1-1-1,0 1 0,1-1 1,-1-1-1,0 1 0,-1 0 0,1 0 1,3-6-1,-5 6-4,1 0-1,-1 0 1,1 0-1,-1-1 1,0 1-1,0 0 1,0-1-1,-1 1 1,1-1-1,-1-5 1,0 7-67,0 0 0,-1-1 0,1 1 0,-1 0 0,1 0 0,-1-1 0,0 1 0,0 0 0,0 0 0,0 0 0,-1 0-1,1 0 1,0 0 0,-1 1 0,1-1 0,-1 0 0,-1-1 0,1 2-11,0 0 0,0 0 0,0 0 0,0 0-1,0 0 1,0 0 0,0 1 0,0-1 0,-1 1-1,1-1 1,0 1 0,0 0 0,0 0 0,-4 0-1,4 0-43,-6 3 174,-4 3-92,1 1-1,0 1 1,0 0-1,1 0 1,0 1-1,0 0 1,1 1-1,1 0 1,0 1-1,0-1 1,-7 15-1,10-18-66,1 1-1,0 0 0,1 1 1,-1-1-1,2 0 0,-1 1 1,1 0-1,0 0 0,1-1 0,0 1 1,1 0-1,0 0 0,0 0 1,1 0-1,0 0 0,0 0 1,1 0-1,3 10 0,-3-14-51,1 0-1,-1 0 0,1 0 1,0 0-1,0-1 0,0 1 1,0-1-1,1 0 0,0 0 1,0 0-1,0 0 1,0-1-1,1 0 0,-1 0 1,1 0-1,0 0 0,0-1 1,0 1-1,0-1 0,0-1 1,1 1-1,-1-1 0,0 0 1,1 0-1,-1 0 0,1-1 1,7 0-1,3-1-680,0-1-1,0 0 1,0-1-1,-1 0 1,1-2-1,-1 0 1,0 0-1,19-11 1,-12 7-2835,0 1 36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1:5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14 2104,'0'0'3211,"-2"-3"-2026,-6-7 1699,2 14-2194,-6 7-262,0 1-1,1 0 0,1 0 1,0 1-1,-11 19 0,16-23-244,1 0 0,0-1-1,0 1 1,1 1 0,0-1-1,-3 17 1,6-20-103,-1 0 0,1 0 0,0 0 0,1-1 0,-1 1 0,1 0 0,0 0 0,0 0 0,1-1 0,0 1 0,5 10 0,-7-15-59,1 1-1,0 0 1,0-1-1,0 1 0,0-1 1,0 0-1,1 1 1,-1-1-1,0 0 0,1 0 1,2 2-1,1 1 20,-1-1-13,-1 0 0,0 0-1,1-1 1,0 1 0,-1-1 0,1 0-1,0 0 1,0-1 0,0 1 0,0-1-1,7 2 1,0-2 40,-1 1-1,21-2 0,-26 0-43,-3 1-15,0-1 0,0-1 0,0 1 0,0 0 0,-1 0 0,1-1-1,0 1 1,0-1 0,0 1 0,-1-1 0,1 0 0,3-1 0,1-1 11,-3 1-4,0 1 0,0 0-1,-1-1 1,1 0-1,0 0 1,-1 0-1,1 0 1,-1 0-1,1 0 1,-1 0 0,0-1-1,0 1 1,0-1-1,0 0 1,1-4-1,0 1 6,0-1 0,-1 0 1,0 0-1,2-14 0,-4 14-7,0 0 1,0 0 0,0 0-1,-1 0 1,0 0 0,-1 0-1,0 1 1,0-1 0,-3-7-1,4 12-8,0 0-1,0 0 1,0 0-1,0 0 1,0 0-1,-1 0 0,1 0 1,-1 0-1,-1-1 1,-3-4-16,4 6-51,0 0 1,1-1 0,-1 1-1,0 0 1,0 0-1,0 0 1,0 1 0,0-1-1,0 0 1,-2 0-1,1 0-116,1 1-334,-2-1-1010,-12 0 380,13 0-774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1:5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2032,'0'0'1144,"2"0"-42,7 0-60,-7 0-68,1 0-69,35 1 559,0-3 0,71-12 0,-22 3-801,-72 9-989,1 0 0,19-6 1,-5-2-4872,-17 4 2485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1:5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93 162 1076,'0'0'1167,"-4"6"-100,-9 18-308,1 1-1,2 0 0,0 0 1,1 1-1,-7 42 1,8-25-158,3-1 0,1 1 1,2 43-1,15 74 1168,-12-146-1624,0-10-10,0-2-9,-1-2-117,0 0 0,0 0 0,0 0 1,0 1-1,0-1 0,0 0 0,1 0 0,-1 0 0,0 0 0,0 0 0,0 0 0,0 0 0,0 1 1,0-1-1,0 0 0,1 0 0,-1 0 0,0 0 0,0 0 0,0 0 0,0 0 0,0 0 0,1 0 1,-1 0-1,0 0 0,0 0 0,0 0 0,0 0 0,1 0 0,-1 0 0,0 0 0,0 0 0,0 0 1,0 0-1,0 0 0,1 0 0,-1 0 0,0 0 0,0 0 0,0 0 0,0-1 0,0 1 0,0 0 1,1 0-1,-1 0 0,0 0 0,0 0 0,0 0 0,0 0 0,0-1 0,0 1 0,0 0 0,0 0 1,0 0-1,0 0 0,1 0 0,-1-1 0,0 1 0,0 0 0,0 0 0,0 0 0,0 0 0,0 0 0,0-1 1,6-20 150,3-32-18,-5-135 576,-5 124-331,9-78-1,-6 128-320,1-20 108,3 0 0,13-45 0,-17 71-142,0 0 0,1 0 0,1 0 0,-1 1 0,1-1 0,1 1 0,-1 0 0,1 0 0,1 0 0,-1 1 0,1 0 0,0 0 0,0 0 0,1 1 0,8-6 0,-13 10-20,0 0 0,-1 0 0,1 0 0,0 0 0,0 0 0,0 1 0,1-1 0,-1 0 0,0 1 0,0 0 1,0-1-1,0 1 0,0 0 0,1 0 0,-1 0 0,0 1 0,0-1 0,0 0 0,0 1 0,0 0 0,0-1 0,0 1 0,0 0 0,0 0 0,0 0 0,0 0 0,0 0 0,0 1 0,-1-1 0,3 2 0,-1 1 1,0-1-1,0 1 1,-1 0 0,0 0-1,1 0 1,-2 0 0,1 0-1,0 0 1,-1 1 0,0-1-1,1 0 1,-2 1 0,2 7-1,-2-2 6,-1 0-1,1-1 0,-2 1 1,1-1-1,-1 1 0,-1-1 1,0 0-1,0 0 1,-1 0-1,-4 8 0,-1 0-13,0-1-1,-2-1 0,0 0 1,-15 17-1,16-22-26,0-1 1,0 0-1,-1 0 0,-1-1 0,1-1 1,-21 11-1,29-17-1,0-1-4,-9 1-3,9-1 3,8 6-153,52 58 135,28 32 201,-65-75-749,1-2-1,31 24 0,-47-40 124,-1 0 0,0-1-1,1 1 1,8 3 0,-11-6 235,4 1-4795,16 0 1888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6:11:58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1264,'0'0'764,"1"-3"-40,3-3-70,0 0 0,0 0-1,1 1 1,9-10 0,-10 11-620,31-30 1209,-17 19 39,17-21-1,-28 27-904,-6 7-18,-1 0-24,1-12 909,-2 13-1221,0 1-1,-1 0 0,1-1 0,0 1 0,0-1 0,-1 1 0,1-1 0,0 0 0,0 1 1,0-1-1,0 0 0,-2-2 0,1 2 23,-1-1 96,-3 3-16,1 1-94,2-2-7,-1 1 1,0 0-1,1 0 0,-1 0 1,1 1-1,0-1 0,-1 1 1,1 0-1,0 0 0,0 0 1,0 0-1,0 1 0,0-1 1,1 1-1,-1-1 1,1 1-1,0 0 0,-3 4 1,3-3-13,-1 0 1,1 1 0,0-1 0,1 0 1,-1 1-1,1-1 0,0 1 0,0-1 0,0 1 0,0 7 1,1-8-40,1-1 0,-1 1 1,1-1-1,-1 1 1,1-1-1,0 1 1,0-1-1,1 0 1,-1 0-1,1 1 1,0-1-1,-1 0 1,2-1-1,-1 1 1,0 0-1,5 4 1,-1-1-39,1-1 1,0 1 0,1-1 0,-1-1-1,1 1 1,0-1 0,0-1 0,0 0-1,1 0 1,-1 0 0,1-1 0,0 0-1,-1-1 1,1 0 0,0 0 0,0-1-1,0 0 1,0-1 0,-1 0 0,11-2-1,-15 1 63,0 0 0,1 0-1,-1 0 1,0-1-1,0 0 1,0 0-1,0 0 1,-1 0 0,1-1-1,-1 1 1,0-1-1,3-4 1,4-4 152,-8 10-94,0-1 0,0 0 0,0 1 0,0-1 0,2-6-1,-1 2 44,-2 5 53,0 3-140,0-1 0,0 0 0,-1 0 0,1 0 0,0 1 0,0-1 0,-1 0 0,1 1 0,0-1 0,0 0 0,-1 1 0,1-1 0,0 1 0,-1 0 0,1-1 0,-1 1 0,1-1 0,0 1 0,-1 0 0,1 0 0,10 23 104,4 38-79,-11-42 7,58 347 196,-49-271-203,-9-57 22,-4-37 88,-1-12-86,-9-65 207,1-79 1,9 105-31,3 0 1,1 0-1,3 1 0,19-71 1,-23 107-201,1 1 0,1 0 0,0 1 0,0-1 0,1 1 0,0 0 0,1 0 0,0 1 1,0 0-1,1 0 0,0 0 0,1 1 0,0 1 0,0 0 0,20-12 0,-28 18-34,0 1-1,0-1 1,0 1 0,0-1-1,0 1 1,0 0 0,0 0-1,0-1 1,0 1-1,0 0 1,0 0 0,0 0-1,0 0 1,2 0 0,0 0 8,1 0 93,-1 4-38,10 11-4,-13-15-62,1 0 0,-1 0-1,0 1 1,0-1 0,0 0-1,1 0 1,-1 1-1,0-1 1,0 0 0,0 1-1,0-1 1,1 0 0,-1 0-1,0 1 1,0-1-1,0 0 1,0 1 0,0-1-1,0 0 1,0 1-1,0-1 1,0 0 0,0 1-1,0-1 1,0 0 0,0 1-1,0 0 1,0 4 7,0-3-9,0 0 1,0 0-1,0 0 0,0-1 1,0 1-1,-1 0 0,1 0 1,-1 0-1,1-1 0,-1 1 1,0 0-1,1 0 0,-1-1 0,-2 3 1,-8 18-93,-1 0 0,-1-1 1,-15 20-1,-51 48-786,65-76-154,0 1 0,-1-2 0,-1 0 0,-17 10 0,28-20-2017,-11 1 34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229D-1BAD-459F-9146-EC7566AAC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1AAD5-3995-73F0-F287-B9783B445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F4E6-AC6A-8F8C-4FA6-5BE3F91D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F82D-CF8A-4B98-88BD-3FC038DF3628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8F536-B0AD-F6D8-EA50-BB5D1EA8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7FE8-3BFD-D81C-978B-61D58BEF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F30B-B16C-49CE-AB38-A8E2CB372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73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886A-7B5A-1C6A-5174-62AE731F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9F527-9A0E-C00A-D32A-A19078C3D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910AA-A475-0C63-B27A-E2618204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F82D-CF8A-4B98-88BD-3FC038DF3628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AA449-5CE8-6EA9-AF6E-A8765F6E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16D26-BD52-AB2E-0947-818C2471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F30B-B16C-49CE-AB38-A8E2CB372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71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3FC76-D38C-3499-44AD-B983F76E5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8A345-C616-6EE0-97E9-AEB2B4758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C12E8-FDFA-57C2-5CE1-8AD4BF15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F82D-CF8A-4B98-88BD-3FC038DF3628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451BF-73F8-9C80-7936-99BF68B7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0F74-DEFD-B5F0-9D73-ECE7E1B4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F30B-B16C-49CE-AB38-A8E2CB372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61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0457-AABA-5D73-D911-F8773360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13CF-76FA-0BB0-5371-07B5D3454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DFEF-7B20-E788-6694-80A753AE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F82D-CF8A-4B98-88BD-3FC038DF3628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3B73-3AAB-5987-EA06-A883FD75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53FEE-3082-19DA-EF68-54618D24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F30B-B16C-49CE-AB38-A8E2CB372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93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5A68-FBEF-F89B-1E0A-03703800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B5F86-33EA-A66D-C2B7-77871E24E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CC876-740F-6658-5E32-E2419719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F82D-CF8A-4B98-88BD-3FC038DF3628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5537C-0195-E4E4-0673-8262CFC6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EA4B3-EC7D-5C99-2109-ABA089BF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F30B-B16C-49CE-AB38-A8E2CB372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64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3DAB-9D47-9CBE-111A-520C6406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B3ED-E308-FBDF-8ED2-6E209EA78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E7BE8-EF89-10EA-C497-A36309C20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54799-3AA5-1DFE-02CF-CF855571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F82D-CF8A-4B98-88BD-3FC038DF3628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83598-8B9C-B05C-46B4-1749105E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0C0C9-C62F-458B-AB80-A9036619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F30B-B16C-49CE-AB38-A8E2CB372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65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A49F-DDF7-51DF-88EC-D6FD34B9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2B943-A865-ACEB-1A8B-411F3FE1E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D43EE-7340-16C5-8CE6-890FCF696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5C27A-5871-5FDB-D3AE-8452DE5E3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4641C-BB16-4AA0-F273-914559752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A4CDC-80F2-61B8-81CE-015A1803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F82D-CF8A-4B98-88BD-3FC038DF3628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5CAA6-9F02-D559-48EF-4439020B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F3CB9-79D9-F3AC-CC67-BAD6FDC3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F30B-B16C-49CE-AB38-A8E2CB372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98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3A2F-12E1-9B03-47DD-E4E7CB0B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7CF4A-54C3-0617-8423-EFCADB2F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F82D-CF8A-4B98-88BD-3FC038DF3628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DCFDC-408B-D9BD-E07B-2409D2B4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41E91-A742-A9EC-A155-1E6A422D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F30B-B16C-49CE-AB38-A8E2CB372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84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14303-5120-213C-2D45-BC5713B0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F82D-CF8A-4B98-88BD-3FC038DF3628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E5D68-8C20-6B21-57E1-C921183D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66171-6070-E573-6BA6-72F6FD64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F30B-B16C-49CE-AB38-A8E2CB372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2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CE48-61D9-B28F-EA61-27F8B7F6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09116-48A3-C450-BA3D-CB26F440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D24B0-EF54-AD8E-C60E-3838C18D0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3DD47-4111-671B-4330-43C5C73B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F82D-CF8A-4B98-88BD-3FC038DF3628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C05FB-1D1A-2616-41C8-2864F747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75C85-98CD-F4F2-6654-8BD4FA01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F30B-B16C-49CE-AB38-A8E2CB372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8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68B5-9AA4-39FD-BC0F-480F3F35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F5ED0-6047-004D-8E40-786403FF6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2AE7D-9EA5-6E89-B337-AD7938F2B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905CC-2DB0-73EB-D858-71D9A452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F82D-CF8A-4B98-88BD-3FC038DF3628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D82A3-B782-F0EC-53EB-D458D95E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31FF6-F51F-357B-5151-BEAA992B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F30B-B16C-49CE-AB38-A8E2CB372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01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5693F-6D0E-8A44-C01C-A6BFC7CC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B5CCE-A218-B95C-59B4-11FD5B3F6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5B4AD-7674-9FB5-094D-A2AF7ABA4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DF82D-CF8A-4B98-88BD-3FC038DF3628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8580-5B15-896F-0E1F-B4D975BB3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E94D7-7C25-4E85-19A8-EC71FD037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9F30B-B16C-49CE-AB38-A8E2CB372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41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image" Target="../media/image22.png"/><Relationship Id="rId21" Type="http://schemas.openxmlformats.org/officeDocument/2006/relationships/customXml" Target="../ink/ink8.xml"/><Relationship Id="rId34" Type="http://schemas.openxmlformats.org/officeDocument/2006/relationships/image" Target="../media/image19.png"/><Relationship Id="rId42" Type="http://schemas.openxmlformats.org/officeDocument/2006/relationships/customXml" Target="../ink/ink18.xml"/><Relationship Id="rId47" Type="http://schemas.openxmlformats.org/officeDocument/2006/relationships/image" Target="../media/image26.png"/><Relationship Id="rId50" Type="http://schemas.openxmlformats.org/officeDocument/2006/relationships/customXml" Target="../ink/ink22.xml"/><Relationship Id="rId55" Type="http://schemas.openxmlformats.org/officeDocument/2006/relationships/image" Target="../media/image30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2.xml"/><Relationship Id="rId41" Type="http://schemas.openxmlformats.org/officeDocument/2006/relationships/image" Target="../media/image23.png"/><Relationship Id="rId54" Type="http://schemas.openxmlformats.org/officeDocument/2006/relationships/customXml" Target="../ink/ink24.xml"/><Relationship Id="rId6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3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image" Target="../media/image21.png"/><Relationship Id="rId40" Type="http://schemas.openxmlformats.org/officeDocument/2006/relationships/customXml" Target="../ink/ink17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26.xml"/><Relationship Id="rId5" Type="http://schemas.openxmlformats.org/officeDocument/2006/relationships/image" Target="../media/image4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61" Type="http://schemas.openxmlformats.org/officeDocument/2006/relationships/image" Target="../media/image33.png"/><Relationship Id="rId10" Type="http://schemas.openxmlformats.org/officeDocument/2006/relationships/customXml" Target="../ink/ink2.xml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4" Type="http://schemas.openxmlformats.org/officeDocument/2006/relationships/customXml" Target="../ink/ink19.xml"/><Relationship Id="rId52" Type="http://schemas.openxmlformats.org/officeDocument/2006/relationships/customXml" Target="../ink/ink23.xml"/><Relationship Id="rId60" Type="http://schemas.openxmlformats.org/officeDocument/2006/relationships/customXml" Target="../ink/ink27.xm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1.xml"/><Relationship Id="rId30" Type="http://schemas.openxmlformats.org/officeDocument/2006/relationships/image" Target="../media/image17.png"/><Relationship Id="rId35" Type="http://schemas.openxmlformats.org/officeDocument/2006/relationships/customXml" Target="../ink/ink15.xml"/><Relationship Id="rId43" Type="http://schemas.openxmlformats.org/officeDocument/2006/relationships/image" Target="../media/image24.png"/><Relationship Id="rId48" Type="http://schemas.openxmlformats.org/officeDocument/2006/relationships/customXml" Target="../ink/ink21.xml"/><Relationship Id="rId56" Type="http://schemas.openxmlformats.org/officeDocument/2006/relationships/customXml" Target="../ink/ink25.xml"/><Relationship Id="rId8" Type="http://schemas.openxmlformats.org/officeDocument/2006/relationships/customXml" Target="../ink/ink1.xml"/><Relationship Id="rId51" Type="http://schemas.openxmlformats.org/officeDocument/2006/relationships/image" Target="../media/image28.png"/><Relationship Id="rId3" Type="http://schemas.openxmlformats.org/officeDocument/2006/relationships/image" Target="../media/image2.jpeg"/><Relationship Id="rId12" Type="http://schemas.openxmlformats.org/officeDocument/2006/relationships/image" Target="../media/image8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customXml" Target="../ink/ink16.xml"/><Relationship Id="rId46" Type="http://schemas.openxmlformats.org/officeDocument/2006/relationships/customXml" Target="../ink/ink20.xml"/><Relationship Id="rId5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961C-6F5F-E8E5-3B1B-6D7619CE5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5FB93-5041-1308-E9F0-83C7D4C2D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For Relational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61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fficial Azure Icon Set">
            <a:extLst>
              <a:ext uri="{FF2B5EF4-FFF2-40B4-BE49-F238E27FC236}">
                <a16:creationId xmlns:a16="http://schemas.microsoft.com/office/drawing/2014/main" id="{E9A5BF9C-3B36-9A4F-B299-32B7EF6E0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183" y="1090943"/>
            <a:ext cx="887632" cy="88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89A239-0876-84BA-FECE-E7DB098ADCC0}"/>
              </a:ext>
            </a:extLst>
          </p:cNvPr>
          <p:cNvSpPr/>
          <p:nvPr/>
        </p:nvSpPr>
        <p:spPr>
          <a:xfrm>
            <a:off x="3276847" y="515006"/>
            <a:ext cx="1324304" cy="2128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Service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EECBAC-701B-CCC3-B1D6-B234503A2E08}"/>
              </a:ext>
            </a:extLst>
          </p:cNvPr>
          <p:cNvSpPr/>
          <p:nvPr/>
        </p:nvSpPr>
        <p:spPr>
          <a:xfrm>
            <a:off x="2674883" y="289034"/>
            <a:ext cx="7556938" cy="29796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Azure Cosmos DB Logo PNG vector in SVG, PDF, AI, CDR format">
            <a:extLst>
              <a:ext uri="{FF2B5EF4-FFF2-40B4-BE49-F238E27FC236}">
                <a16:creationId xmlns:a16="http://schemas.microsoft.com/office/drawing/2014/main" id="{27DD8C29-54B8-25EF-2C90-FAA4732D9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3" y="731453"/>
            <a:ext cx="1131757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F36DF1-9C30-596C-DEF1-3B780170A5C8}"/>
              </a:ext>
            </a:extLst>
          </p:cNvPr>
          <p:cNvSpPr/>
          <p:nvPr/>
        </p:nvSpPr>
        <p:spPr>
          <a:xfrm>
            <a:off x="6222124" y="515006"/>
            <a:ext cx="3405352" cy="2128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 descr="SQL Database (generic) | Microsoft Azure Color">
            <a:extLst>
              <a:ext uri="{FF2B5EF4-FFF2-40B4-BE49-F238E27FC236}">
                <a16:creationId xmlns:a16="http://schemas.microsoft.com/office/drawing/2014/main" id="{A2857095-0525-E040-3570-1E523B9A0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637" y="716181"/>
            <a:ext cx="649747" cy="8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rtual Network Pricing | Microsoft Azure">
            <a:extLst>
              <a:ext uri="{FF2B5EF4-FFF2-40B4-BE49-F238E27FC236}">
                <a16:creationId xmlns:a16="http://schemas.microsoft.com/office/drawing/2014/main" id="{3EE8F0EF-5305-7719-956A-CC0D2203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492" y="2022092"/>
            <a:ext cx="1021625" cy="53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SG | Microsoft Azure Color">
            <a:extLst>
              <a:ext uri="{FF2B5EF4-FFF2-40B4-BE49-F238E27FC236}">
                <a16:creationId xmlns:a16="http://schemas.microsoft.com/office/drawing/2014/main" id="{7563B6E3-A63A-421A-39B4-75C28631C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492" y="1171577"/>
            <a:ext cx="546876" cy="72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pplication Gateway | Microsoft Azure Color">
            <a:extLst>
              <a:ext uri="{FF2B5EF4-FFF2-40B4-BE49-F238E27FC236}">
                <a16:creationId xmlns:a16="http://schemas.microsoft.com/office/drawing/2014/main" id="{227FAA6F-208C-9B42-B5FF-6CCEAEA3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877" y="1313053"/>
            <a:ext cx="540298" cy="54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4CDB2-E8AF-BB58-F3EE-12531908C9C3}"/>
              </a:ext>
            </a:extLst>
          </p:cNvPr>
          <p:cNvSpPr txBox="1"/>
          <p:nvPr/>
        </p:nvSpPr>
        <p:spPr>
          <a:xfrm>
            <a:off x="6309002" y="147211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Cosmos DB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6E3D4-8AC3-B9B3-2B1E-248C64101565}"/>
              </a:ext>
            </a:extLst>
          </p:cNvPr>
          <p:cNvSpPr txBox="1"/>
          <p:nvPr/>
        </p:nvSpPr>
        <p:spPr>
          <a:xfrm>
            <a:off x="7923642" y="157491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DB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CCCD4-BC0E-72F6-ABC3-8F0C3A318C6C}"/>
              </a:ext>
            </a:extLst>
          </p:cNvPr>
          <p:cNvSpPr txBox="1"/>
          <p:nvPr/>
        </p:nvSpPr>
        <p:spPr>
          <a:xfrm>
            <a:off x="1498836" y="1928001"/>
            <a:ext cx="124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GW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886460-C24F-E9A0-44A7-965E9E9B184B}"/>
              </a:ext>
            </a:extLst>
          </p:cNvPr>
          <p:cNvSpPr txBox="1"/>
          <p:nvPr/>
        </p:nvSpPr>
        <p:spPr>
          <a:xfrm>
            <a:off x="3192685" y="217354"/>
            <a:ext cx="103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Tier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DF1B27-59EB-2E67-83F5-DF11574D0D7A}"/>
              </a:ext>
            </a:extLst>
          </p:cNvPr>
          <p:cNvSpPr txBox="1"/>
          <p:nvPr/>
        </p:nvSpPr>
        <p:spPr>
          <a:xfrm>
            <a:off x="3125748" y="-63799"/>
            <a:ext cx="161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Region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CDECFEA-20DA-CDCC-2B78-69FAE75D85B1}"/>
                  </a:ext>
                </a:extLst>
              </p14:cNvPr>
              <p14:cNvContentPartPr/>
              <p14:nvPr/>
            </p14:nvContentPartPr>
            <p14:xfrm>
              <a:off x="4638327" y="847121"/>
              <a:ext cx="1532520" cy="115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CDECFEA-20DA-CDCC-2B78-69FAE75D85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29327" y="838481"/>
                <a:ext cx="1550160" cy="13356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2" descr="Official Azure Icon Set">
            <a:extLst>
              <a:ext uri="{FF2B5EF4-FFF2-40B4-BE49-F238E27FC236}">
                <a16:creationId xmlns:a16="http://schemas.microsoft.com/office/drawing/2014/main" id="{31266A1D-E49F-102C-4BB2-8A106988E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183" y="4473057"/>
            <a:ext cx="887632" cy="88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1DF2A0-7BEB-D8F3-9E59-36E184CDF615}"/>
              </a:ext>
            </a:extLst>
          </p:cNvPr>
          <p:cNvSpPr/>
          <p:nvPr/>
        </p:nvSpPr>
        <p:spPr>
          <a:xfrm>
            <a:off x="3276847" y="3897120"/>
            <a:ext cx="1324304" cy="2128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Service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F2C701-9D71-6B9B-49AC-0A8894452FD2}"/>
              </a:ext>
            </a:extLst>
          </p:cNvPr>
          <p:cNvSpPr/>
          <p:nvPr/>
        </p:nvSpPr>
        <p:spPr>
          <a:xfrm>
            <a:off x="2674883" y="3671148"/>
            <a:ext cx="7556938" cy="29796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4" descr="Azure Cosmos DB Logo PNG vector in SVG, PDF, AI, CDR format">
            <a:extLst>
              <a:ext uri="{FF2B5EF4-FFF2-40B4-BE49-F238E27FC236}">
                <a16:creationId xmlns:a16="http://schemas.microsoft.com/office/drawing/2014/main" id="{42EE8301-6854-7B7E-66D7-89ACFDF9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3" y="4113567"/>
            <a:ext cx="1131757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A3EBEAA-B492-713C-7E87-A03E3CDA1053}"/>
              </a:ext>
            </a:extLst>
          </p:cNvPr>
          <p:cNvSpPr/>
          <p:nvPr/>
        </p:nvSpPr>
        <p:spPr>
          <a:xfrm>
            <a:off x="6222124" y="3897120"/>
            <a:ext cx="3405352" cy="2128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6" descr="SQL Database (generic) | Microsoft Azure Color">
            <a:extLst>
              <a:ext uri="{FF2B5EF4-FFF2-40B4-BE49-F238E27FC236}">
                <a16:creationId xmlns:a16="http://schemas.microsoft.com/office/drawing/2014/main" id="{DD290206-50CD-7A4E-1686-E30724F9A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637" y="4098295"/>
            <a:ext cx="649747" cy="86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Virtual Network Pricing | Microsoft Azure">
            <a:extLst>
              <a:ext uri="{FF2B5EF4-FFF2-40B4-BE49-F238E27FC236}">
                <a16:creationId xmlns:a16="http://schemas.microsoft.com/office/drawing/2014/main" id="{1B8DB612-5187-2C3A-93C5-E8963A569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492" y="5404206"/>
            <a:ext cx="1021625" cy="53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NSG | Microsoft Azure Color">
            <a:extLst>
              <a:ext uri="{FF2B5EF4-FFF2-40B4-BE49-F238E27FC236}">
                <a16:creationId xmlns:a16="http://schemas.microsoft.com/office/drawing/2014/main" id="{ACB27415-051C-1021-D1CD-59F5C207F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492" y="4553691"/>
            <a:ext cx="546876" cy="72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Application Gateway | Microsoft Azure Color">
            <a:extLst>
              <a:ext uri="{FF2B5EF4-FFF2-40B4-BE49-F238E27FC236}">
                <a16:creationId xmlns:a16="http://schemas.microsoft.com/office/drawing/2014/main" id="{F432C63F-F349-9FE4-6314-3CBCE9DA0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877" y="4695167"/>
            <a:ext cx="540298" cy="54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12CFF4-2661-3C91-CF65-A7BEF7353AA9}"/>
              </a:ext>
            </a:extLst>
          </p:cNvPr>
          <p:cNvSpPr txBox="1"/>
          <p:nvPr/>
        </p:nvSpPr>
        <p:spPr>
          <a:xfrm>
            <a:off x="6309002" y="485422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Cosmos DB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48328-AB66-4317-4DF8-7D603BC0342B}"/>
              </a:ext>
            </a:extLst>
          </p:cNvPr>
          <p:cNvSpPr txBox="1"/>
          <p:nvPr/>
        </p:nvSpPr>
        <p:spPr>
          <a:xfrm>
            <a:off x="7923642" y="495703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DB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BFEF80-7FCB-6CA7-B8C5-FEEF1B325951}"/>
              </a:ext>
            </a:extLst>
          </p:cNvPr>
          <p:cNvSpPr txBox="1"/>
          <p:nvPr/>
        </p:nvSpPr>
        <p:spPr>
          <a:xfrm>
            <a:off x="1498836" y="5310115"/>
            <a:ext cx="124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GW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ACAC27-5FF2-2F9F-FB5E-8B6B08FADD58}"/>
              </a:ext>
            </a:extLst>
          </p:cNvPr>
          <p:cNvSpPr txBox="1"/>
          <p:nvPr/>
        </p:nvSpPr>
        <p:spPr>
          <a:xfrm>
            <a:off x="3192685" y="3599468"/>
            <a:ext cx="103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Tier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A9E3FF-C93F-A77D-69DF-A22CDD10571F}"/>
              </a:ext>
            </a:extLst>
          </p:cNvPr>
          <p:cNvSpPr txBox="1"/>
          <p:nvPr/>
        </p:nvSpPr>
        <p:spPr>
          <a:xfrm>
            <a:off x="3125748" y="331831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Secondary Region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CBCECC6-E28E-4743-FE9D-EE046A63E974}"/>
                  </a:ext>
                </a:extLst>
              </p14:cNvPr>
              <p14:cNvContentPartPr/>
              <p14:nvPr/>
            </p14:nvContentPartPr>
            <p14:xfrm>
              <a:off x="4638327" y="4229235"/>
              <a:ext cx="1532520" cy="115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CBCECC6-E28E-4743-FE9D-EE046A63E9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29327" y="4220595"/>
                <a:ext cx="155016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ADA98320-BB85-53A2-DD31-B59D840A1091}"/>
              </a:ext>
            </a:extLst>
          </p:cNvPr>
          <p:cNvGrpSpPr/>
          <p:nvPr/>
        </p:nvGrpSpPr>
        <p:grpSpPr>
          <a:xfrm>
            <a:off x="9604167" y="1454081"/>
            <a:ext cx="2541960" cy="3427200"/>
            <a:chOff x="9604167" y="1454081"/>
            <a:chExt cx="2541960" cy="342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88A5BE-29FA-035B-C932-0F94DEE637B5}"/>
                    </a:ext>
                  </a:extLst>
                </p14:cNvPr>
                <p14:cNvContentPartPr/>
                <p14:nvPr/>
              </p14:nvContentPartPr>
              <p14:xfrm>
                <a:off x="9604167" y="1454081"/>
                <a:ext cx="1238040" cy="3427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88A5BE-29FA-035B-C932-0F94DEE637B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95167" y="1445081"/>
                  <a:ext cx="1255680" cy="34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75AA508-2909-7BEA-4AEB-CFA8DD435C30}"/>
                    </a:ext>
                  </a:extLst>
                </p14:cNvPr>
                <p14:cNvContentPartPr/>
                <p14:nvPr/>
              </p14:nvContentPartPr>
              <p14:xfrm>
                <a:off x="10981887" y="2479721"/>
                <a:ext cx="222120" cy="226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75AA508-2909-7BEA-4AEB-CFA8DD435C3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973247" y="2470721"/>
                  <a:ext cx="2397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3B913CC-2A8C-44C0-2057-9B0922A6CCAB}"/>
                    </a:ext>
                  </a:extLst>
                </p14:cNvPr>
                <p14:cNvContentPartPr/>
                <p14:nvPr/>
              </p14:nvContentPartPr>
              <p14:xfrm>
                <a:off x="11242527" y="2563961"/>
                <a:ext cx="122760" cy="137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3B913CC-2A8C-44C0-2057-9B0922A6CCA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33887" y="2555321"/>
                  <a:ext cx="140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352E9A7-F597-7B1C-AE4A-6EFDEB6984C6}"/>
                    </a:ext>
                  </a:extLst>
                </p14:cNvPr>
                <p14:cNvContentPartPr/>
                <p14:nvPr/>
              </p14:nvContentPartPr>
              <p14:xfrm>
                <a:off x="11445927" y="2541641"/>
                <a:ext cx="83880" cy="111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352E9A7-F597-7B1C-AE4A-6EFDEB6984C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436927" y="2533001"/>
                  <a:ext cx="101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C465E2E8-5C4B-7E3A-A8F3-36030175D465}"/>
                    </a:ext>
                  </a:extLst>
                </p14:cNvPr>
                <p14:cNvContentPartPr/>
                <p14:nvPr/>
              </p14:nvContentPartPr>
              <p14:xfrm>
                <a:off x="11661207" y="2549561"/>
                <a:ext cx="143280" cy="1980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C465E2E8-5C4B-7E3A-A8F3-36030175D46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652207" y="2540561"/>
                  <a:ext cx="160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5A13E3A8-743F-4180-CBF2-2C87C3BDA902}"/>
                    </a:ext>
                  </a:extLst>
                </p14:cNvPr>
                <p14:cNvContentPartPr/>
                <p14:nvPr/>
              </p14:nvContentPartPr>
              <p14:xfrm>
                <a:off x="11072607" y="2971841"/>
                <a:ext cx="124200" cy="27288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5A13E3A8-743F-4180-CBF2-2C87C3BDA90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063607" y="2962841"/>
                  <a:ext cx="1418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14775385-DC9D-67FB-9815-164676C82D16}"/>
                    </a:ext>
                  </a:extLst>
                </p14:cNvPr>
                <p14:cNvContentPartPr/>
                <p14:nvPr/>
              </p14:nvContentPartPr>
              <p14:xfrm>
                <a:off x="11228487" y="3119801"/>
                <a:ext cx="225720" cy="26784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14775385-DC9D-67FB-9815-164676C82D1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19847" y="3111161"/>
                  <a:ext cx="2433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1097A9ED-6071-5AFF-49B7-2E9251602A33}"/>
                    </a:ext>
                  </a:extLst>
                </p14:cNvPr>
                <p14:cNvContentPartPr/>
                <p14:nvPr/>
              </p14:nvContentPartPr>
              <p14:xfrm>
                <a:off x="11525847" y="2862761"/>
                <a:ext cx="25200" cy="38988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1097A9ED-6071-5AFF-49B7-2E9251602A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516847" y="2854121"/>
                  <a:ext cx="428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E6182BBF-3185-B5A3-D361-3DCED612B420}"/>
                    </a:ext>
                  </a:extLst>
                </p14:cNvPr>
                <p14:cNvContentPartPr/>
                <p14:nvPr/>
              </p14:nvContentPartPr>
              <p14:xfrm>
                <a:off x="11582007" y="2935841"/>
                <a:ext cx="29880" cy="31680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E6182BBF-3185-B5A3-D361-3DCED612B42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573007" y="2926841"/>
                  <a:ext cx="475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B49A325C-1433-2CCB-324F-A9548BB3F2C7}"/>
                    </a:ext>
                  </a:extLst>
                </p14:cNvPr>
                <p14:cNvContentPartPr/>
                <p14:nvPr/>
              </p14:nvContentPartPr>
              <p14:xfrm>
                <a:off x="11651847" y="3043481"/>
                <a:ext cx="325440" cy="19728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B49A325C-1433-2CCB-324F-A9548BB3F2C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643207" y="3034841"/>
                  <a:ext cx="3430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17EA245E-903A-E1BB-25D0-8DD71D0745D0}"/>
                    </a:ext>
                  </a:extLst>
                </p14:cNvPr>
                <p14:cNvContentPartPr/>
                <p14:nvPr/>
              </p14:nvContentPartPr>
              <p14:xfrm>
                <a:off x="11818167" y="2968241"/>
                <a:ext cx="200520" cy="18540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17EA245E-903A-E1BB-25D0-8DD71D0745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809167" y="2959601"/>
                  <a:ext cx="218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12187EDA-87F6-4F1A-8224-4D855189108F}"/>
                    </a:ext>
                  </a:extLst>
                </p14:cNvPr>
                <p14:cNvContentPartPr/>
                <p14:nvPr/>
              </p14:nvContentPartPr>
              <p14:xfrm>
                <a:off x="11985567" y="3106841"/>
                <a:ext cx="47160" cy="10296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12187EDA-87F6-4F1A-8224-4D85518910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976567" y="3098201"/>
                  <a:ext cx="64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CF169604-8701-F7A6-302A-721257087F3D}"/>
                    </a:ext>
                  </a:extLst>
                </p14:cNvPr>
                <p14:cNvContentPartPr/>
                <p14:nvPr/>
              </p14:nvContentPartPr>
              <p14:xfrm>
                <a:off x="12007887" y="3109001"/>
                <a:ext cx="138240" cy="6912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CF169604-8701-F7A6-302A-721257087F3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998887" y="3100001"/>
                  <a:ext cx="155880" cy="867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41" name="Picture 16" descr="Traffic Manager | Microsoft Azure Color">
            <a:extLst>
              <a:ext uri="{FF2B5EF4-FFF2-40B4-BE49-F238E27FC236}">
                <a16:creationId xmlns:a16="http://schemas.microsoft.com/office/drawing/2014/main" id="{F9A8883B-3CB5-9E6C-CF2E-914AB6C75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56" y="3245069"/>
            <a:ext cx="624872" cy="62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TextBox 1041">
            <a:extLst>
              <a:ext uri="{FF2B5EF4-FFF2-40B4-BE49-F238E27FC236}">
                <a16:creationId xmlns:a16="http://schemas.microsoft.com/office/drawing/2014/main" id="{FBCE30A8-BE21-117C-D275-17EF0A67F41F}"/>
              </a:ext>
            </a:extLst>
          </p:cNvPr>
          <p:cNvSpPr txBox="1"/>
          <p:nvPr/>
        </p:nvSpPr>
        <p:spPr>
          <a:xfrm>
            <a:off x="180140" y="3928901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Manager</a:t>
            </a:r>
            <a:endParaRPr lang="en-IN" dirty="0"/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FD5E41E6-1ADA-8C75-916D-C77ED83323D0}"/>
              </a:ext>
            </a:extLst>
          </p:cNvPr>
          <p:cNvGrpSpPr/>
          <p:nvPr/>
        </p:nvGrpSpPr>
        <p:grpSpPr>
          <a:xfrm>
            <a:off x="1359447" y="1565321"/>
            <a:ext cx="484560" cy="3485160"/>
            <a:chOff x="1359447" y="1565321"/>
            <a:chExt cx="484560" cy="348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3A418F64-398F-5363-E680-3269F3EF3D45}"/>
                    </a:ext>
                  </a:extLst>
                </p14:cNvPr>
                <p14:cNvContentPartPr/>
                <p14:nvPr/>
              </p14:nvContentPartPr>
              <p14:xfrm>
                <a:off x="1478247" y="1565321"/>
                <a:ext cx="365760" cy="3485160"/>
              </p14:xfrm>
            </p:contentPart>
          </mc:Choice>
          <mc:Fallback xmlns=""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3A418F64-398F-5363-E680-3269F3EF3D4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69607" y="1556681"/>
                  <a:ext cx="383400" cy="35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354DD7E5-BC40-5971-FD33-45B4045EF572}"/>
                    </a:ext>
                  </a:extLst>
                </p14:cNvPr>
                <p14:cNvContentPartPr/>
                <p14:nvPr/>
              </p14:nvContentPartPr>
              <p14:xfrm>
                <a:off x="1359447" y="3541001"/>
                <a:ext cx="125280" cy="25560"/>
              </p14:xfrm>
            </p:contentPart>
          </mc:Choice>
          <mc:Fallback xmlns=""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354DD7E5-BC40-5971-FD33-45B4045EF5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50447" y="3532361"/>
                  <a:ext cx="14292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373E8CEF-B5CF-4E37-107C-29C2B577B505}"/>
              </a:ext>
            </a:extLst>
          </p:cNvPr>
          <p:cNvGrpSpPr/>
          <p:nvPr/>
        </p:nvGrpSpPr>
        <p:grpSpPr>
          <a:xfrm>
            <a:off x="28527" y="2691761"/>
            <a:ext cx="916560" cy="975240"/>
            <a:chOff x="28527" y="2691761"/>
            <a:chExt cx="916560" cy="9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BB88EA80-F6F5-DD88-905C-9B33B0500324}"/>
                    </a:ext>
                  </a:extLst>
                </p14:cNvPr>
                <p14:cNvContentPartPr/>
                <p14:nvPr/>
              </p14:nvContentPartPr>
              <p14:xfrm>
                <a:off x="443247" y="3544601"/>
                <a:ext cx="174600" cy="122400"/>
              </p14:xfrm>
            </p:contentPart>
          </mc:Choice>
          <mc:Fallback xmlns=""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BB88EA80-F6F5-DD88-905C-9B33B050032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4607" y="3535601"/>
                  <a:ext cx="192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38EC8E96-232D-7940-F755-A2E5F19CECA4}"/>
                    </a:ext>
                  </a:extLst>
                </p14:cNvPr>
                <p14:cNvContentPartPr/>
                <p14:nvPr/>
              </p14:nvContentPartPr>
              <p14:xfrm>
                <a:off x="91527" y="3248681"/>
                <a:ext cx="58320" cy="41760"/>
              </p14:xfrm>
            </p:contentPart>
          </mc:Choice>
          <mc:Fallback xmlns=""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38EC8E96-232D-7940-F755-A2E5F19CECA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527" y="3240041"/>
                  <a:ext cx="759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60967777-B734-72AF-9DBD-04EB0CA95A3E}"/>
                    </a:ext>
                  </a:extLst>
                </p14:cNvPr>
                <p14:cNvContentPartPr/>
                <p14:nvPr/>
              </p14:nvContentPartPr>
              <p14:xfrm>
                <a:off x="108087" y="3265961"/>
                <a:ext cx="167040" cy="144000"/>
              </p14:xfrm>
            </p:contentPart>
          </mc:Choice>
          <mc:Fallback xmlns=""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60967777-B734-72AF-9DBD-04EB0CA95A3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087" y="3257321"/>
                  <a:ext cx="184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BAD05F54-0EAC-8819-0C5C-C6F31DF061FD}"/>
                    </a:ext>
                  </a:extLst>
                </p14:cNvPr>
                <p14:cNvContentPartPr/>
                <p14:nvPr/>
              </p14:nvContentPartPr>
              <p14:xfrm>
                <a:off x="248847" y="3202241"/>
                <a:ext cx="55440" cy="129600"/>
              </p14:xfrm>
            </p:contentPart>
          </mc:Choice>
          <mc:Fallback xmlns=""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BAD05F54-0EAC-8819-0C5C-C6F31DF061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0207" y="3193241"/>
                  <a:ext cx="73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EF2A4DA5-7A36-411A-8313-ACF060C0154B}"/>
                    </a:ext>
                  </a:extLst>
                </p14:cNvPr>
                <p14:cNvContentPartPr/>
                <p14:nvPr/>
              </p14:nvContentPartPr>
              <p14:xfrm>
                <a:off x="243807" y="3223481"/>
                <a:ext cx="140760" cy="88200"/>
              </p14:xfrm>
            </p:contentPart>
          </mc:Choice>
          <mc:Fallback xmlns=""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EF2A4DA5-7A36-411A-8313-ACF060C0154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5167" y="3214841"/>
                  <a:ext cx="158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9608915E-EF68-0C91-A620-C22BFFE2FA5E}"/>
                    </a:ext>
                  </a:extLst>
                </p14:cNvPr>
                <p14:cNvContentPartPr/>
                <p14:nvPr/>
              </p14:nvContentPartPr>
              <p14:xfrm>
                <a:off x="386727" y="2941961"/>
                <a:ext cx="312480" cy="304200"/>
              </p14:xfrm>
            </p:contentPart>
          </mc:Choice>
          <mc:Fallback xmlns=""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9608915E-EF68-0C91-A620-C22BFFE2FA5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7727" y="2933321"/>
                  <a:ext cx="3301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690C46B7-5A46-5BC1-4E94-F531EE8CB5F2}"/>
                    </a:ext>
                  </a:extLst>
                </p14:cNvPr>
                <p14:cNvContentPartPr/>
                <p14:nvPr/>
              </p14:nvContentPartPr>
              <p14:xfrm>
                <a:off x="589407" y="2921801"/>
                <a:ext cx="174240" cy="144360"/>
              </p14:xfrm>
            </p:contentPart>
          </mc:Choice>
          <mc:Fallback xmlns=""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690C46B7-5A46-5BC1-4E94-F531EE8CB5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0407" y="2912801"/>
                  <a:ext cx="1918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19EA1881-74E8-4AC5-C3ED-C3850CF315E1}"/>
                    </a:ext>
                  </a:extLst>
                </p14:cNvPr>
                <p14:cNvContentPartPr/>
                <p14:nvPr/>
              </p14:nvContentPartPr>
              <p14:xfrm>
                <a:off x="28527" y="2691761"/>
                <a:ext cx="916560" cy="785160"/>
              </p14:xfrm>
            </p:contentPart>
          </mc:Choice>
          <mc:Fallback xmlns=""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19EA1881-74E8-4AC5-C3ED-C3850CF315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887" y="2683121"/>
                  <a:ext cx="934200" cy="80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64" name="Ink 1063">
                <a:extLst>
                  <a:ext uri="{FF2B5EF4-FFF2-40B4-BE49-F238E27FC236}">
                    <a16:creationId xmlns:a16="http://schemas.microsoft.com/office/drawing/2014/main" id="{3A391EAE-B26B-E4F3-5D35-41BC34FBF772}"/>
                  </a:ext>
                </a:extLst>
              </p14:cNvPr>
              <p14:cNvContentPartPr/>
              <p14:nvPr/>
            </p14:nvContentPartPr>
            <p14:xfrm>
              <a:off x="2476887" y="1558481"/>
              <a:ext cx="848520" cy="186480"/>
            </p14:xfrm>
          </p:contentPart>
        </mc:Choice>
        <mc:Fallback xmlns="">
          <p:pic>
            <p:nvPicPr>
              <p:cNvPr id="1064" name="Ink 1063">
                <a:extLst>
                  <a:ext uri="{FF2B5EF4-FFF2-40B4-BE49-F238E27FC236}">
                    <a16:creationId xmlns:a16="http://schemas.microsoft.com/office/drawing/2014/main" id="{3A391EAE-B26B-E4F3-5D35-41BC34FBF77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468247" y="1549841"/>
                <a:ext cx="8661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65" name="Ink 1064">
                <a:extLst>
                  <a:ext uri="{FF2B5EF4-FFF2-40B4-BE49-F238E27FC236}">
                    <a16:creationId xmlns:a16="http://schemas.microsoft.com/office/drawing/2014/main" id="{CD54D0CC-0287-B998-1118-44FE0682C9DE}"/>
                  </a:ext>
                </a:extLst>
              </p14:cNvPr>
              <p14:cNvContentPartPr/>
              <p14:nvPr/>
            </p14:nvContentPartPr>
            <p14:xfrm>
              <a:off x="2436927" y="4822601"/>
              <a:ext cx="790200" cy="137520"/>
            </p14:xfrm>
          </p:contentPart>
        </mc:Choice>
        <mc:Fallback xmlns="">
          <p:pic>
            <p:nvPicPr>
              <p:cNvPr id="1065" name="Ink 1064">
                <a:extLst>
                  <a:ext uri="{FF2B5EF4-FFF2-40B4-BE49-F238E27FC236}">
                    <a16:creationId xmlns:a16="http://schemas.microsoft.com/office/drawing/2014/main" id="{CD54D0CC-0287-B998-1118-44FE0682C9D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28287" y="4813961"/>
                <a:ext cx="807840" cy="155160"/>
              </a:xfrm>
              <a:prstGeom prst="rect">
                <a:avLst/>
              </a:prstGeom>
            </p:spPr>
          </p:pic>
        </mc:Fallback>
      </mc:AlternateContent>
      <p:pic>
        <p:nvPicPr>
          <p:cNvPr id="1066" name="Picture 18" descr="Official Azure Icon Set">
            <a:extLst>
              <a:ext uri="{FF2B5EF4-FFF2-40B4-BE49-F238E27FC236}">
                <a16:creationId xmlns:a16="http://schemas.microsoft.com/office/drawing/2014/main" id="{6DE0DDF5-927B-26C4-0884-C99974912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535" y="5741769"/>
            <a:ext cx="749403" cy="74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4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Ayush Rathi</dc:creator>
  <cp:lastModifiedBy>Ayush Rathi</cp:lastModifiedBy>
  <cp:revision>2</cp:revision>
  <dcterms:created xsi:type="dcterms:W3CDTF">2023-06-24T16:16:59Z</dcterms:created>
  <dcterms:modified xsi:type="dcterms:W3CDTF">2023-06-24T16:43:13Z</dcterms:modified>
</cp:coreProperties>
</file>