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5 876,'1'-5'8572,"13"37"-8045,92 194 2243,-84-186-1614,53 69-1,-50-82 654,-23-26-1395,0-1 117,-1 0-498,-1 0 0,0 1 0,1-1 0,-1 0-1,1 0 1,-1 0 0,1 0 0,-1 0 0,0 0-1,1 0 1,-1-1 0,1 1 0,-1 0-1,1 0 1,-1 0 0,0 0 0,1 0 0,-1-1-1,1 1 1,-1 0 0,0 0 0,1-1 0,-1 1-1,0 0 1,1 0 0,-1-1 0,5-8 83,-1 1-1,-1-1 1,1 1 0,-1-1 0,-1 0 0,0 0-1,0 0 1,1-13 0,1-78 358,-4 96-458,-7-181-329,3 167-3366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42 223 1920,'-5'-2'644,"0"0"0,0 0 0,0 0 0,-8-1 0,6-1 161,7 4-758,0 0 0,-1 0 0,1 0 0,0 0 0,0 0 0,0 0 0,0-1 0,0 1 0,0 0 0,0 0 1,0 0-1,0 0 0,0 0 0,0 0 0,0-1 0,0 1 0,0 0 0,0 0 0,0 0 0,0 0 0,0 0 0,0 0 1,0-1-1,0 1 0,0 0 0,0 0 0,0 0 0,0 0 0,0 0 0,1 0 0,-1 0 0,0-1 0,0 1 0,0 0 1,0 0-1,0 0 0,0 0 0,0 0 0,0 0 0,1 0 0,-1 0 0,0 0 0,0 0 0,0 0 0,0 0 0,0 0 1,0 0-1,0 0 0,1-1 0,29-6 191,1 1 0,-1 1 0,63-2 0,1 0-45,111-13 105,-88 9-196,167-10 164,57 9-78,-33 6-31,149 0 23,-37 5-56,-145 11-39,49-10-3,-99-8-27,-57 0-20,-14 3 82,0-8 0,213-44 0,-363 56-17,0 0 0,0 0 0,0 0 0,0-1 0,6-3-1,-9 4-17,-2 1-58,0 1-1,0-1 1,0 0 0,0 1 0,0-1 0,0 1 0,1-1-1,-1 1 1,0-1 0,0 1 0,0 0 0,1 0 0,-1-1-1,0 1 1,1 0 0,-1 0 0,0 1 0,-17 28 59,-11 39-93,4 11 33,3 2-1,4 0 1,-11 120 0,15 36 5,13-212-25,2 366 47,13-82-12,11 13 2,-12-167-21,28 378-13,-20-212-98,18 199-419,-20-152-465,-17-300 722,1 209-1210,-8-85-2479,0-94 1478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1 594 4084,'2'-2'208,"0"0"-1,0 0 1,0-1 0,0 1-1,0-1 1,0 1-1,-1-1 1,1 0-1,-1 0 1,0 1-1,0-1 1,0 0 0,0-4-1,1-2 911,-1 0-1,0-18 1,-1 22-832,0 3 239,0-2-21,0-8-38,1 8 334,-1 2-286,1-7-459,-5 4 2919,2 3-2956,0 0 0,0 0-1,1 0 1,-1 1 0,0-2 0,1 1 0,0 0 0,-1 0-1,1 0 1,0-1 0,0 1 0,0 0 0,0-1 0,1 1-1,-1-1 1,1 1 0,-1-1 0,1 0 0,0-3 0,-1-12 235,4-32 1,-2 35-119,0 3-12,1-1-1,0 1 1,0-1-1,1 1 1,1 0 0,0 0-1,1 0 1,0 1-1,10-16 1,-14 26-103,0-1 0,1 1 0,-1 0 0,1 0 0,-1 0 0,1 0 0,0 0 0,-1 0 1,1 0-1,0 1 0,0-1 0,-1 1 0,1-1 0,4 0 0,-4 1 25,2 2 10,2 1-36,-1 1-1,1-1 1,-1 1-1,0 0 1,0 1-1,-1-1 1,1 1-1,-1 0 1,0 0-1,0 1 1,-1-1 0,1 1-1,-1 0 1,4 10-1,2 10 31,0 1-1,5 33 0,-5-21 13,-4-8 15,-4-29-47,0 5-3,0-6-21,1-8 40,0-5-56,30-158 190,-21 123 166,30-79 0,-37 114-246,1 0-1,1 0 1,0 1 0,0-1 0,1 1 0,11-12-1,-17 22-89,0 1 0,-1-1-1,1 1 1,0 0 0,0-1-1,-1 1 1,1 0 0,0-1-1,0 1 1,0 0 0,-1 0-1,1 0 1,0 0 0,0 0-1,0 0 1,0 0 0,-1 0-1,1 0 1,0 0 0,0 1-1,0-1 1,-1 0 0,1 1-1,0-1 1,0 0 0,-1 1-1,1-1 1,1 1 0,16 13 65,-17-13-78,6 7 18,0 1 0,0 0-1,-1 0 1,0 1 0,-1-1 0,0 1 0,0 0 0,2 12 0,-1-8-15,7 19-330,-3 1 0,0-1 0,8 63 0,-1 105-7199,-15-159 4031,3-1-873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36 217 2048,'-16'-5'5129,"-3"-6"1152,21 7-5748,1-1-405,0 0 0,1 0 0,-1 0 0,1 1 0,0-1 0,0 1 0,0 0 0,1 1 0,0-1 0,8-4 0,7-3 324,33-13-1,-4 3-197,68-29-1069,-110 47 458,-1 1 0,0-2 1,0 1-1,-1-1 0,6-4 1,-9 7-280,-1-1-596,5-7 645,-4 7 41,-8 3-1403,3-1 1970,0 1 1,0 0-1,0 0 0,0 0 1,1 0-1,-1 0 1,0 1-1,0-1 1,1 1-1,-1 0 0,-1 2 1,-1 1 71,0 0 1,1 0 0,-1 1-1,1 0 1,-4 8 0,-8 18 269,1 0 1,2 1 0,1 1 0,-11 54 0,-16 145 802,36-203-1025,2 1 0,5 50 1,0-2-1441,-3-66-309,1-4-2105,0 2 914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15 210 2052,'0'0'6141,"3"3"-5454,12 9-79,-15-11-594,0-1-1,0 0 1,0 0-1,0 0 0,0 0 1,0 1-1,1-1 1,-1 0-1,0 0 1,0 0-1,0 0 1,0 0-1,1 0 1,-1 1-1,0-1 0,0 0 1,0 0-1,0 0 1,1 0-1,-1 0 1,0 0-1,0 0 1,0 0-1,1 0 0,-1 0 1,0 0-1,0 0 1,0 0-1,1 0 1,-1 0-1,0 0 1,0 0-1,0 0 1,1 0-1,-1-1 0,0 1 1,0 0-1,0 0 1,1 0-1,11-6 345,-1 0 0,1-1 0,-1-1-1,0 0 1,-1 0 0,13-14 0,-17 16-164,-1 0-1,0 0 1,-1-1 0,1 1-1,-1-1 1,-1 0 0,1 0-1,-1 0 1,-1 0 0,1-1-1,-1 1 1,2-13 0,-4 17-111,0 1 1,0-1 0,0 0 0,0 1-1,0-1 1,-1 0 0,1 1 0,-1-1-1,1 0 1,-1 1 0,0-1 0,0 1-1,-1 0 1,1-1 0,0 1 0,-1 0-1,-2-4 1,2 5-44,0 0 0,0-1 1,0 1-1,0 0 0,0 0 0,0 0 0,0 1 0,0-1 0,0 0 1,0 1-1,0-1 0,-1 1 0,1 0 0,0 0 0,0 0 0,0 0 1,-1 0-1,1 0 0,0 1 0,0-1 0,-1 1 0,1-1 0,0 1 0,0 0 1,0 0-1,0 0 0,0 0 0,0 0 0,-3 3 0,-3 2 22,0 0 0,1 1 0,-1 1 0,-10 13 0,12-13-31,0 0 0,1 0 1,0 1-1,1 0 0,0 0 1,0 0-1,1 0 1,0 0-1,0 1 0,1-1 1,0 1-1,0 11 0,2-13-17,0 0 0,0 0-1,1 1 1,0-1-1,0 0 1,1 0-1,0 0 1,0 0-1,1 0 1,0-1 0,1 1-1,-1-1 1,1 0-1,1 0 1,5 8-1,0-4-97,0-1-1,1 0 1,0 0-1,0-1 1,1 0 0,0-1-1,1 0 1,0-1-1,0-1 1,0 0-1,29 8 1,-35-12 36,0 0 1,0-1-1,1 0 1,-1 0-1,0-1 1,1 1-1,-1-2 1,1 1-1,-1-1 1,0 0-1,0-1 1,1 1-1,-1-1 1,0-1-1,0 0 1,-1 0-1,1 0 1,-1 0-1,1-1 1,-1 0-1,0-1 1,-1 0-1,1 1 1,-1-2-1,9-9 1,-4 1 81,-1 0 0,-1-1 0,0 0 0,11-30 0,-9 15 487,10-50 0,-15 54 136,-6 35-103,-5 40-356,6-34-171,0 0 1,4 26-1,1 20 73,0-54-76,-5-7 3,1 1-1,-1-1 0,0 0 1,0 0-1,0 0 0,0 1 1,1-1-1,-1 0 0,0 0 1,0 0-1,1 0 0,-1 0 0,0 0 1,0 0-1,1 0 0,-1 1 1,0-1-1,0 0 0,1 0 1,-1 0-1,0 0 0,0 0 1,1 0-1,-1 0 0,0 0 1,0-1-1,1 1 0,-1 0 1,0 0-1,0 0 0,0 0 1,1 0-1,-1 0 0,0 0 0,0 0 1,1-1-1,-1 1 0,0 0 1,0 0-1,0 0 0,0-1 1,1 1-1,-1 0 0,0 0 1,0 0-1,0-1 0,0 1 1,10-18 428,-1-1-1,-1 0 1,11-39 0,11-25 447,-15 39-502,-15 42-377,0 2-21,1-1 1,-1 1-1,0-1 1,0 1-1,0-1 1,0 1-1,0-1 1,0 1-1,1-1 1,-1 1-1,0 0 1,0-1-1,1 1 1,-1-1-1,0 1 1,1 0-1,-1-1 1,0 1-1,1 0 1,-1-1-1,0 1 1,1 0-1,-1 0 1,1-1-1,-1 1 1,1 0-1,-1 0 1,1 0-1,-1-1 1,1 1-1,-1 0 1,0 0-1,1 0 1,-1 0-1,1 0 1,-1 0-1,1 0 1,-1 0-1,1 0 1,-1 0-1,1 1 1,-1-1-1,1 0 1,0 0-1,14 6 15,-12-5-12,0 2 0,-1-1 0,1 0 0,-1 0 0,1 1 0,-1-1 0,0 1 0,0 0 0,0 0 1,-1 0-1,1 0 0,2 5 0,3 5 7,11 20 8,6 9-8,-22-39-14,0-1 0,0 1 0,1 0 0,-1-1 0,1 1 0,-1-1 0,1 0 0,0 0 0,0 0 0,4 2 0,-2-2-24,0-1-1,0 1 1,0-1-1,0 0 1,0 0-1,0-1 1,0 0-1,0 0 1,0 0-1,0 0 1,0-1 0,0 0-1,9-2 1,-11 2 19,15-3-63,1-2 0,-1 0-1,-1-1 1,1-1 0,-1 0-1,-1-2 1,1 0 0,-2 0-1,25-22 1,-27 21 27,56-43-207,-67 53 237,24-3-80,-23 5 93,-1 0 6,0 1-5,1-1 0,-1 1 0,0 1 0,0-1 0,0 0 0,0 0 0,-1 1 0,1-1 0,-1 1 0,1-1 0,-1 1 0,2 5 0,-3-7 8,6 14 32,-3-9 159,-1 1 1,0-1-1,-1 1 1,2 12-1,-3-16-198,-1 0-3,-11 33-3,4-7 7,2 0 0,2 0 0,0 0 0,1 33 0,8 119 18,-4-169-17,9 127 1,-10-137-4,0-1-1,0 1 1,0-1-1,1 0 1,-1 1-1,0-1 1,1 1-1,-1-1 1,1 0-1,0 1 1,-1-1-1,1 0 1,0 0 0,0 0-1,0 0 1,0 0-1,0 1 1,0-1-1,0-1 1,0 1-1,0 0 1,0 0-1,2 0 1,-1 0 1,0 0-1,1-1 1,-1 1 0,1-1 0,-1 0 0,0 1 0,1-1-1,-1-1 1,1 1 0,-1 0 0,0 0 0,4-2 0,6-1 4,-1-2 1,0 1 0,0-1-1,13-9 1,-8 4-4,1-2 0,-2 0 0,0-1 0,0-1 0,-1 0 0,-1-1 0,-1 0 0,0-1 0,0 0 0,10-23 0,-10 15 2,0-1 0,-2 0 0,0-1 0,-2 0 0,-1-1 0,7-50 0,-14 59 66,0-1 0,-4-25 1,2 15 162,2 27-39,-3 7-166,-3 17-17,0-1-1,1 1 1,-3 24-1,-1 75 23,22 147 15,-2-115-32,-8-114-11,-1-2 2,-1 0 0,-6 59 0,2-68 2,0-9 2,0 0 0,-1 0 0,-10 28 0,8-38-30,6-9 17,0 0 1,0 0-1,-1 0 1,1 0 0,0 0-1,0 0 1,-1 0-1,1 0 1,0 0 0,0 0-1,0 0 1,-1 0-1,1 0 1,0 0-1,0 0 1,-1 0 0,1 0-1,0 0 1,0 0-1,0 0 1,-1 0 0,1 0-1,0 0 1,0 0-1,0 0 1,-1 0-1,1-1 1,0 1 0,0 0-1,0 0 1,0 0-1,-1 0 1,1-1 0,0 1-1,0 0 1,0 0-1,0 0 1,0 0-1,0-1 1,-1 1 0,1 0-1,0 0 1,0-1-1,0 1 1,-10-24-1,0-1 0,2 0 1,0-1-1,-4-31 0,-12-113 19,24 169-17,-7-68 101,2-79 1,6 117-47,1 1 0,1-1 1,2 1-1,1 0 0,11-33 0,-11 49-38,0-1 0,1 1 0,0 1-1,1-1 1,17-20 0,-20 27-12,1 0-1,0 0 1,1 1 0,0 0-1,0 0 1,0 1 0,1 0-1,-1 0 1,1 0 0,0 1-1,9-3 1,-13 6-4,0 0 1,1 0-1,-1 0 1,0 1-1,0-1 1,0 1-1,0 0 1,1 1-1,-1-1 1,0 1-1,0-1 1,0 1-1,0 1 1,0-1-1,0 0 1,0 1-1,0 0 1,-1 0-1,1 0 1,-1 0-1,1 1 1,-1-1-1,6 6 1,-5-3-2,0-1 1,-1 1-1,1 0 1,-1 0-1,0 0 1,0 1-1,0-1 1,-1 1 0,1-1-1,-2 1 1,1 0-1,-1 0 1,1 0-1,-2 0 1,1 0-1,-1 8 1,-1-2-80,0 0 0,-2 1 0,1-1 1,-2-1-1,1 1 0,-2 0 0,0-1 0,0 0 0,-1 0 1,0 0-1,-1-1 0,0 0 0,0 0 0,-1-1 0,-13 12 1,-54 48-1655,65-61 478,0-1 0,-1 0 0,1 0 0,-2-1 1,-21 8-1,14-9-8223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1828,'19'-89'3825,"-5"21"7207,-14 78-10261,5 326 3023,-4-123-2533,1-138-925,-2 107-680,1-168-1584,-1-1-1,6 27 1,-3-35-1832,2-4 789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259 817 1608,'2'-8'942,"-1"0"-1,0-1 1,0 1-1,0-1 1,-1 1 0,-1-1-1,-2-14 1,3 22-842,0 1 1,-1-1-1,1 0 0,-1 1 1,1-1-1,0 1 0,-1-1 1,1 1-1,-1-1 0,1 1 1,-1 0-1,0-1 0,1 1 1,-1-1-1,1 1 0,-1 0 1,0 0-1,1-1 1,-1 1-1,0 0 0,1 0 1,-1 0-1,0 0 0,1 0 1,-2 0-1,-9 0 756,9 0-765,0 0 0,1 0 0,-1 0 0,0 1 0,1-1 0,-1 0 0,1 1 0,-1-1 0,1 1 0,-1 0 0,1-1 0,-3 2-1,-3 2 131,-4 1 81,-1 0 0,1 1 1,0 0-1,0 1 0,1 0 1,0 1-1,0 0 0,-12 13 1,10-7-44,0 1 0,1 0 1,0 0-1,-17 33 0,24-39-137,0 0 0,1 1 0,0-1-1,0 1 1,-1 15 0,3-19-150,1 1 1,-1-1-1,1 0 1,1 0-1,-1 0 1,1 0-1,0 0 0,1 0 1,-1 0-1,4 6 1,-4-10-116,11 2-101,-11-4 202,2 1-91,-2-2 119,0 0 0,0 1 0,0-1-1,0 1 1,0-1 0,0 1 0,0-1-1,0 1 1,0-1 0,1 1 0,1 0 0,5-3-15,-1-1-2,-1-1 1,0-1 0,-1 1-1,1-1 1,-1 0-1,0 0 1,0 0-1,-1-1 1,7-12-1,-2 4 2,94-171 548,-103 184-404,3-2 30,-2 0-134,0 6 439,-1 8-428,0-1 0,1 0 0,0 0 0,1 0 0,0 1 0,1-1 0,-1-1 0,2 1 0,5 12 0,-6-17-54,-1 0 0,1 0 0,0 0 0,0-1 0,0 0 1,0 1-1,0-1 0,1 0 0,0-1 0,-1 1 0,1-1 0,0 1 0,0-1 0,1 0 0,-1-1 0,0 1 0,1-1 0,-1 0 1,1 0-1,-1 0 0,1 0 0,-1-1 0,1 0 0,-1 0 0,1 0 0,-1-1 0,1 1 0,0-1 0,-1 0 0,0 0 0,1-1 1,-1 0-1,0 1 0,0-1 0,0 0 0,0-1 0,0 1 0,0-1 0,0 0 0,-1 0 0,5-5 0,3-5 35,-1 0 0,0-1 1,-2 0-1,1 0 0,-2-1 0,1 0 0,8-29 0,-3-2 140,11-62 1,-5-7 1007,-6-2 0,-1-208 0,-12 319-901,0 0 1,-1 0-1,0 0 0,0 1 0,0-1 0,-4-8 0,1 20-35,-9 14-110,1-1 0,0 2-1,2-1 1,1 1-1,0 1 1,2 0-1,-6 25 1,2 2 52,3 1 0,-4 73 0,10-66 52,11 113 0,-5-138-635,2 0 0,1 0 1,2 0-1,0-1 0,17 33 1,-25-60-17,1-1 1,0 1 0,1 0-1,-1 0 1,4 3 0,-5-6 85,0 0 1,0 0-1,0 0 1,0-1 0,0 1-1,0 0 1,0 0-1,0-1 1,1 1-1,-1-1 1,0 1 0,0-1-1,2 1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70 326 1420,'-14'-14'1072,"9"10"-645,0-1-1,0 0 1,0 1 0,1-2-1,0 1 1,0 0 0,0-1-1,0 0 1,1 0 0,0 0-1,1 0 1,-1 0 0,-1-8-1,4 13 223,2-4-34,0-1-452,1 0 0,1 1-1,-1-1 1,1 1 0,0 0 0,0 0 0,0 0 0,1 0 0,0 1-1,0 0 1,7-5 0,17-11 336,1 2 0,61-29 1,73-13 10,-153 57-681,0 1-1,0-1 1,0 2-1,0-1 1,0 2-1,22 0 1,-28 1 62,1-1-1,-1 1 1,0 1-1,0-1 1,0 1 0,0 0-1,0 0 1,0 0 0,0 1-1,0-1 1,-1 1-1,1 0 1,-1 1 0,0-1-1,7 9 1,67 84-357,-75-92 516,1 0-1,-1-1 1,1 0-1,-1 0 1,1 0 0,0 0-1,0 0 1,0-1 0,0 0-1,1 0 1,-1 0 0,0 0-1,1-1 1,0 1 0,-1-1-1,1-1 1,0 1-1,-1 0 1,6-1 0,-7-1 10,-1 1 0,0-1 1,0 0-1,0 0 0,1 1 1,-1-2-1,0 1 0,0 0 0,-1 0 1,1-1-1,0 1 0,0-1 1,0 1-1,-1-1 0,1 0 1,-1 1-1,0-1 0,1 0 1,-1 0-1,0 0 0,1-3 0,3-11 603,-4 13-321,-2-2-11,-1-12-2,1 16-293,1 0 0,0 0 0,-1 0 0,1 0 0,-1 0 0,0 0 1,1 0-1,-1 0 0,0 0 0,1 0 0,-1 0 0,0 1 0,0-1 1,0 0-1,0 0 0,0 1 0,0-1 0,0 1 0,0-1 0,0 1 1,0-1-1,0 1 0,0 0 0,-2-1 0,3 1-15,-6-1 84,0 0 0,0 1 0,0-1 0,0 1 0,0 0 0,0 1 0,0-1 0,0 1 0,0 1 0,0-1 0,0 1-1,0 0 1,1 0 0,-1 1 0,1-1 0,0 1 0,-10 7 0,5-2 35,0 0 0,0 1 0,0 0-1,1 1 1,1 0 0,-15 22-1,20-28-109,1 0-1,0 1 0,0-1 1,0 1-1,0-1 0,1 1 0,-1 0 1,1-1-1,1 1 0,-1 0 1,1 0-1,-1 0 0,1 0 1,1 0-1,-1 0 0,1-1 0,-1 1 1,2 0-1,-1 0 0,3 8 1,-1-7-26,1 0 1,-1 0 0,1 0-1,0 0 1,1-1 0,-1 1-1,1-1 1,0 0 0,0-1-1,0 1 1,1-1 0,0 0-1,11 6 1,-8-6-143,-1 0 0,1-1 0,-1 0 0,1 0 0,0 0 0,0-2 0,0 1 0,0-1 0,0 0 0,0-1 0,1 0-1,-1 0 1,0-1 0,14-3 0,-13 1-800,0 0 0,-1-1 0,1 0 0,-1 0-1,0-1 1,-1 0 0,1-1 0,8-7 0,1-2-2843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91 345 1536,'0'0'3625,"-2"6"-2545,-15 47 622,2 0 0,-12 92 0,1 121 692,23-61-737,3-142-1084,0-4 1235,0-62-1774,1-1 1,-1 1-1,0 0 1,1 0-1,0 0 1,0 0-1,2-5 1,1-6 16,31-204 657,-19-2-183,-12 156-370,7-269 765,-7 168-211,-5 112-402,0 31-2,1 0-1,4-30 1,-3 51-19,3 4-199,1 3-63,1 0 1,-1 0 0,0 0-1,0 1 1,0 0 0,3 8-1,23 51 75,-15-27-50,73 173 158,12 28-54,-61-150-306,29 56-4764,-67-137 2802,-1-6 308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47 333 1908,'-37'-8'6271,"34"7"-4713,1 1-885,2 0-614,0-1-1,-1 1 1,1 0-1,0 0 1,0 0-1,-1 0 1,1 0-1,0-1 1,0 1-1,-1 0 0,1 0 1,0 0-1,0-1 1,0 1-1,-1 0 1,1 0-1,0-1 1,0 1-1,0 0 1,0-1-1,0 1 1,-1 0-1,1 0 1,0-1-1,0 1 1,0 0-1,0-1 1,0 1-1,0 0 1,0-1-1,0 1 0,0 0 1,0 0-1,0-1 1,0 1-1,0 0 1,0-1-1,1 1 1,-1 0-1,0-1 1,0 1-1,0 0 1,0 0-1,1-1 1,-1 1-1,0 0 1,0 0-1,1-1 1,13-13-298,-10 11 518,8-8-115,0 1-1,21-12 1,-1 0-108,179-121-1946,-118 81-3434,-58 39 2327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89 1488,'0'0'1246,"-3"0"-67,-1 0-1156,1 1 633,1-1-1,0 0 0,-1 0 0,1 0 0,0 0 0,-1 0 0,1-1 1,0 1-1,0-1 0,-1 1 0,1-1 0,0 0 0,0 0 0,0 0 1,0 0-1,0 0 0,0-1 0,-3-1 0,4 1 36,5-1-397,48-31 751,-41 28-827,-1 0 1,2 1-1,-1 1 1,0-1 0,1 2-1,0-1 1,12 0 0,-23 3-200,1 1 0,-1 0 0,1 0 1,-1 0-1,1 0 0,-1 0 1,1 1-1,0-1 0,-1 0 1,0 1-1,1-1 0,-1 1 0,1 0 1,-1-1-1,1 1 0,-1 0 1,0 0-1,0 0 0,1 0 1,-1 0-1,0 0 0,0 0 0,0 0 1,0 0-1,0 0 0,0 1 1,-1-1-1,1 0 0,0 1 1,-1-1-1,1 1 0,-1-1 0,1 1 1,-1-1-1,1 1 0,-1-1 1,0 3-1,1 5 37,-1 0 1,0 0-1,0 0 0,-3 15 0,3-23-52,-7 36 126,-2 0 1,-2-1-1,-2 0 0,-19 40 0,-9 27 78,29-71-145,6-18-12,0 0 0,1 0 0,1 1 0,0-1 0,1 1 0,-2 27 0,16-32 24,-11-9-74,0-1-1,0 0 0,0 0 1,1 0-1,-1 0 0,0 0 0,0 1 1,0-1-1,1 0 0,-1 0 1,0 0-1,0 0 0,1 0 0,-1 0 1,0 0-1,0 0 0,0 0 1,1 0-1,-1 0 0,0 0 1,0 0-1,1 0 0,-1 0 0,0 0 1,0 0-1,1 0 0,-1 0 1,0 0-1,0 0 0,1-1 0,-1 1 1,20-6-188,-1-1-1,0 0 1,-1-2 0,0 0 0,18-12 0,3-5-1021,42-36 0,6-21-2522,-52 44-2547,-18 19 2106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1424,'0'0'3066,"-4"4"-2372,-15 11-3,16-13-526,1 1 1,0-1 0,-1 1 0,1 0 0,0 0-1,1 0 1,-1 0 0,0 0 0,1 1 0,0-1 0,0 0-1,-1 7 1,0-3 95,0-1-54,0 1 0,1 0 0,0 0 0,0 0 0,1 0 0,0 0 0,0-1 0,1 1 0,0 0 0,0 0 0,0 0 0,4 11 0,-3-14-121,0 0 0,1 0 0,-1 0 0,1 0 0,-1 0 1,1-1-1,0 1 0,1-1 0,-1 0 0,0 0 0,1 0 0,0 0 0,7 4 1,-4-4-8,-1 0 1,1-1-1,0 0 1,0 0 0,0 0-1,0-1 1,0 0 0,10 0-1,-4 0 48,1-2-1,-1 0 1,0-1 0,1 0-1,-1-1 1,0 0 0,0-1-1,0-1 1,13-6 0,-18 6 61,0 1 1,0-1 0,0-1-1,-1 1 1,1-1-1,-2 0 1,1-1 0,0 0-1,-1 0 1,-1 0 0,1-1-1,-1 0 1,0 0 0,6-17-1,-4 11 435,-4 9-353,-1 0-1,1 0 1,-1 0 0,-1 0-1,1 0 1,-1 0 0,2-11-1,-3 16-255,0 0-1,0 0 0,0 0 0,-1-1 0,1 1 0,0 0 0,0 0 0,0 0 0,0-1 0,0 1 0,0 0 0,0 0 0,0 0 0,0-1 1,0 1-1,0 0 0,1 0 0,-1 0 0,0-1 0,0 1 0,0 0 0,0 0 0,0 0 0,0-1 0,0 1 0,0 0 0,1 0 0,-1 0 1,0 0-1,0 0 0,0-1 0,0 1 0,1 0 0,-1 0 0,0 0 0,0 0 0,6 5 469,3 10-257,0 5-335,2-1 1,0 0-1,0-1 1,2 0 0,19 21-1,-24-31-528,1 1-1,1-1 0,-1-1 0,16 10 0,-18-13-409,0 0-1,0-1 1,1 0-1,-1 0 1,1-1-1,-1 0 1,14 2-1,-4-3-2987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8 952,'0'-1'98,"-1"1"-1,1 0 1,0-1-1,0 1 1,0-1 0,-1 1-1,1 0 1,0-1-1,-1 1 1,1 0-1,0-1 1,-1 1-1,1 0 1,0-1 0,-1 1-1,1 0 1,0 0-1,-1-1 1,1 1-1,-1 0 1,1 0 0,-1 0-1,1 0 1,0-1-1,-1 1 1,1 0-1,-1 0 1,1 0 0,-1 0-1,1 0 1,-1 0-1,1 0 1,-1 0-1,1 1 1,-1-1 0,0 0-1,-6 16 544,4-4-449,1 0 1,1 1-1,-1-1 0,2 22 0,0-6 62,-1 201 872,-3-21-457,13 350 356,22-212-513,-26-296-470,49 368 360,-27-182-196,-24-203-184,38 366 250,-16 7-35,-24-384-229,0 431 175,-4-359-158,-15 203 31,18-296-56,-50 609 187,49-540-139,3 1-1,3-1 0,28 137 0,-31-196-37,0-1 0,1-1 0,0 1 0,1 0-1,10 17 1,-12-24 7,0 0 0,1 1 0,-1-1 0,1 0 0,0 0 0,0-1 0,0 1 0,0-1 0,1 1 0,-1-1 0,1 0 0,-1 0 0,1 0 0,0-1 0,0 1 0,-1-1 0,8 1 0,8 1 27,1-1-1,-1-1 1,1 0 0,28-4 0,78-18 72,-78 12-78,181-46 172,-51 10-91,73 0 27,-115 22-63,240-37 110,-73 12-86,86-8-41,-4-9-33,-141 28-29,15 0 8,287-39-109,-508 71 86,83-9-30,56-4 6,-130 13 44,-4 0-17,102-16 23,-137 19-510,18-2 1163,-11-5-7999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29 230 1928,'-9'-30'2024,"-7"-45"1,14 65-1535,1-1 1,1 1 0,0-1 0,0 0-1,1 1 1,1-1 0,4-18-1,-5 28-418,0-1 0,-1 1-1,2 0 1,-1-1 0,0 1-1,0 0 1,0-1 0,1 1-1,-1 0 1,0 0 0,1 0 0,-1 1-1,1-1 1,-1 0 0,1 0-1,0 1 1,-1-1 0,1 1-1,0-1 1,-1 1 0,1 0 0,0 0-1,2 0 1,-3-1-16,7 3 204,-2 1-190,1-1 0,0 1-1,-1 1 1,1-1 0,-1 1-1,0 0 1,0 1 0,6 6-1,4 6 39,-1 2-1,0 0 0,-1 0 0,-2 2 0,0-1 0,11 27 0,-16-31-58,-1 0 0,0 1 0,-1-1-1,-1 1 1,-1 0 0,0 0 0,-2 0-1,1 1 1,-3 23 0,0-32-29,-1 0 0,0 0 0,0 0 0,-1 0 0,0-1 0,-1 1 0,1-1 0,-2 0 0,1 0 0,-1 0 0,-10 12 0,11-16 22,0 1-1,-1-1 0,1 0 1,-1 0-1,0 0 0,0 0 1,0-1-1,-1 0 0,1 0 0,-1-1 1,1 1-1,-1-1 0,0 0 1,0-1-1,0 1 0,0-1 1,-11 0-1,16-1-15,0 0 1,0 0-1,0 0 0,0 0 1,-1 0-1,1 0 0,0-1 1,0 1-1,0 0 0,0-1 1,0 1-1,0-1 0,-1 0 0,-1-1 47,1 1-37,1 1 1,-1-1 0,0 0-1,1 0 1,-1-1 0,1 1-1,-1 0 1,1 0 0,0-1-1,0 1 1,-1-1 0,1 1-1,0-1 1,-1-3 0,0 2 79,1 2-90,0-1-1,0 0 1,0 1 0,1-1 0,-1 0 0,0 0-1,1 0 1,0 0 0,-1 1 0,1-1 0,0 0 0,0-2-1,-1-4 35,0-2 11,0-1 0,1 0-1,0 0 1,1 1 0,0-1 0,0 0-1,1 1 1,7-20 0,1 2 113,27-50 0,-22 52-209,0 1 0,2 0 1,1 1-1,1 1 0,1 0 0,26-21 1,-9 9-681,-10 10-1906,-8 7-3513,-9 9 2610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1552,'1'1'235,"1"-1"0,0 1 0,-1-1 0,1 0 1,0 0-1,-1 1 0,1-1 0,0-1 0,-1 1 0,1 0 0,0 0 0,-1-1 0,1 1 0,0 0 0,-1-1 0,3-1 0,1 0 117,-1 0 1,0-1-1,0 0 0,0 0 0,5-5 0,2-3 348,-2-1 1,16-22 0,-19 26-311,-1-1-1,0 1 1,0-2 0,-1 1 0,0 0-1,-1-1 1,0 0 0,-1 1-1,0-1 1,2-16 0,-4 23-289,0 1-1,0-1 1,1 1-1,-2 0 1,1-1 0,0 1-1,0-1 1,-1 1 0,0 0-1,1-1 1,-1 1 0,0 0-1,0-1 1,0 1-1,0 0 1,-1 0 0,1 0-1,0 0 1,-1 0 0,0 0-1,1 0 1,-1 1-1,0-1 1,0 1 0,0-1-1,0 1 1,0 0 0,-3-2-1,4 3-68,0-1-1,0 1 1,0-1 0,-1 1-1,1 0 1,0 0 0,0-1-1,-1 1 1,1 0 0,0 0-1,-1 0 1,1 1 0,0-1-1,0 0 1,-1 0-1,1 1 1,0-1 0,0 0-1,0 1 1,-1-1 0,1 1-1,0 0 1,0-1 0,0 1-1,0 0 1,-1 1-1,-1 1 23,0-1 0,0 1 0,1 1 0,-1-1 0,1 0 0,-4 7 0,3-2-11,-1 1 0,2-1 0,-1 1 0,1-1 1,0 1-1,1 0 0,0 0 0,0 0 1,1-1-1,0 1 0,0 0 0,1 0 0,1 0 1,-1 0-1,5 12 0,-1-7-20,0 0 0,1-1-1,0 1 1,1-2 0,1 1 0,0-1 0,1 0 0,16 18-1,-13-19-166,0-1-1,1 0 0,0 0 1,0-2-1,1 1 0,0-2 1,1 0-1,25 9 0,-18-10-443,0 0 0,0-1-1,0-1 1,0-1-1,36 0 1,-34-4-2419,38-7-1,-61 8 2979,43-8-3755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106 565 1268,'0'0'245,"0"-1"0,0 0 0,0 0 0,0 1 1,0-1-1,-1 0 0,1 0 0,0 1 0,0-1 0,-1 0 0,1 1 0,0-1 0,-1 0 0,1 1 0,-1-1 1,1 0-1,-1 1 0,1-1 0,-1 1 0,0-1 0,1 1 0,-1-1 0,1 1 0,-2-1 0,0 1-87,1 1 1,0-1-1,0 1 0,0-1 0,0 1 0,0-1 0,0 1 0,0 0 1,0-1-1,0 1 0,0 0 0,-1 1 0,0 0-468,0 1 417,0-1 0,0 1 0,0 0-1,0-1 1,0 1 0,1 0 0,-1 0 0,1 0 0,0 0 0,-2 5 0,-2 7 228,-3 4-57,0 0 0,2 0 0,0 1 0,-2 21-1,-8 82 773,15-93-649,3 53 1,-1-73-282,0-9 7,0 6 25,-1-7-144,1 0-1,-1 1 1,0-1-1,0 0 1,0 0 0,0 0-1,0 0 1,0 0-1,0 0 1,0 1 0,0-1-1,1 0 1,-1 0 0,0 0-1,0 0 1,0 0-1,0 0 1,0 0 0,0 0-1,1 0 1,-1 0-1,0 0 1,0 0 0,0 0-1,0 0 1,0 0 0,1 0-1,-1 0 1,0 0-1,0 0 1,0 0 0,0 0-1,1 0 1,-1 0-1,0 0 1,0 0 0,0 0-1,0 0 1,0 0 0,0 0-1,1 0 1,-1 0-1,0 0 1,0 0 0,0 0-1,0-1 1,0 1-1,0 0 1,0 0 0,1 0-1,-1 0 1,0 0 0,0 0-1,0-1 1,0 1-1,0 0 1,0 0 0,0 0-1,0 0 1,0 0-1,0-1 1,0 1 0,0 0-1,0 0 1,0 0 0,0 0-1,0 0 1,0-1-1,0 1 1,5-10 56,-1 0 0,0 0 1,-1-1-1,0 1 0,3-17 0,0-36 254,-2-1 0,-6-69 0,-21-130 474,6 80-17,13 138-166,3-1-1,5-53 0,-4 97-462,2 1-17,1-1-77,-2 1-46,-1 1-1,0 0 1,1 0 0,-1 0-1,0 0 1,1 0 0,-1 0-1,0 0 1,1 0 0,-1 0-1,0 0 1,0 0 0,1 0-1,-1 0 1,0 0 0,1 0-1,-1 0 1,0 0 0,1 1-1,-1-1 1,0 0 0,0 0-1,1 0 1,-1 0 0,0 1-1,0-1 1,1 0 0,-1 0-1,0 1 1,1-1 0,21 34 190,37 69 0,10 47-22,-69-150-173,70 145 123,-14-33-38,10 17-129,16 36-2829,-78-155 2167,4 15-3284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67 842 1188,'-8'-1'571,"3"0"-134,0 1 1,0-1-1,0 0 0,0 0 1,0 0-1,0-1 0,1 0 1,-7-3-1,10 5-374,1 0-1,-1-1 1,1 1-1,-1-1 1,0 1-1,1-1 1,0 1 0,-1-1-1,1 0 1,-1 1-1,1-1 1,0 0-1,-1 1 1,1-1-1,0 0 1,-1 1-1,1-1 1,0 0 0,0 0-1,0 1 1,0-1-1,0 0 1,0 0-1,0 1 1,0-1-1,0 0 1,0 1-1,0-1 1,1 0 0,-1 0-1,0 1 1,0-1-1,1 0 1,-1 1-1,0-1 1,1 0-1,0 0 1,1-2 60,0-1 0,1 1 0,-1 0 0,1 0 0,4-3-1,35-26 37,2 1-1,1 2 0,49-22 0,-6 3-483,-24 10-1101,76-59 1,-114 76 1160,-1-1 0,-1-1 0,-1-1 0,-1-2 0,23-34 0,43-83 997,-63 102 2163,-21 45-2517,-1 1-286,1 1 0,-1-1 0,0 1 0,0 0 0,-1 0 0,0 0 0,0 0 0,2 12 0,7 60 415,-8-49-339,70 359 1212,-60-329-1236,27 71 270,-36-120-361,-4-10-50,0 0 0,1 0 0,-1 0 0,0 1 1,0-1-1,0 0 0,0 0 0,0 0 0,0 0 0,0 0 0,0 0 0,0 0 0,0 0 0,0 0 0,1 0 0,-1 0 0,0 0 1,0 0-1,0 1 0,0-1 0,0 0 0,0 0 0,0 0 0,0 0 0,1 0 0,-1 0 0,0 0 0,0 0 0,0 0 0,0 0 1,0 0-1,0 0 0,0 0 0,0-1 0,1 1 0,-1 0 0,0 0 0,0 0 0,0 0 0,0 0 0,0 0 0,0 0 0,0 0 1,0 0-1,0 0 0,1 0 0,-1 0 0,0 0 0,0-1 0,0 1 0,0 0 0,0 0 0,0 0 0,0 0 0,0 0 0,0 0 0,0 0 1,0 0-1,0-1 0,0 1 0,0 0 0,0 0 0,0 0 0,0 0 0,0 0 0,0 0 0,0 0 0,0 0 0,0-1 0,1-4 2,1-1-1,0 0 1,-1 0-1,0 0 0,0 0 0,-1 0 1,0 0-1,-1-11 0,-28-171 181,12 90 423,-4-114 1,19 182-358,3 0-1,6-56 1,-5 77-197,-1 1-1,1 0 1,1 0-1,-1 0 1,2 0-1,-1 0 1,1 1-1,0-1 1,0 1-1,1 0 1,0 0-1,0 1 1,1 0 0,10-10-1,-11 13-23,-1 0 0,1 0 0,0 1 0,0-1 0,0 1 0,0 0 0,0 0 0,0 1 0,0 0 0,1 0 0,-1 0 0,1 0 0,-1 1 0,1 0-1,-1 0 1,0 1 0,1-1 0,-1 1 0,0 0 0,1 1 0,-1-1 0,9 5 0,-2-1 6,0 1-1,0 0 1,-1 1 0,0 0-1,0 1 1,-1 1 0,1-1-1,9 13 1,-11-11-9,-1 1 0,0 0-1,0 0 1,-1 1 0,-1 0-1,0 0 1,-1 0 0,0 1-1,-1-1 1,4 22 0,-5-16-8,-1-1 0,0 1 0,-2-1 1,0 1-1,-1-1 0,0 1 0,-9 34 1,2-21-17,-1 0 0,-1 0 1,-2-1-1,-1 0 0,-26 41 1,9-26-146,-1-2 1,-3-2-1,-39 39 1,44-53-876,-44 32 0,45-40-2169,-60 31-1,47-29-436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1160,'-2'-9'1064,"2"7"-85,-2-4-28,0 5-189,1 8 3920,-3 35-4025,3 0 0,2 0 0,9 67 0,34 130 783,0-2-1151,-39-176-1470,-5-54-260,0-1-1,-1 1 1,-2 11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19 203 1668,'-18'-44'6107,"17"42"-4290,3 2-1767,0 0 1,0 0-1,-1 0 0,1 0 1,0 1-1,0-1 0,-1 0 0,1 1 1,0-1-1,-1 1 0,1 0 0,1 0 1,9 4 329,18 7-141,2-1 0,0-2 0,0-1-1,0-1 1,1-2 0,0-1 0,0-2 0,0-1 0,58-7 0,-72 3-115,-1 0 1,0-1-1,0-1 0,0-1 0,21-11 1,-31 14-15,0-2 0,-1 1 0,0-1 0,0 0 0,0-1 0,-1 0 0,1 0 0,-1 0 0,-1 0 0,1-1 0,-1 0 0,0-1 0,6-12 0,-6 7 189,-1 0 0,0-1 0,2-14 1,-6 25-25,-2 0-176,-6-8-16,6 8-10,-4 6 9,-9 5-41,1 0 0,1 1 1,-25 21-1,-7 14-828,-76 95 0,91-98-2978,-29 54 0,39-56 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74 1168,'0'0'5001,"-4"4"-4176,1 1-614,0-1 0,1 1-1,-1 0 1,1 0 0,0 0 0,0 0 0,1 0 0,0 0-1,-2 8 1,2 0 215,1 0 0,0 0-1,1 0 1,0 0 0,1 0 0,7 24-1,-6-29-271,-1 0 0,2 0 0,-1-1 0,1 1 0,0-1-1,1 0 1,0 0 0,0 0 0,0-1 0,1 1 0,11 8 0,-13-11-88,1-1 0,0 1 0,-1-1 0,1-1 0,0 1 1,1-1-1,-1 0 0,0 0 0,1 0 0,-1-1 0,1 0 0,-1 0 1,1 0-1,0-1 0,-1 0 0,1 0 0,8-1 0,-7 0 0,0 0-1,-1-1 1,1 0-1,-1 0 0,1-1 1,-1 1-1,0-1 1,1-1-1,-2 1 0,10-8 1,-4 0 106,0-1 0,0 0 0,-2-1 0,1 0 0,-2-1 0,0 0 0,9-19 0,-3-3 694,17-72-1,-25 87-380,-3 13 4,-1 1 0,-1-1 0,1 0-1,0-14 1,3 27-376,3 4-65,-1-1 0,-1 1 0,1 1 0,-2-1 0,8 16 0,83 172 297,-26-69-4095,-67-124 2750,0 1-1,0 0 1,0-1-1,0 0 1,5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47 1024,'-1'-3'454,"0"0"1,0 0-1,-1 0 1,1 0-1,0 0 0,-1 1 1,0-1-1,0 0 1,0 1-1,0 0 0,-3-3 1,3 3-177,0 1 0,0 0 0,0-1 1,0 1-1,-1 1 0,1-1 1,0 0-1,-1 0 0,1 1 0,-1-1 1,1 1-1,-1 0 0,-3 0 0,3 0-169,1 0 1,0 1-1,0-1 0,0 1 0,0-1 0,0 1 1,0 0-1,0-1 0,0 1 0,0 0 0,0 1 1,0-1-1,1 0 0,-1 0 0,0 1 0,1-1 1,-1 1-1,-1 2 0,0 0 75,0 0 0,0 1 0,1-1 1,-1 0-1,-2 10 0,3-6-67,0 1 0,0-1 0,1 1 0,0-1 0,1 1 0,0-1 0,0 1 0,1-1 0,0 1 0,0-1 0,1 0 0,0 1 0,1-1 0,-1 0 0,2 0 0,-1 0 0,8 11 0,7 10 91,2-1 0,1-1 0,26 27 0,-16-19 102,-25-28-240,-2-4-23,-1 0 1,0 0-1,-1 1 0,1-1 1,0 1-1,-1-1 0,0 1 0,0 0 1,0 0-1,0 0 0,-1 0 1,0 0-1,2 9 0,-6-10 47,-2 1-69,0 1 0,0-1 1,-1 0-1,0 0 0,0-1 1,0 0-1,0 0 0,0 0 1,-1-1-1,1 1 1,-1-2-1,-11 3 0,-14 1 21,-45 1 0,68-5-58,0-1-387,1 0 1,0 0-1,-1-1 0,1 0 0,0-1 1,0 0-1,-12-4 0,19 6 305,1 0-1,-1 0 1,1 0-1,0-1 1,-1 1-1,1 0 0,-1 0 1,1-1-1,-1 1 1,1 0-1,0-1 1,-1 1-1,1-1 1,0 1-1,-1 0 0,1-1 1,0 1-1,0-1 1,-1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1504,'4'0'1234,"3"-2"-593,1 0-1,-1 0 1,0-1-1,0 0 1,0-1 0,0 1-1,0-1 1,-1 0-1,7-6 1,55-50 2143,-59 51-2447,-1 0-1,0 0 1,-1-1-1,0 0 0,8-16 1,-12 19-104,1-1 0,-1 1 1,0-1-1,-1 0 0,0 0 1,0 0-1,0 0 0,0-13 1,-2 19-169,0-1 0,0 1 0,-1-1 0,1 1 0,0 0 0,-1-1 0,0 1 0,1-1 0,-1 1 0,0 0 0,0 0 0,0-1 0,-1 1 0,1 0 0,0 0 0,-1 0 0,0 0 0,1 0 0,-1 1 0,0-1 0,0 0 0,0 1 0,0-1 0,0 1 0,0 0 0,0 0 0,0 0 0,-1 0 0,1 0 0,-3-1 0,1 2-11,0-1 0,0 0 0,0 1-1,0 0 1,0 0 0,0 0-1,0 0 1,0 1 0,0-1-1,1 1 1,-1 0 0,0 1 0,0-1-1,1 0 1,-1 1 0,1 0-1,-7 4 1,2 1 2,0 0 0,1 0 1,0 1-1,0 0 0,1 0 0,0 1 0,0-1 0,1 1 0,0 1 0,1-1 1,0 1-1,0-1 0,-3 17 0,5-17-26,0 0 0,1 0 0,0 0 0,0 0 0,1 0 0,0 0 0,1 0 0,0 0 0,0 0 0,1 0 0,0-1 0,1 1 0,0 0 0,0-1 0,1 0 0,6 10 0,-4-7-41,1-1 0,1 0 0,-1-1-1,2 0 1,-1 0 0,1-1 0,1 0-1,-1 0 1,1-1 0,1 0 0,-1-1 0,1-1-1,0 1 1,0-2 0,1 1 0,14 2 0,-7-2-341,0-1 0,23 1 0,-35-5 128,-1 1 1,1-2 0,-1 1 0,1-1-1,-1 0 1,0 0 0,1 0 0,-1-1-1,0 0 1,10-5 0,-9 3-182,1 0-1,-1-1 1,0 0 0,0-1 0,-1 1-1,0-1 1,0-1 0,0 1 0,5-9-1,-4 5 61,-2 0 0,0 0 0,0-1-1,0 0 1,-2 0 0,4-14 0,0-11 488,-1 0 1,-2 0 0,-2 0 0,-2 0 0,-4-42-1,6 21 1822,-2 48-1639,0 8-303,0 1 0,1-1 0,-1 1 0,0-1 0,0 1 0,0-1 0,0 1 0,1 0 0,-1-1 0,0 1 0,0-1 1,1 1-1,-1 0 0,0-1 0,1 1 0,-1 0 0,0-1 0,1 1 0,-1 0 0,0-1 0,1 1 0,-1 0 0,1 0 0,-1 0 0,1-1 0,-1 1 0,1 0 0,-1 0 0,0 0 0,1 0 0,-1 0 0,2 0 0,-1 0 25,1 0 0,0 0 1,0 0-1,-1 0 0,1 0 0,0 1 1,0-1-1,-1 1 0,3 0 0,21 12 53,0 0 0,-1 2 0,-1 0-1,-1 2 1,0 0 0,-1 2-1,-1 0 1,-1 1 0,0 1 0,-2 1-1,20 31 1,-32-43-72,0 0 0,0 0 0,-1 0 0,-1 1 0,1 0 0,-2 0 0,1 0 0,-2 0 0,1 0 0,-1 19 0,-1-25-18,-1 0 0,1 0 1,-1 0-1,0-1 0,0 1 1,-1 0-1,1 0 0,-1-1 1,0 1-1,-1-1 0,1 1 1,-1-1-1,1 0 0,-1 0 1,0 0-1,-1 0 0,1-1 1,-1 1-1,0-1 0,1 0 1,-2 0-1,1 0 0,0-1 1,0 1-1,-9 2 0,9-3 4,0-1 0,-1 1-1,1-1 1,-1 0 0,1 0-1,-1-1 1,0 1 0,1-1-1,-1 0 1,0-1 0,1 1-1,-1-1 1,0 0 0,1 0-1,-1 0 1,1 0 0,0-1-1,-1 0 1,1 0 0,0 0-1,0 0 1,0-1 0,-7-5-1,5 2 10,1 1 0,0-1-1,0 0 1,0 0 0,1-1 0,0 1-1,0-1 1,0 0 0,1 0 0,0 0-1,1-1 1,0 1 0,-3-13 0,3 5-19,1 0 0,1 0 0,0 0 1,1 0-1,0 0 0,1 0 1,1 1-1,0-1 0,1 1 1,8-20-1,8-12-799,47-76 1,-36 70-417,15-23-4830,-22 40 2227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 1400,'0'0'1023,"2"-8"5911,-11 1-6489,6 5-39,0 4-44,-4 3-227,0 0 1,0 1 0,1 0-1,0 0 1,0 1 0,0-1-1,1 1 1,0 0 0,0 1-1,1-1 1,0 1 0,0 0-1,1 0 1,-4 13 0,5-14-85,1 0 1,-1 1 0,1-1-1,1 1 1,0-1-1,0 1 1,0-1-1,1 1 1,0-1 0,0 0-1,1 1 1,0-1-1,0 0 1,1 0-1,-1 0 1,2 0 0,6 10-1,9 9 213,34 35 1,-13-15 100,-39-45-348,0 0-1,0 0 1,0 1-1,0-1 0,0 0 1,0 1-1,-1-1 1,1 1-1,-1-1 1,1 1-1,-1-1 0,1 1 1,-1-1-1,0 1 1,0 0-1,0-1 1,0 1-1,0-1 0,0 1 1,0 1-1,-1 0 2,0-1 0,0 0-1,0 1 1,0-1 0,0 0-1,-1 0 1,1 0 0,-1 0 0,1 0-1,-1 0 1,-3 3 0,-3 1 2,1-1 0,-1 0-1,0 0 1,-1-1 0,1 0 0,-12 4 0,-76 24-1118,30-13-2638,46-12 501,0 1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25 1716,'0'0'2298,"4"-10"2283,-3 10-4503,-1-1 1,0 1-1,0-1 0,0 1 1,0-1-1,0 0 1,0 1-1,-1-1 0,1 1 1,0-1-1,0 1 1,0-1-1,0 1 0,-1-1 1,1 1-1,0-1 1,0 1-1,-1-1 0,1 1 1,0 0-1,-1-1 0,1 1 1,0-1-1,-1 1 1,1 0-1,-1-1 0,1 1 1,-1 0-1,1 0 1,-1-1-1,1 1 0,-1 0 1,1 0-1,-1 0 1,1-1-1,-1 1 0,1 0 1,-1 0-1,1 0 1,-1 0-1,1 0 0,-1 0 1,0 0-1,1 0 1,-2 1-1,-24 3-98,25-4 93,-18 6 55,1 1 1,-1 1-1,1 0 0,1 1 1,0 1-1,-24 19 1,35-25-88,1 0 0,0 0 1,1 1-1,-1-1 0,1 1 1,0 0-1,0 0 0,0 1 1,1-1-1,0 1 0,0 0 1,0 0-1,1 0 0,0 0 1,0 1-1,-2 11 0,4-15-28,0 0 0,1-1 0,-1 1 0,1 0-1,0 0 1,-1 0 0,1 0 0,1 0 0,-1-1-1,0 1 1,1 0 0,-1-1 0,1 1 0,2 2 0,28 29 79,-13-18-47,0-1 1,2-1 0,28 15-1,-29-17-8,1 0 1,-2 1-1,29 24 0,-48-36-36,1 0 0,0-1 0,-1 1 0,1 0 0,0-1 0,-1 1 0,1 0 0,-1 0 0,1 0 0,-1-1 0,0 1 0,1 0 0,-1 0 0,0 0 0,1 0 0,-1 0 0,0 0 0,0 0 0,0 0 0,0 0-1,0 0 1,0-1 0,0 1 0,0 0 0,0 0 0,0 0 0,-1 0 0,1 0 0,0 0 0,-1 0 0,1 0 0,-1-1 0,1 1 0,-1 0 0,1 0 0,-1 0 0,1-1 0,-1 1 0,0 0 0,1-1 0,-1 1 0,0-1 0,0 1 0,1-1 0,-1 1-1,-2 0 1,-4 4-37,-1-1 0,0-1-1,-16 7 1,21-9 17,-14 4-207,-1-1-1,1 0 1,-1-2-1,-20 2 1,-32-2-3579,63-3 863,-12-5 33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52 892,'1'-7'1397,"-1"0"0,1 0 0,-2 1 0,1-1 0,-2-11 3633,0 27-4563,-4 55 508,1 109 0,14-53-353,1 92-420,-10-197-645,-1 0-1,-1 0 1,-4 16 0,3-21-1739,0 0 1,-8 18-1,2-12-1404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2 186 1288,'0'0'1129,"-1"-2"-148,20 14 5607,8 5-6049,47 20 0,-51-29-307,-1-1 0,39 6-1,-52-12-184,0 0 1,1 0-1,-1-1 0,0-1 0,0 0 1,1 0-1,-1 0 0,0-1 1,16-6-1,-12 2 39,-1 0 0,0 0 0,0-1 0,-1-1 0,0 0 0,0-1 0,-1 0 0,0 0 1,14-17-1,-13 12 257,-1-1 0,0 0 0,-1-1 0,0 0 0,-1 0 0,9-29 0,-15 31 81,-2 10-351,0 1 482,-14-12-157,6 19-288,-2 1-138,0 1 0,0 1 0,0 0 0,1 0 0,-14 15 0,-4 7-712,2 1 0,-22 37-1,-7 28-6093,39-57 3247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 1420,'0'-1'79,"0"1"-1,-1 0 0,1-1 1,0 1-1,0 0 0,0-1 1,-1 1-1,1 0 1,0 0-1,0-1 0,-1 1 1,1 0-1,0 0 1,0 0-1,-1-1 0,1 1 1,0 0-1,-1 0 1,1 0-1,0 0 0,-1 0 1,1-1-1,0 1 1,-1 0-1,1 0 0,0 0 1,-1 0-1,1 0 0,0 0 1,-1 0-1,1 0 1,-1 0-1,1 1 0,0-1 1,-1 0-1,1 0 1,0 0-1,0 0 0,-1 0 1,1 1-1,0-1 1,-1 0-1,1 0 0,0 0 1,0 1-1,-1-1 0,1 0 1,0 0-1,0 1 1,-1 0-1,-8 18-306,7-13 653,-4 8-141,2 0 0,0 1 0,0-1 0,2 1 0,0 0 1,0 0-1,2 24 0,-1-18-45,0 8 215,5 46 0,-3-65-342,1 0-1,0 0 1,0 0-1,1-1 0,0 1 1,1-1-1,0 0 1,8 12-1,-9-15 26,1 0-1,0 0 0,0-1 0,0 0 1,1 1-1,-1-2 0,1 1 0,1 0 1,-1-1-1,11 6 0,-16-9-112,1-1 1,0 0-1,0 1 0,0-1 1,0 0-1,0 0 0,0 0 0,0 1 1,0-1-1,0 0 0,0 0 1,0-1-1,0 1 0,0 0 0,2 0 1,-1-1 44,1 1-26,-1-1 1,1 1-1,-1-1 0,0 1 1,0-1-1,1 0 1,-1 0-1,0 0 0,0 0 1,0 0-1,0-1 0,0 1 1,0-1-1,0 1 0,3-4 1,-1 0 59,0 0 1,0 0 0,0 0-1,3-6 1,-3 2-9,-1 1-1,0-1 0,0 0 0,-1 0 1,0 0-1,0 0 0,-1-1 1,0 1-1,-1 0 0,0 0 1,0-1-1,-1 1 0,-1 0 0,-2-13 1,-4-7 47,-1 1 1,-1 0-1,-15-30 1,13 33-274,-1 1-1,-1 0 1,-32-39-1,46 62 78,-1 1 0,1-1 0,-1 0 0,1 1 0,-1-1 0,0 1 0,1-1 0,-1 1 0,0-1 0,1 1 0,-1 0 0,0-1 0,1 1 0,-2 0 0,-21 21-10090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12 264 1276,'0'0'956,"3"3"-98,3 8-431,-1-1 1,-1 1 0,0 0 0,0 0 0,-1 0-1,3 20 1,3 6 46,13 29 243,3-1 1,36 68 0,-23-53-211,-27-56-210,10 33 0,-20-55 402,-8-7-508,-8-11-47,0 0-1,1-1 0,1-1 0,1 0 1,-20-38-1,7 5 257,-21-68-1,32 81-82,2-1 1,2 0-1,-6-53 0,14 75-212,1 0 0,1 0 0,1 0 0,0 0 0,1 0 0,1 0 0,0 0 0,2 1 0,0-1 0,9-20 0,-11 30-54,0 1 0,0 0 1,1 0-1,0 1 1,0-1-1,0 1 0,1 0 1,0 0-1,0 0 0,0 0 1,0 1-1,1 0 0,0 0 1,0 1-1,0 0 1,0 0-1,0 0 0,1 0 1,-1 1-1,1 0 0,0 1 1,0 0-1,12-1 0,-16 2-30,0 0-1,0 1 1,-1 0-1,1 0 0,0 0 1,0 0-1,0 0 1,-1 0-1,1 1 0,-1-1 1,1 1-1,-1 0 0,1 0 1,-1 0-1,0 0 1,0 0-1,0 0 0,2 4 1,0-2 9,-1 1 0,0 0 0,-1 0 0,1 0 0,-1 1 0,0-1 0,0 0 0,1 7 0,0 6 0,-1 0 0,-1 0-1,-1 0 1,-1 0 0,-3 27 0,-2-14-237,0 0 1,-15 39-1,-8-1-616,9-20-1685,9-17-2835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1468,'11'-7'4136,"-9"5"-3353,27-18 712,-1-1 0,29-29 0,-49 42-1353,0 0-1,-1-1 1,0 0 0,-1 0-1,0 0 1,0-1-1,-1 0 1,0 0 0,-1 0-1,0 0 1,3-13 0,-7 20-97,1 1 0,-1 0 0,0-1 0,0 1-1,0 0 1,0-1 0,0 1 0,0 0 0,-1 0 0,1-1 0,-1 1 0,0 0 0,1 0 0,-1 0 0,0-1 0,0 1 0,-1 0-1,1 0 1,0 1 0,-2-3 0,2 3-31,0 1-1,1 0 0,-1-1 1,0 1-1,1-1 1,-1 1-1,0 0 0,0 0 1,1 0-1,-1-1 0,0 1 1,0 0-1,1 0 1,-1 0-1,0 0 0,0 0 1,1 0-1,-1 0 0,0 1 1,0-1-1,1 0 1,-1 0-1,0 0 0,1 1 1,-1-1-1,0 0 1,1 1-1,-2 0 0,-15 10 99,17-11-117,-4 4 24,0-1-1,1 1 1,0 0 0,0 0 0,0 0-1,0 1 1,0-1 0,1 1-1,0-1 1,-2 7 0,0 1 20,1-1 1,0 1-1,-1 13 0,3-19-55,1 0-1,0 0 1,0 0 0,0 0-1,1 0 1,0-1-1,0 1 1,0 0-1,1 0 1,0 0 0,0-1-1,1 1 1,-1-1-1,1 0 1,0 0-1,1 0 1,-1 0 0,1 0-1,0-1 1,0 1-1,1-1 1,-1 0-1,1-1 1,0 1 0,0-1-1,0 0 1,0 0-1,0 0 1,1-1-1,-1 0 1,1 0 0,0 0-1,0-1 1,0 0-1,-1 0 1,1 0-1,0-1 1,8 0 0,-1-1-435,0 0 1,1-1 0,-1-1 0,0 0-1,-1-1 1,1 0 0,-1-1 0,1 0 0,-2-1-1,13-8 1,-4 0-2282,-5-2 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35 527 1200,'-8'-14'2343,"-18"-23"2939,26 39-5229,1 0-1,0 0 1,0 0 0,-1 0 0,1 0 0,-1 0-1,0 0 1,0 0 0,0 4 0,2 6 56,1-3 22,2 1 1,-1-1 0,1 0-1,0 0 1,1-1 0,11 14 0,-4-6-12,31 41 298,20 26 126,-54-67-417,0-1 0,-1 1 0,10 26 0,-18-39-104,0-1-1,0 1 0,0 0 1,0 0-1,-1 0 1,1 0-1,-1-1 0,0 1 1,0 0-1,0 0 0,0 0 1,0 0-1,-1 0 0,1 0 1,-1 0-1,-2 5 0,2-7-15,0 0-1,1 0 1,-1 0-1,0 0 0,0 0 1,0 0-1,-1 0 1,1 0-1,0 0 0,0-1 1,0 1-1,-1-1 1,1 1-1,0-1 0,-1 1 1,1-1-1,0 1 1,-1-1-1,1 0 0,0 0 1,-1 0-1,1 0 1,-2 0-1,-30-3 26,28 2-28,-1 0 1,1-1 0,-1 0-1,1 0 1,0 0-1,0-1 1,0 1-1,0-1 1,0-1-1,1 1 1,-7-6 0,8 6-26,1 0 1,-1 0 0,1 0-1,-1 0 1,1 0 0,0-1-1,0 1 1,1-1 0,-1 1-1,1-1 1,0 0 0,-1 1-1,2-1 1,-1 0 0,0 0-1,1-5 1,0 1-63,1 1 0,0-1-1,0 0 1,1 1 0,0 0 0,1-1 0,-1 1-1,1 0 1,1 0 0,-1 0 0,1 1 0,0-1-1,1 1 1,6-7 0,7-6-507,1 1 0,34-27 1,-47 41 483,26-19-911,0 2 0,57-26 1,-2 0 366,-77 41 1109,0-2-1,13-11 0,-21 18-158,0-5 38,-2 4-55,-4 4 1403,-6 7-1561,1-1 0,0 1 1,1 1-1,-1 0 1,2 0-1,-12 19 1,9-7-21,0 0 0,2 0 0,0 0 0,-4 26 0,9-35-84,0 1 0,2 0 1,0 0-1,0 1 0,1-1 1,1 0-1,1 0 1,2 15-1,-3-28-44,-1 0 1,1 0-1,0 0 1,-1 1-1,1-1 1,0 0-1,0 0 1,0 0-1,0 0 1,0 0-1,0 0 1,0-1-1,0 1 1,0 0-1,0 0 1,0-1-1,0 1 1,1-1-1,-1 1 0,0-1 1,0 1-1,1-1 1,-1 0-1,0 1 1,1-1-1,-1 0 1,3 0-1,-2 0-77,3-2 17,0-1 58,1-1 1,-1 1-1,0-1 1,0 0-1,0 0 1,-1 0 0,1 0-1,-1-1 1,0 0-1,6-9 1,1-5 44,-2 0 1,0 0 0,-1-1 0,-1 0 0,0 0 0,-2-1 0,0 0 0,-2 0-1,2-30 1,-5 23 163,0 25 99,0 12-262,-1 27-4,2-32-13,0 1-1,0-1 1,0 0 0,0 0-1,1 0 1,-1 0 0,1 0-1,0 0 1,1 0 0,-1 0-1,1-1 1,-1 1-1,1-1 1,0 1 0,0-1-1,5 3 1,-5-3-3,3 3-9,1 0 0,0-1 0,1 1 0,-1-2 0,1 1 0,0-1 0,0 0 0,1 0 0,-1-1 0,1-1 0,-1 1 0,1-1 0,0 0 0,14 0 0,-17-2-7,0 0 1,1 0-1,-1-1 1,0 0-1,0 0 1,1-1-1,-1 1 1,0-1-1,0-1 1,-1 1-1,1-1 1,0 0-1,-1 0 1,0 0-1,0-1 1,0 0-1,0 0 1,0 0-1,-1-1 1,0 0-1,6-8 1,-1 0 9,-1 0 1,-1-1-1,0 0 1,-1 0-1,0 0 0,-1-1 1,-1 0-1,-1 0 1,4-24-1,-4 1 95,-1 0-1,-4-50 1,-15-73 630,11 118-327,6 37-282,-1 1-1,0-1 1,0 1 0,0 0-1,-1 0 1,1 0-1,-1 0 1,-1 0 0,-4-8-1,6 11 315,-2 8-312,-1 6-75,0 0 1,1 0-1,0 0 0,1 1 0,0-1 0,1 1 1,1 0-1,1 17 0,15 110 155,-13-121-170,12 62 89,35 117 0,-34-151-486,36 73 0,-37-91-2950,30 43 1,-35-58 333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9 218 1940,'-8'0'9448,"12"-7"-7337,16-10-3613,-18 16 2253,101-70 485,-29 21-1363,-28 22-527,-4 3-1376,-19 6-2674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1192,'0'0'2082,"9"8"1252,4 30-1328,16 69-1,-14-44-1495,24 88 811,-26-100-2760,0-1-3431</inkml:trace>
  <inkml:trace contextRef="#ctx0" brushRef="#br0" timeOffset="1">59 16 1648,'-11'-9'1700,"-4"3"-868,6 34-2592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1600,'0'0'881,"-1"7"-105,-2 11-367,-13 102 2129,16-104-2287,-1-1-1,2 1 1,0 0-1,1-1 1,1 0-1,5 18 1,-7-27-107,1 0-1,-1 0 0,2 0 1,-1 0-1,1-1 1,-1 1-1,2-1 1,-1 1-1,0-1 0,1 0 1,0-1-1,0 1 1,6 4-1,-9-8 151,16-1 540,-14-2-590,-1 0-200,0 0 1,0 0-1,-1 0 0,1-1 0,0 1 0,-1 0 0,1-1 0,-1 0 0,0 1 0,0-1 0,0 0 0,0 1 0,-1-1 1,1 0-1,-1 0 0,1-3 0,-1-5 8,1-1 0,-2 1 0,0-1-1,0 1 1,-1-1 0,-1 1 0,0 0 0,0 0 0,-9-18 0,5 15-692,0 1 0,-1 0 0,0 0 0,-1 1 0,-1 0 0,-21-20 0,22 25-1870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1504,'29'50'3584,"-21"-33"-2877,55 99 1747,-62-116-2398,-1 1 1,0 0-1,0 0 0,1-1 1,-1 1-1,0 0 0,1-1 1,-1 1-1,1 0 1,-1-1-1,1 1 0,-1-1 1,1 1-1,-1-1 0,1 1 1,0-1-1,-1 1 1,1-1-1,0 1 0,-1-1 1,1 0-1,0 0 0,0 1 1,-1-1-1,1 0 1,0 0-1,0 0 0,-1 0 1,1 0-1,0 1 0,0-2 1,-1 1-1,1 0 1,0 0-1,0 0 0,1-1 1,1-1 37,-1 0 1,1 0 0,-1 0 0,1 0 0,-1-1-1,0 1 1,3-5 0,-3 5-99,28-48 1216,-4 7 76,-25 41-1209,1 0 1,0 0-1,0 0 0,0 0 0,0 1 1,4-4-1,-1 3 17,-4 0 123,22 7-31,-21-4-174,0 0 1,0 0 0,1 0 0,-1 0 0,0 0-1,0 1 1,0-1 0,-1 1 0,1-1-1,0 1 1,0 0 0,-1-1 0,3 5 0,2 0 8,10 12-1605,-1 1-1,-1 0 0,-1 1 0,12 21 0,-16-25-1572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2060,'9'-18'4288,"-8"16"-3449,1-2 23,-1 3-317,1 5 2807,1 28-2734,-2 0 0,-2 41 0,-1 2-114,2-68-446,6 101 783,-4-96-742,0 0 0,0 0 0,1-1 0,1 1 0,0-1 0,9 20 0,-10-27-56,-1-1-1,1 1 1,0 0-1,-1-1 1,2 0-1,-1 0 0,0 0 1,1 0-1,-1 0 1,5 2-1,-6-4-155,1 1 0,-1-1-1,1 0 1,0 0 0,-1 0-1,1-1 1,0 1 0,-1-1-1,1 1 1,0-1 0,0 0-1,-1 0 1,1 0 0,0 0-1,0-1 1,-1 1 0,1-1-1,4-1 1,1-2-734,8-6-4903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1932,'0'0'8305,"4"-4"-7860,0-2-302,1 0 0,0 1 0,1 0 0,-1 0 0,1 0 0,0 1 0,11-7 0,55-24 667,-52 27-1475,-1-1 1,32-21-1,-49 29 240,3-3-676,4-7-4787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1328,'0'0'751,"-2"3"-24,-2 1-346,1 0 0,0 0 0,0 1 0,0-1 0,1 1 0,-1 0 1,1 0-1,-2 7 0,-4 19 340,2 1-1,1 0 1,2 1-1,0 42 1,18 130 951,8-45-3377,-22-142-2369,-1-15 1538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26 377 1536,'0'0'4378,"2"-3"-3895,6-7 31,0 0 1,18-16-1,-16 17-285,0-1 0,-1 0 0,13-18-1,-16 18-65,-1 1 0,0 0 0,0-1-1,-1 0 1,5-17 0,-8 22-75,0 1 1,-1 0 0,1-1 0,-1 1 0,0-1-1,0 1 1,0-1 0,-1 1 0,1 0-1,-1-1 1,0 1 0,-1 0 0,1-1 0,-1 1-1,1 0 1,-1 0 0,-3-4 0,3 6-51,1-1 1,-1 1 0,0 1-1,0-1 1,0 0 0,0 0-1,0 1 1,0-1 0,0 1-1,0-1 1,-1 1 0,-4-2-1,6 3 60,-3 1-16,0 0-58,2-1-16,1 0-1,0 0 1,-1 0-1,1 0 0,0 1 1,-1-1-1,1 0 1,0 1-1,0 0 1,-1-1-1,1 1 0,0 0 1,0-1-1,0 1 1,0 0-1,-2 1 0,-4 4 16,0 1-1,1-1 0,0 1 0,0 0 0,0 1 1,1-1-1,0 1 0,0 0 0,1 1 0,0-1 0,0 1 1,1 0-1,0-1 0,-1 11 0,2-6-5,1 0 1,1 0-1,0 0 0,0 0 0,2 0 0,-1 0 1,2-1-1,0 1 0,4 13 0,-5-20-28,0-1-1,0 0 1,1 0 0,0 0-1,-1 0 1,1 0-1,1-1 1,-1 1-1,1-1 1,0 0 0,0 0-1,0 0 1,0-1-1,1 0 1,0 1 0,-1-1-1,1-1 1,0 1-1,0-1 1,1 0-1,-1 0 1,0 0 0,10 1-1,-7-2-5,0-1 0,1 0 0,-1 0 0,1-1 0,-1 0 0,1-1-1,-1 0 1,0 0 0,0 0 0,0-1 0,0 0 0,0-1 0,-1 0 0,0 0 0,1-1 0,-2 1-1,8-8 1,1-1 32,-1 0-1,0-1 1,-1-1-1,-1-1 1,0 0-1,12-23 0,-20 33 25,-1-1-1,0 1 0,0-1 0,-1 1 1,0-1-1,0 0 0,-1 0 0,1-11 0,-1 15 5,-15-8 76,11 11-116,1 0 0,0 0 0,0-1 0,0 2 0,-1-1 0,1 0-1,0 0 1,0 1 0,0-1 0,0 1 0,-1 0 0,1 0 0,0-1 0,0 1 0,1 1 0,-1-1 0,0 0 0,0 0 0,0 1 0,1-1 0,-1 1 0,1-1 0,-2 3 0,0 1-60,0-1 1,0 1-1,1 0 1,-1 0-1,1 0 1,1 0-1,-1 0 1,-1 9-1,3-11-199,0 0-44,-1 11-43,1-10-40,1-1-835,1-2 1068,-2 0 61,1 0 1,0-1-1,-1 1 1,1 0 0,-1 0-1,1 0 1,-1 0-1,1 0 1,-1-1-1,1 1 1,-1 0 0,1 2-1,2-3-157,1 0 179,-1-1-1,1 0 0,-1 0 1,0 0-1,1 0 1,-1 0-1,0-1 1,5-2-1,-4 1 71,-2 1 35,13-15 351,-14 15-257,15-15 522,-14 17-640,0-1 0,0 0 0,0 1 0,0-1 0,0 1 0,0 0 0,0 0 0,4 0 0,-3 0 11,2 0-3,17-1 10,-3 1 23,34-6-1,-45 4-45,-1 0 0,1 0 0,-1-1 0,0 0 0,0 0 0,0 0 0,0-1 0,7-5 1,-8 4 89,0 0 1,0-1-1,0 1 1,-1-1-1,0-1 1,0 1-1,0-1 1,-1 1-1,0-1 1,0-1 0,-1 1-1,3-9 1,11-18 534,-16 33-337,0 1-294,0 1 1,0 0-1,0-1 0,0 1 1,0 0-1,0 0 0,0 0 1,0 0-1,0 0 0,0 0 0,0 0 1,1 2-1,-1-1 3,2 1 2,0 1 0,0 0 0,0 1 0,0-1 0,-1 0 0,0 1 0,3 7-1,4 9 26,-8-20-3,-1 0-1,0 0 1,1 0-1,-1 0 1,1 0-1,-1 0 1,1 0-1,-1 0 1,1 0-1,-1-1 1,1 1-1,0 0 1,-1-1-1,1 1 1,0 0-1,0-1 1,0 1-1,-1-1 1,1 1-1,0-1 1,0 1-1,0-1 1,0 1-1,0-1 1,0 0-1,0 0 1,0 0-1,0 1 1,0-1-1,0 0 1,0 0-1,0 0 1,0-1-1,0 1 1,0 0-1,0 0 1,0 0-1,0-1 1,0 1-1,0-1 1,0 1-1,0 0 0,-1-1 1,1 0-1,0 1 1,0-1-1,0 1 1,-1-1-1,1 0 1,0 0-1,0 0 1,7-7 76,0-1-1,0 0 1,-1 0 0,7-13 0,-1 3 12,-13 19-113,1-1 0,-1 1 0,1-1 0,-1 1 0,1-1 0,-1 1 0,1-1 0,0 1 0,-1 0 0,1-1 1,0 1-1,-1 0 0,1-1 0,0 1 0,0 0 0,-1 0 0,1 0 0,0 0 0,0 0 0,-1 0 0,1 0 1,0 0-1,0 0 0,-1 0 0,1 0 0,0 0 0,0 0 0,-1 1 0,2-1 0,14 9 12,-16-8-15,3 1 3,0 1 0,0 0-1,0 0 1,-1 0 0,1 0 0,2 5 0,4 5 0,27 36 63,-35-48-58,3 1-2,-4-2-8,0 0 1,1 0-1,-1 0 1,0 1-1,1-1 1,-1 0-1,0 0 0,1 0 1,-1 0-1,0 0 1,1 0-1,-1 0 1,0 0-1,1 0 0,-1 0 1,1 0-1,-1 0 1,0 0-1,1 0 1,-1 0-1,0-1 1,1 1-1,-1 0 0,0 0 1,1 0-1,-1 0 1,0-1-1,1 1 1,-1 0-1,0 0 0,0-1 1,1 1-1,10-11 6,0 0 0,0-1 0,-2-1 1,10-14-1,-8 12-5,0 0 0,1 0 0,16-15 0,-14 18-21,27-19 0,-38 30 15,-1 0 0,1 1 0,-1-1 0,0 1 0,1-1 0,-1 1 0,1 0 0,-1 0 0,1 0 0,-1 0 0,6 2-1,-6-2-17,0 0-56,0 1 1,1 0-1,-1 0 0,0 0 1,0 0-1,0 0 0,0 0 1,-1 1-1,1-1 0,0 0 1,0 1-1,-1 0 0,1-1 1,-1 1-1,3 3 0,14 28-1648,-15-25 566,0 0-1,-1-1 1,2 12 0,-1 4-1740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23 1212,'0'-1'175,"-1"0"0,1 0 0,0-1 0,-1 1 0,1 0 0,-1 0 0,1 0 0,-1 0 0,0 0 0,0 0 0,1 0 0,-1 0 0,0 0 0,0 0 0,0 1 0,0-1 0,0 0-1,0 0 1,0 1 0,0-1 0,0 1 0,0-1 0,0 1 0,0-1 0,-1 1 0,1 0 0,0 0 0,0-1 0,0 1 0,-1 0 0,1 0 0,-1 0 0,-1 0 460,-1 3-51,-2 1-394,0 0 0,1 1 0,-1 0 0,1 0 0,0 0 0,1 1 0,0 0 0,-1 0 0,2 0 1,-6 11-1,4-6-16,0 0-1,1 1 1,0-1 0,1 1 0,0 0 0,-1 16 0,3-20-96,1 0 0,0 0 0,0 0 1,1 1-1,0-1 0,1 0 0,-1-1 0,2 1 0,-1 0 0,6 10 0,-8-16-60,1-1 0,0 1-1,-1-1 1,1 1-1,0-1 1,0 1-1,0-1 1,0 0-1,0 0 1,1 1-1,-1-1 1,0 0-1,1 0 1,-1 0-1,0 0 1,1-1-1,-1 1 1,1 0 0,0-1-1,2 2 1,-2-2 0,1 0 0,-1 0 0,0 0 1,0 0-1,0-1 0,0 1 1,0-1-1,1 1 0,-1-1 0,0 0 1,0 0-1,0 0 0,3-2 0,3-3 61,0 0-1,-1 0 1,1-1-1,-1 0 1,10-14-1,59-94 1154,-24 35 841,-51 78-1891,1 1-12,6-4-25,-6 4 241,3 5-281,4 4-109,0 1 0,-1 0 0,0 1 0,0-1 0,-1 2 0,9 16 0,14 33-922,9 15-1411,-9-27-4609,-22-38 3511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2 201 1136,'-1'-10'1665,"0"0"-1,2-19 2902,5 31-4151,0 0-305,1 1 1,-1 1 0,0-1 0,0 1-1,0 0 1,-1 0 0,1 1 0,4 5-1,6 8 116,0 2-1,-2 0 1,0 0-1,11 26 1,-13-25-116,-6-11-48,-1 0 0,-1 1 0,0-1 0,0 1 0,-1 0 0,0 0 0,1 18 0,-3-22-37,0-1 0,-1 1 0,0 0 0,-1 0 0,1 0 0,-1-1-1,-1 1 1,1 0 0,-1-1 0,0 1 0,-1-1 0,1 1 0,-7 8-1,8-13-18,0 0 0,-1 0 0,1-1-1,-1 1 1,0 0 0,1-1-1,-1 1 1,0-1 0,0 1 0,0-1-1,0 0 1,0 0 0,-1 0-1,1 0 1,0 0 0,0 0 0,-1-1-1,1 1 1,0-1 0,-5 1-1,4-1 6,-1-3 7,-1 0-14,1-1 0,0 1 1,-1-1-1,2 0 0,-1 0 0,0 0 0,1-1 0,0 1 1,0-1-1,0 0 0,0 0 0,-1-5 0,1 0 3,0 1 0,0 0 0,1 0 0,1-1-1,0 1 1,0-16 0,2 4 2,0 1 0,2 0 0,1 0 0,0 0 0,1 0 0,11-25 1,-6 22-10,1 2 1,1-1-1,1 2 0,25-33 1,72-65 46,-108 116-12,-2 9-29,1 48 8,-2-33-5,1 0 1,2 0-1,6 39 0,-3-46 4,0 1 0,11 23 0,-15-37 15,1 0-1,-1 0 0,1 0 1,0 0-1,-1 0 0,1-1 1,0 1-1,0-1 0,0 1 1,0-1-1,0 0 0,0 0 1,0 0-1,1 0 0,-1 0 1,0 0-1,1-1 0,-1 1 1,3-1-1,-3 0-14,0 0 1,-1 0-1,1-1 1,0 1-1,-1-1 1,1 0-1,-1 1 1,1-1-1,-1 0 1,1 0-1,-1 0 0,2-1 1,0-1 16,-1 2-10,-1 0 0,1 0 0,-1 0 0,0 0 0,1-1 0,-1 1 0,0 0 0,0-1 0,0 1 0,0-1 0,0 1 0,-1-1 0,1 0 0,0 1 0,-1-1 0,1 0 0,0-2 0,-1-1 14,1 0 0,-1 1 0,0-1 1,-1-8-1,-1 4-20,0 0-1,-1-1 1,-1 1 0,1 0-1,-1 1 1,-1-1 0,0 1-1,0-1 1,-12-13-1,-1-3-196,16 21 52,0 1 1,-1 0 0,1 0-1,-1 0 1,0 0 0,0 0 0,0 1-1,0-1 1,-6-3 0,5 5-759,1-1 1,-1 1-1,1 0 1,-1 0-1,1 0 0,-6 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1108,'0'0'4435,"0"5"-3815,1 18 227,2-1-1,7 33 1,-7-44-711,1 0 0,0 0 0,1-1-1,0 1 1,0-1 0,1 0 0,1-1-1,0 1 1,0-1 0,1-1-1,0 1 1,0-1 0,13 9 0,-18-15-141,-1-1 1,0 1-1,1-1 1,-1 0-1,1 0 1,-1 0-1,1-1 1,0 1 0,-1-1-1,1 1 1,0-1-1,-1 0 1,1 0-1,0 0 1,0 0-1,-1 0 1,1-1 0,0 1-1,-1-1 1,1 0-1,-1 0 1,1 0-1,-1 0 1,1 0-1,-1 0 1,0-1-1,1 1 1,-1-1 0,0 0-1,2-1 1,5-5-37,-1-1 1,0 1-1,-1-1 1,0 0-1,9-15 1,-15 22 33,0 1 1,0-1 0,0 1-1,0 0 1,0 0-1,0-1 1,1 1-1,-1 0 1,0 0 0,1 0-1,-1 1 1,1-1-1,-1 0 1,1 0-1,-1 1 1,1-1-1,0 1 1,-1-1 0,1 1-1,0 0 1,-1 0-1,4-1 1,1 2-26,0 0-1,0-1 1,0 2 0,10 2 0,1 0-140,68 13-395,-82-17 560,0 1 1,0-1-1,0-1 0,0 1 1,0 0-1,0-1 1,6-1-1,-2 0 29,-4 1 16,0 0-1,0 0 1,0 0-1,0 0 1,0-1-1,0 1 1,0-1 0,-1 0-1,6-4 1,3-2 167,-10 8-76,2 0-112,-1 0 0,0 1-1,1 0 1,-1 0 0,0-1 0,0 1-1,1 0 1,-1 1 0,0-1 0,0 0-1,0 1 1,-1-1 0,1 1 0,0-1-1,0 1 1,-1 0 0,1 0 0,-1 0-1,2 3 1,5 7 41,-1 1 0,6 14 0,90 234 345,-23-56-185,-73-186-221,11 21-144,-17-38 123,-1-5-38,-1 0 60,1 0 1,0 0 0,-1 0-1,0 0 1,0 0-1,0 0 1,-1-3 0,-3-6 0,-15-57 90,-42-163 584,56 198-472,1-1 0,2 1 1,1-1-1,5-66 0,-1 84-43,1 0 0,6-24 0,-6 34-64,-1 0 0,1 0-1,0 0 1,1 0 0,0 0-1,0 1 1,0 0 0,6-6-1,-10 11-63,1 0-1,0 1 0,0-1 0,-1 1 1,1-1-1,0 0 0,0 1 0,0 0 1,0-1-1,0 1 0,0 0 0,0-1 1,0 1-1,0 0 0,2 0 0,0 4 65,-1-1-80,0 0 0,0 0 0,0 0 0,-1 1 1,1-1-1,-1 0 0,0 1 0,0 0 0,0-1 1,0 1-1,-1-1 0,0 1 0,1 0 0,-1-1 0,0 1 1,-1 0-1,0 4 0,-4 15-89,0-1 1,-2 0-1,0-1 0,-19 37 0,-51 79-3652,57-102 409,3-7 35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6979 1864,'-2'-2'440,"1"1"-1,0 0 1,-1-1 0,0 1-1,1 0 1,-1 0-1,0 0 1,1 0 0,-1 0-1,0 0 1,-2 0-1,2 0 266,3 5-349,14 95 1100,-1-21-953,12 59 146,-1-10-187,13 47 99,-14-72-334,103 408 666,-94-401-766,27 73 29,39 33-1,-70-162-104,69 96 0,-50-92-10,59 56 0,60 42 34,-139-131-64,99 81 28,-24-22-9,39 27 20,-72-58-25,228 143-1,-234-160-9,134 54 0,84 4 10,41-22-23,-151-37 13,7-3 40,277 14-1,115-43-10,-104-26-13,-353 15-23,123-6-2,-237 15-6,417 4 36,188 36-60,-351-26 16,198 21 26,-100-15-53,-50-3 9,-105-7 30,80 6-8,437 27 3,80 7-370,-660-41 281,93 2 10,-125-8 55,475 11-67,2-17 53,-272 1 9,154-2 40,-139 3 7,-39 9-12,2-1-4,488 5-3,-392-4-12,350 6-15,-425-8 10,123 1 9,55-10-11,387 4-2,-487 12 14,-264-12 7,218 7-18,40-6 37,-96-3-15,30-1 11,-81-1-18,543-18 12,-606 13 13,268-15 7,265-59-32,-257-19 19,191-78 13,-430 104-17,-170 61-9,191-92 8,-81 30-10,88-44 3,40 5 0,-216 92 7,147-52 9,-114 42-14,41-24-11,-67 27 4,282-141-13,-242 111 49,115-89 0,-177 113 7,-2-2 0,-1-1 0,55-74 0,-59 66-7,-2-1 1,49-98-1,-57 97-24,-2-2 0,18-63 1,-21 41 19,20-137 1,-19-46 5,-13-202-37,-12 386 115,-2 0 0,-32-134 0,18 134 67,-55-123-1,-161-302 407,49 149-164,105 194-309,21 36-58,-209-372 397,201 376-359,-6-13 38,8-4-74,14 35-39,27 50 2,-73-113 133,57 94-48,6 8-3,-86-148 316,107 175-404,-12-22 59,-31-91 1,11 21 29,19 53-75,-18-51 15,-119-358 103,130 335-89,-31-101-101,3 35 106,52 162-74,-8-90 0,11 62 28,-3-103 34,8 91-117,-12-314 128,-4 153-74,13 105 58,2 37-57,-14-179-70,7 191 490,-41-164 0,15 147-230,36 108-169,0-2-1,0 1-1,0-1 1,-1 0-1,-3-7 1,2 4 2,-31-78 39,33 84-45,0-2-2,-3-10-4,-3-3 4,6 14 8,0 0-20,-16-42 7,16 42 4,-1 0-86,-2-5 85,4 8-2,0 0 0,0 0 0,0 0 0,0 0-1,0 0 1,0 0 0,-1-1 0,1 1 0,0 0 0,0 0-1,0 0 1,0 0 0,-1 0 0,1 0 0,0 0 0,0 0-1,0 0 1,0 0 0,-1 0 0,1 0 0,0 0 0,0 0-1,0 0 1,0 0 0,0 0 0,-1 0 0,1 0 0,0 0-1,0 0 1,0 0 0,0 0 0,-1 1 0,1-1 0,0 0-1,0 0 1,0 0 0,0 0 0,0 0 0,0 0 0,0 0-1,-1 1 1,1-1 0,0 0 0,0 0 0,-13 17 3,1 0 0,-20 37 0,-16 47-12,26-45 27,4-8-2,17-45-10,1 0 1,-4 8-6,3-8 12,0 0-17,-7 14 160,8-17-148,-1 1 1,1-1-1,0 0 1,0 0-1,0 0 0,0 0 1,0 0-1,0 0 1,0 0-1,0 0 1,-1 0-1,1 0 0,0 0 1,0 0-1,0 0 1,0 0-1,0 0 1,0 0-1,0 0 0,-1 0 1,1 0-1,0 0 1,0 0-1,0 0 1,0 0-1,0 0 0,0 0 1,-1 0-1,1 0 1,0 0-1,0 0 1,0 0-1,0 0 0,0 0 1,0 0-1,0 0 1,0-1-1,0 1 1,-1 0-1,1 0 0,0 0 1,0 0-1,0 0 1,0 0-1,0 0 1,0 0-1,0-1 0,0 1 1,0 0-1,0 0 1,0 0-1,0 0 0,0 0 1,0 0-1,0 0 1,0-1-1,0 1 1,0 0-1,0 0 0,-2-40 192,2 32-194,1 0 0,0-1 0,1 1 0,3-12 0,1 1-16,-5 15 8,0-1 1,1 0-1,-1 0 0,1 0 0,0 1 0,0-1 0,4-6 0,0 2 3,54-91 24,-45 76-16,-9 16 7,7-12 0,-11 15-7,16-23 7,-3 4-13,-13 22-2,-1 0 14,4-9 13,-3 9 118,-1 0-151,5-7 8,-4 7-1,2 6 1,40 34-5,1-1 0,97 57-1,-141-93-11,93 59-1102,-36-16-4559,-54-39 1583,8 12 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21 192 952,'-15'167'5300,"10"-82"-3715,5 0-1,15 134 1,6-89 339,-21-127-883,6-123-759,-5 52-75,3 0 1,3 0-1,3 0 1,3 1 0,41-126-1,-45 170-146,1 0 1,1 0-1,16-24 0,-18 34-13,0 1-1,0 0 1,1 0 0,0 1-1,1 0 1,17-12-1,-25 21-24,0 0-1,-1 0 0,1 0 1,0 0-1,0 1 0,0-1 1,0 1-1,1 0 1,-1 0-1,0 0 0,4 0 1,-5 1 74,3 2 8,0 0-68,-3-1-22,0 0-1,0-1 1,0 1 0,0 0-1,0 1 1,0-1 0,0 0-1,0 0 1,-1 1 0,3 2 0,-1-1 3,-1 0 1,0 1 0,-1-1 0,1 1 0,0-1 0,-1 1 0,0 0-1,0 0 1,0 0 0,0 0 0,-1-1 0,1 1 0,-1 6 0,0 4 30,-4 30 1,1-29-28,0 0 1,-2 0 0,1-1-1,-2 1 1,0-1-1,-1 0 1,0-1 0,-1 0-1,-12 17 1,-10 7-116,-58 56 1,79-84 42,-1-1 0,-1 0 0,1 0 0,-1-1 0,-1 0 0,-22 9 0,21-14 3,10-3 36,0 1-22,0-1-42,-10-7 41,10 6 9,9 0-92,-2 1 116,-1-1 1,0 1-1,1 0 0,-1 0 0,1 1 1,5-1-1,-5 2 2,1 0 0,-1 0 0,0 1 1,0 0-1,1 0 0,-1 0 0,0 0 0,-1 1 1,1-1-1,4 5 0,7 3-5,27 21-334,-1 2 1,-2 2 0,41 45 0,-61-55-1227,-5-6-4240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1516,'0'0'5761,"-1"8"-4954,-5 40 57,2-1-1,2 1 1,2-1 0,2 1-1,13 75 1,12-16 1,-9-40-3336,-15-58-2411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18 200 1468,'0'-10'1110,"-1"1"0,0-1 1,-1 1-1,0-1 0,-6-16 0,6 23-693,2 0-79,-1 0 0,1 0 0,-1 0 0,1 0 0,0 0 1,0 1-1,0-1 0,1-4 0,-1 4-388,1 0 929,0-1-472,0-1-272,1 1 0,0-1 0,0 0 0,0 1 0,1 0 0,-1-1 0,1 1 0,0 0 0,0 1-1,1-1 1,-1 0 0,1 1 0,0 0 0,0 0 0,4-3 0,-3 3-51,0 1-1,1 0 1,-1 0-1,1 0 1,-1 0-1,1 1 1,-1 0 0,1 0-1,0 1 1,0-1-1,7 2 1,-11-1-71,-1 0 0,1 0 1,0 0-1,-1 1 0,1-1 0,0 1 0,-1-1 1,1 1-1,-1-1 0,1 1 0,-1 0 1,1 0-1,-1 0 0,0 0 0,1 0 1,-1 0-1,0 0 0,0 1 0,0-1 1,1 0-1,-1 0 0,-1 1 0,1-1 1,0 1-1,0-1 0,0 1 0,-1 0 1,1-1-1,0 3 0,0 1 7,0 0 1,0 0-1,0 1 0,-1-1 0,0 0 1,0 0-1,-1 8 0,-4 12 4,-2 0 1,0 0-1,-2-1 0,-1 0 1,-21 37-1,14-26 8,-17 45 0,31-72-30,1-1-1,1 1 0,-1 0 1,1-1-1,1 1 0,-1 0 1,1-1-1,1 1 0,-1 0 1,1 0-1,1-1 0,-1 1 1,1-1-1,1 1 0,-1-1 1,1 0-1,1 0 0,-1 0 1,9 12-1,6 4 4,1 0 0,0-1 1,45 37-1,-12-11-7,-40-36 1,0 1 0,14 21 0,-23-30 6,0 1 0,0-1 0,0 1 1,-1 0-1,0 0 0,0 0 0,0 1 1,-1-1-1,0 0 0,0 1 0,1 6 1,-2-9-4,-1 0 1,0 0 0,1 0 0,-1 0 0,0 0 0,0-1 0,0 1 0,-1 0 0,1-1 0,-1 1 0,1-1 0,-1 1 0,0-1 0,0 0 0,0 1 0,0-1 0,-3 2-1,-2 1 2,1 0-1,-1 0 0,0-1 0,0 0 0,-8 3 1,8-5-19,-1 0 0,1 0 1,-1 0-1,0-1 0,1 0 1,-1-1-1,0 0 0,0 0 1,1-1-1,-1 0 0,-14-3 1,10 1-297,0-1 1,0 0-1,1 0 1,-1-1-1,1-1 1,-18-11-1,26 14-32,0 1 0,0 0-1,0-1 1,0 0 0,1 1 0,-4-6 0,-2-8-4888,3-1 2084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0 273 924,'0'0'3182,"2"-5"-2582,1-1-422,1 1 0,-1-1 1,1 1-1,0 1 1,0-1-1,0 0 0,6-4 1,15-9 276,1 1 0,0 1 0,55-23 1,-20 10-107,49-32 211,-84 46-426,19-10 802,-44 24-571,-1 1-342,0 0-1,1 0 1,-1-1-1,0 1 1,1 0-1,-1 0 1,1 0-1,-1 0 1,0 0-1,1 0 1,-1 0-1,1-1 1,-1 1-1,1 0 1,-1 0-1,1 1 1,-1-1-1,0 0 1,1 0-1,-1 0 1,1 0-1,-1 0 1,0 0-1,1 0 1,-1 1-1,1-1 1,-1 0-1,0 0 1,1 1-1,-1-1 1,13 41 396,-9-26-272,0-1 0,9 21 0,-9-28-114,0 0-1,0-1 0,1 1 0,0-1 0,0 0 0,1 0 0,-1 0 0,1-1 0,1 1 0,-1-2 0,1 1 0,-1-1 1,1 0-1,1 0 0,-1-1 0,0 0 0,1 0 0,0-1 0,-1 0 0,1 0 0,0-1 0,0 0 0,0 0 0,0-1 1,0 0-1,0 0 0,1-1 0,-2 0 0,1 0 0,0-1 0,8-3 0,-15 5-10,1-1 0,-1 1 0,0-1 0,0 0 0,0 0 0,0 1 0,1-1 0,-1 0 0,0 0 0,0 0 0,-1 0 0,1 0-1,0 0 1,0 0 0,0-1 0,-1 1 0,1 0 0,0 0 0,0-3 0,-1 1 1,1 1-1,-1-1 1,0 1-1,0-1 1,0 1-1,0-1 1,0 1-1,-1-1 1,1 1-1,-2-3 1,0-3 5,-1 1 0,0 1 1,0-1-1,-1 0 1,1 1-1,-7-8 1,4 8-63,0 0 1,0 0 0,-1 0 0,0 0 0,-1 1-1,1 1 1,-1-1 0,0 1 0,0 0 0,0 1-1,0 0 1,-1 0 0,-12-2 0,18 5-201,-1 0 0,1 0 0,-1 0 0,1 0 0,-1 1 0,1-1 0,-1 1 0,1 0 0,-1 0 0,-2 2 0,-3 0-1286,6-2-1355,-7 4 36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10 463 1084,'4'24'2390,"0"44"-1,-12 73 417,2-64-1327,5-57-1120,-1-6 21,1-1 1,1 0-1,1 0 1,0 1-1,3 16 1,-4-28 305,3-11-535,8-31 90,-3-1 0,6-55 0,-1-96 354,-7 97-321,-3 39-45,4-50 765,24-127 0,-23 211-598,-8 21 668,4 5-789,0 1-209,0 1-1,0 0 1,-1 1-1,0-1 1,0 1 0,0-1-1,-1 1 1,0 0-1,0 0 1,0 9-1,17 110 544,20 95 43,61 86-2376,-96-297 986,4 10-1226,-5-9-5979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7 310 1224,'0'-1'278,"-6"-9"4406,20-1-4268,0 1 0,1 0 0,0 1 0,30-12 1,78-25 489,-55 22-563,-4-3-1591,108-64 1,-121 61-1158,-15 11 429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9 1780,'-4'-1'1010,"-13"-4"-61,16 4-869,0 1 1,0 0-1,0-1 0,0 1 1,0 0-1,0 0 0,-1 0 1,1 0-1,0 0 0,0 0 0,0 0 1,0 0-1,0 0 0,0 1 1,0-1-1,0 0 0,0 1 1,-2 0-1,-1 1 182,-10 3 202,0 1 0,1 0-1,0 1 1,0 0 0,0 1 0,-17 15-1,10-6 163,2 1-1,-33 38 0,39-39-369,0 0 0,1 0 0,0 2 0,2-1 0,0 1 1,1 1-1,1-1 0,1 1 0,1 0 0,-5 37 0,9-45-166,0 0 1,0 1-1,2-1 1,-1 1-1,2-1 0,-1 1 1,2-1-1,0 0 0,0 0 1,1 0-1,0-1 0,1 1 1,1-1-1,0 0 1,0 0-1,1-1 0,0 0 1,1 0-1,13 12 0,-9-10-171,1-1-1,0 0 0,0-1 1,1-1-1,1 0 0,-1 0 0,2-2 1,-1 0-1,1-1 0,0 0 1,0-1-1,25 3 0,-40-7-57,0-1 1,0 0-1,0 0 0,0 0 0,0 0 0,1 0 1,-1 0-1,0 0 0,0 0 0,0-1 0,0 1 0,0 0 1,0-1-1,1 0 0,8-4-4293,10-9 911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4 176 1840,'-3'5'7564,"17"-2"-7288,0 0 0,1-2 0,-1 1 0,0-2 0,15-1 0,-22 1-236,70-4 763,125-25 0,-28 3-191,-152 22-315,1 0 0,32-12 0,-53 15-221,0 0 0,-1 0-1,1 0 1,0 0 0,-1 0-1,1 0 1,-1 0 0,1 0-1,-1-1 1,0 1 0,0 0-1,1-1 1,-1 1 0,0-1-1,0 0 1,0 1 0,0-4-1,0 4 460,-2-3-251,0 0-130,-1-1 0,0 1 0,-1 0 0,1 0 0,-1 0 0,0 0 0,0 0 0,0 0 0,0 1 0,-1 0 0,-4-4 0,0 0 305,5 4-302,1 1 0,-1 0 1,0 0-1,0 0 0,1 1 0,-6-3 0,6 3 571,8 4-639,-6-3-89,16 6 137,-1 2 0,0 0 0,0 0-1,-1 1 1,16 14 0,-27-21-112,0 1 0,0 0 0,0 0 0,-1 0 0,1 1 1,-1-1-1,0 0 0,0 1 0,0 0 0,0-1 0,0 1 0,-1 0 0,0 0 0,0 0 0,0 0 0,0 0 1,0 0-1,-1 0 0,0 0 0,0 0 0,0 0 0,0 0 0,-1 0 0,0 0 0,0 1 0,0-2 0,0 1 1,-3 7-1,-4 3-75,0 1 1,-1-2 0,0 1-1,-1-1 1,-18 18 0,13-14-1418,1 0 1,-16 24 0,21-21-5992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5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6 1816,'-2'-1'1274,"-7"-2"-120,6 2-101,-1 2-75,-3 2-703,-1 1-1,1-1 1,1 1-1,-1 1 1,0-1-1,1 1 1,0 0-1,0 1 0,1-1 1,-1 1-1,-6 10 1,12-15-256,-69 98 1962,59-82-1662,1 0 1,1 1 0,0 0 0,-5 23 0,8-24-85,1-1 0,1 1-1,0 0 1,1 0 0,2 1 0,-1-1 0,5 31 0,-3-39-155,1-1 0,0 0 0,0 0 0,1 0 0,0 0 0,0 0 1,1-1-1,0 1 0,1-1 0,-1 0 0,1 0 0,1-1 0,-1 1 0,1-1 0,0 0 1,1-1-1,11 9 0,-9-8-124,0-1 1,0 0-1,0-1 0,1 0 1,0-1-1,-1 1 1,1-2-1,0 0 1,1 0-1,-1 0 0,0-1 1,0-1-1,12-1 1,-11 0-852,-1 0 1,0-1 0,0 0 0,-1-1 0,1-1-1,0 1 1,-1-1 0,11-7 0,0-3-2693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5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 1812,'-8'26'1218,"4"-17"-814,1-1 0,1 1 0,0 0 1,0 0-1,0 0 0,1 0 0,1 0 0,0 9 0,1-9-202,0 1 0,1-1-1,0 0 1,1 0 0,0 0-1,0 0 1,1 0 0,0-1 0,0 0-1,1 0 1,0 0 0,12 13-1,-12-15-106,1 0-1,1-1 1,-1 1-1,1-1 1,0-1-1,0 0 1,0 0-1,1 0 1,0-1-1,-1 0 0,1 0 1,0-1-1,0 0 1,12 1-1,-17-3-69,-1 0-1,1 0 0,-1 0 0,0 0 0,1 0 0,-1-1 1,1 1-1,-1-1 0,0 0 0,4-1 0,-2 0 38,-2 1-41,-1 0-1,0 0 0,1 0 0,-1 0 1,0 0-1,0 0 0,1 0 0,-1 0 1,0-1-1,0 1 0,0 0 0,-1-1 1,1 1-1,0-1 0,0 1 0,-1-1 1,1 1-1,0-4 0,3-29 241,-4 25-197,-1 0 0,0 0-1,-1 0 1,0 0 0,0 0 0,-1 0-1,0 1 1,0-1 0,-7-9-1,3 6 9,0 1-1,0 0 1,-1 1-1,-1 0 0,-18-18 1,19 22-148,0 0 1,1 0-1,-2 1 0,1 0 1,-1 1-1,-9-4 1,-17-4-5833,23 8 3079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5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1844,'0'0'1098,"2"4"-111,1-1-711,-2-2-197,0 0-1,0 0 1,-1 0-1,1 0 0,0 0 1,0 0-1,-1 1 0,1-1 1,-1 0-1,1 0 0,-1 0 1,1 1-1,-1-1 0,0 0 1,0 0-1,0 1 0,1 1 1,47 311 5614,-39-275-4976,-8-37-196,3-7-392,12-14 10,-10 9-3,4-19 227,2 1 1,1 0-1,20-33 1,-26 53-190,-1 1 348,-1 10-438,-2-1-67,1 0-1,-1 0 1,1 1-1,-1-1 1,0 1-1,0 0 1,0-1-1,-1 1 1,1 1-1,-1-1 1,4 6-1,24 46 3,15 25-1432,-22-42-496,-9-15-3074,-8-13 1762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1692,'-1'-3'1033,"4"20"5304,12 114-4891,-10-10 65,35 202 0,-27-248-1209,-6-29-349,17 60 0,-8-41-1821,-13-39-3463,-3-22 2392</inkml:trace>
  <inkml:trace contextRef="#ctx0" brushRef="#br0" timeOffset="1">29 439 1608,'18'-15'872,"0"1"-84,1 1-76,-1 1-100,2 0-56,1 2-79,1-2-33,0 3-68,1-2-32,-4 2-68,0-1-56,-3 5-136,-5-2-172,8-1-712,-7 2-1873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56 1564,'0'0'1778,"-2"-1"-1008,-9-7 1848,10 5-2040,-1-3-644,2 6 161,0 0 0,0 0 0,0 0 0,0-1 0,-1 1 0,1 0 0,0 0 0,0 0 1,0-1-1,0 1 0,0 0 0,0 0 0,0 0 0,0-1 0,0 1 0,0 0 0,0 0 0,0 0 1,0-1-1,1 1 0,-1 0 0,0 0 0,0 0 0,0-1 0,0 1 0,0 0 0,0 0 0,0 0 1,1 0-1,-1-1 0,0 1 0,0 0 0,0 0 0,0 0 0,0 0 0,1 0 0,-1 0 0,0-1 1,0 1-1,0 0 0,1 0 0,-1 0 0,0 0 0,0 0 0,0 0 0,1 0 0,-1 0 0,26 1 311,-25-1-387,-1 0 1,1 0 0,-1 0-1,1 0 1,0 0 0,-1 0-1,1 0 1,-1 0 0,1 1-1,-1-1 1,1 0 0,-1 0-1,1 0 1,0 1 0,-1-1-1,0 0 1,1 1-1,0 0 1,25 20 335,0 2 0,-2 1 0,-1 1 0,-1 1 0,28 42 0,-45-60-305,-1 1 0,0 0 0,0-1-1,0 1 1,-1 0 0,0 1 0,-1-1 0,0 0 0,-1 1 0,0-1 0,0 12 0,-2-18-114,1 1 0,-1 0 1,0 0-1,-1-1 0,1 1 0,0-1 0,-1 1 1,0-1-1,0 1 0,0-1 0,0 0 0,-1 0 1,1 0-1,-1 0 0,0 0 0,0-1 0,0 1 0,0-1 1,0 0-1,0 0 0,-1 0 0,1 0 0,-7 2 1,8-4 36,0 0 1,0 0 0,1 1 0,-1-1-1,0 0 1,0-1 0,0 1-1,0 0 1,1-1 0,-1 1 0,0-1-1,0 1 1,1-1 0,-1 0 0,-2-1-1,1 1-16,1 0 27,0 0 1,0-1 0,0 1 0,1 0 0,-1 0 0,0-1 0,1 0 0,-1 1 0,1-1 0,-1 0 0,1 1 0,0-1 0,0 0 0,0 0 0,0 0 0,0 0 0,0 0 0,1 0-1,-1 0 1,0-1 0,1-1 0,-1-4-17,0 0 0,0 0 0,1-13 0,0 21 32,2-12-16,-1-1 1,2 0-1,0 1 0,0-1 1,1 1-1,1 0 0,0 0 0,0 1 1,1-1-1,1 1 0,0 0 1,10-12-1,3 0 6,1 0-1,1 1 1,46-34 0,-62 51 107,0 0 1,0 1 0,1 0-1,0 0 1,0 1 0,12-5-1,-18 8-76,0 0 0,0 1 0,0-1 0,0 0 0,1 0 0,-1 1 0,0-1 0,0 1 0,0-1 0,0 1 0,0-1 0,2 2-1,-1 0 26,3 2 104,0 5-59,-1 1 0,0 0 0,0 0 1,-1 0-1,2 14 0,6 59 196,-2-14-197,-9-65-99,11 63-1066,-8-28-2485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1076,'-1'-11'2020,"-3"-5"1801,14 66-4209,-6-29-460,0-2-1001,1 3 297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1572,'1'-2'1189,"5"-8"1622,-5 9-2010,1 0-656,0 1-1,-1-1 0,1 1 1,0-1-1,0 1 1,0 0-1,-1 0 0,1-1 1,0 1-1,0 1 1,0-1-1,0 0 0,-1 0 1,1 1-1,0-1 1,0 1-1,-1-1 0,1 1 1,0 0-1,-1 0 1,3 1-1,41 25 617,-40-23-525,25 17 106,-1 2 1,0 2-1,-2 0 1,-1 2 0,-1 1-1,30 43 1,-51-66-301,-1 0 0,0 0 0,0 1 0,-1-1 0,1 1 0,-1 0 0,0 0 1,-1-1-1,0 1 0,2 11 0,-4-13-37,0-1 0,0 0 1,0 0-1,0 0 0,-1 0 0,1 0 0,-1-1 1,0 1-1,1 0 0,-1-1 0,-5 5 1,6-6-3,-1 1 2,0 0 0,0 0 1,0 0-1,0 0 0,-1-1 0,1 1 1,-1-1-1,1 0 0,-1 0 0,0 0 1,0 0-1,1 0 0,-1 0 0,0-1 1,0 1-1,0-1 0,0 0 0,1 0 1,-1 0-1,-4-1 0,1 1 14,-1-1-1,0-1 0,1 0 1,-1 0-1,1 0 1,-13-6-1,15 6-3,0-1 0,-1 1-1,1-1 1,0 0 0,1 0-1,-1 0 1,0 0 0,1-1-1,0 1 1,0-1 0,0 0-1,0 0 1,0 0 0,1 0-1,0-1 1,0 1 0,0-1-1,0 1 1,1-1 0,0 0-1,0 0 1,0 0 0,0 1-1,1-1 1,0 0 0,0 0-1,0 0 1,1 0 0,-1 0-1,3-8 1,1 1-285,1 0 0,-1 1 1,2-1-1,0 1 0,0 0 0,1 0 0,0 1 1,1 0-1,0 0 0,0 1 0,1 0 0,1 1 1,-1 0-1,1 0 0,1 1 0,19-11 1,34-15-4143,-41 23 2158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0 952,'0'0'3841,"-1"14"-3117,-7 236 2000,65 326 15,-54-560-2677,9 87 479,-12-103-532,0 0 0,0 0 1,0 1-1,0-1 0,0 0 0,0 0 1,0 0-1,0 1 0,0-1 0,0 0 0,1 0 1,-1 0-1,0 1 0,0-1 0,0 0 1,0 0-1,1 0 0,-1 0 0,0 1 0,0-1 1,0 0-1,1 0 0,-1 0 0,0 0 0,0 0 1,0 0-1,1 0 0,-1 0 0,0 0 1,0 0-1,1 1 0,-1-1 0,0 0 0,0 0 1,0 0-1,1-1 0,-1 1 0,0 0 0,0 0 1,1 0-1,-1 0 0,0 0 0,0 0 1,0 0-1,1 0 0,-1 0 0,0 0 0,0-1 1,0 1-1,1 0 0,-1 0 0,0 0 0,0 0 1,0-1-1,0 1 0,1 0 0,-1 0 1,0 0-1,0-1 0,0 1 0,0 0 0,36-68 879,-28 49-538,1 0-1,1 1 1,0 1-1,2-1 1,19-21-1,-27 35-292,0 0 0,1 1 0,-1-1-1,1 1 1,0 0 0,0 1-1,0-1 1,0 1 0,6-2-1,3 0 83,1 1-1,16-2 0,-27 5-108,-1-1 0,1 1-1,-1 1 1,0-1 0,1 0-1,-1 1 1,0 0 0,1 0-1,4 2 1,-7-3-24,1 1 1,-1-1-1,0 1 1,0 0-1,1-1 0,-1 1 1,0 0-1,0 0 0,0 0 1,0 0-1,0 0 0,0 0 1,0 0-1,0 0 0,-1 1 1,1-1-1,0 0 1,-1 0-1,1 1 0,-1-1 1,1 0-1,-1 1 0,0-1 1,1 0-1,-1 1 0,0-1 1,0 3-1,-1 1-52,1 1 0,-1-1 0,-1 0-1,1 1 1,-1-1 0,0 0 0,0 0-1,0 0 1,-1 0 0,0-1 0,0 1 0,-5 5-1,2-3-61,0 0-1,-1-1 1,0 0-1,0 0 1,-1-1-1,-15 9 0,10-8-155,0 0-1,0-1 0,0-1 0,0 0 0,-1-1 0,1 0 0,-1-1 0,0 0 0,-26-1 0,36-2-78,1 1-1,-1-1 1,1 0-1,-1 0 1,1-1-1,-1 1 1,1-1-1,0 0 1,0 0-1,0 0 1,-5-4-1,5 2-2280,-6-10 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2024,'1'4'1128,"3"107"5036,-3-99-5887,1 1 0,0-1 0,1 0 0,0 0 0,1 0 0,0 0 0,1-1 0,1 0 0,6 12 0,-10-21-229,-1 1 0,1-1 0,0 0 0,0 1 0,0-1 0,1 0 0,-1 0 0,0-1 0,1 1 0,-1 0 0,1-1 0,0 1 0,-1-1 1,1 0-1,0 0 0,6 1 0,-7-1 54,3-2-18,57-23 206,-52 20-182,-1-1 1,0-1 0,0 0 0,0 0-1,12-11 1,-19 15 11,-2 1-101,1 1 1,-1 0 0,0 0-1,0-1 1,0 1 0,1 0-1,-1 0 1,0 0 0,0 0-1,1-1 1,-1 1 0,0 0-1,0 0 1,1 0 0,-1 0-1,0 0 1,0 0 0,1-1-1,-1 1 1,0 0 0,1 0-1,-1 0 1,0 0 0,1 0-1,-1 0 1,0 0 0,0 0-1,1 1 1,-1-1 0,0 0-1,1 0 1,-1 0 0,0 0-1,0 0 1,1 1 0,5 10 128,-1 22-216,-4-28-72,0 1-1,0-1 1,1 1 0,-1-1 0,6 10 0,-6-13-44,-1-1 159,1-1 0,-1 1 1,1-1-1,-1 1 0,1-1 1,-1 0-1,1 1 0,0-1 0,-1 0 1,1 1-1,-1-1 0,1 0 0,0 1 1,-1-1-1,1 0 0,0 0 0,-1 0 1,1 0-1,0 0 0,-1 0 0,1 0 1,0 0-1,-1 0 0,1 0 1,0 0-1,0 0 0,14-2-173,-8-1 63,4-9 75,0-1 0,-1 0 1,-1-1-1,0 0 1,-1 0-1,0-1 1,-1 0-1,8-24 1,30-135-1,-44 169 60,31-226 591,-28 104 2141,-7 134-2521,-3 4-125,0 2 0,2-1 0,-1 1 0,2-1 0,-5 27 0,-4 77 257,10-98-303,-1 28 86,3-1 1,8 77-1,30 86-2376,-31-179 1180,0-6-5265,-3-7 2925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1548,'66'-33'2216,"129"-45"-1,-168 68-2026,28-9 163,-20 8 272,65-31 0,-35 9 1223,-63 32-935,0 5-585,4 13 13,-5-7-22,-15 64 440,-9 72 118,21-124-734,1 0 0,1 0 0,1 0-1,6 37 1,-5-49-96,1 0 0,0 0 0,0-1 0,1 1 1,0-1-1,1 0 0,0 0 0,0 0 0,1-1 0,0 0 0,1 0 0,9 9 0,-14-16-34,-1 0 0,1 0 0,-1 0 0,1 0 0,0-1 0,-1 1 0,1-1 0,0 1-1,0-1 1,-1 1 0,1-1 0,0 0 0,0 0 0,0 0 0,-1 0 0,4-1 0,-3 1-9,-1 0 8,0-1-1,1 1 1,-1-1 0,0 1 0,0-1-1,0 1 1,0-1 0,0 0 0,1 0-1,-1 1 1,0-1 0,0 0-1,-1 0 1,1 0 0,0 0 0,0 0-1,0 0 1,-1 0 0,1 0 0,0-1-1,-1 1 1,1-2 0,8-27 163,-9 30-173,3-15 54,-1 0 1,-1 1-1,0-1 0,-1 0 1,-1 1-1,0-1 1,-1 0-1,-1 1 0,0 0 1,-1-1-1,0 1 0,-13-26 1,6 18-197,-2 0 0,0 0 1,-2 2-1,0 0 1,-1 0-1,-33-29 0,39 39-936,-5-5-5071,5 8 2680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1684,'1'-1'211,"1"0"-1,0 1 1,-1-1-1,1 1 1,-1-1 0,1 1-1,0 0 1,-1-1-1,1 1 1,0 0-1,0 0 1,-1 0 0,1 0-1,0 1 1,-1-1-1,1 0 1,0 1-1,-1-1 1,3 2 0,0 0 87,-1 0 1,0 1 0,0 0 0,0-1-1,0 1 1,3 5 0,-3-5-299,10 13 490,-1 0-1,-1 0 1,-1 1-1,16 34 1,20 75 695,-38-100-931,-1 0-1,-2 1 0,4 30 1,-8-48-210,-1 1 0,0-1 0,0 0 1,-1 0-1,0 1 0,0-1 0,-1 0 0,0 0 1,-1 0-1,0-1 0,-1 1 0,-7 15 1,9-21-64,-1 0 0,1 0 0,0 0 0,-1 0 1,0 0-1,1-1 0,-1 1 0,0-1 0,-1 1 0,1-1 1,0 0-1,-1 0 0,1-1 0,-1 1 0,1-1 1,-1 0-1,0 0 0,-5 1 0,7-1-3,-2-4 4,0 0 25,1 1 0,0-1 0,0 1 0,0-1 1,1 0-1,-1 0 0,1-1 0,0 1 0,0 0 1,0-1-1,0 1 0,0-1 0,1 0 1,0 0-1,-1 1 0,0-6 0,1-3 14,1 1 0,0 0 0,0 0 0,1-1-1,0 1 1,1 0 0,0 0 0,6-14 0,-1 3-3,1 1 1,2 0 0,12-21 0,21-25-1132,64-77 0,-59 82-3259,-24 30 1398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16 1284,'0'0'752,"5"-5"8,-4 3-185,-6 4 2985,-3 1-3419,0 1-1,0 0 1,1 0-1,0 1 1,0 0-1,-11 10 1,6-2 80,0 1 1,1 0-1,1 0 1,0 1-1,-15 32 1,20-35-117,0 0 0,1 1 0,1-1 0,0 1 0,1 0 0,0-1 0,1 1 0,0 22 0,1-33-88,1 0 1,-1 0-1,0 0 0,1 0 0,-1 0 1,1-1-1,0 1 0,-1 0 1,1 0-1,0 0 0,0 0 1,0-1-1,1 1 0,-1 0 0,0-1 1,1 1-1,1 1 0,-1-2 35,-1-1 5,0 1-52,0-1 0,0 0 0,0 1 0,-1-1 0,1 0 0,0 0 0,0 0 0,0 0 0,0 0 0,0 0 0,-1 0 0,1 0 0,0 0 0,0 0 0,0-1 0,1 1 0,4-5 12,0-1 0,0 1 0,0-1 1,0 0-1,-1-1 0,0 1 0,0-1 1,-1 0-1,0 0 0,5-13 0,2-5 178,13-51 0,6-70 1810,-26 137-1823,-4 9-170,0 0-1,0 0 0,0 0 1,0 0-1,0 0 1,0 0-1,0 0 0,0 0 1,0 0-1,0 0 1,0-1-1,0 1 0,0 0 1,1 0-1,-1 0 1,0 0-1,0 0 0,0 0 1,0 0-1,0 0 1,0 0-1,0 0 0,0 0 1,0 0-1,1 0 1,-1 0-1,0 0 0,0 0 1,0 0-1,0 0 0,0 0 1,0 0-1,0 0 1,0 0-1,0 0 0,1 0 1,-1 1-1,0-1 1,0 0-1,0 0 0,0 0 1,0 0-1,0 0 1,0 0-1,0 0 0,0 0 1,0 0-1,0 0 1,0 0-1,0 0 0,0 1 1,0-1-1,0 0 1,1 0-1,-1 0 0,0 0 1,0 0-1,0 0 1,0 0-1,0 1 0,12 38 48,-8-26-134,0 0 0,0 0 1,1-1-1,1 0 0,0 0 0,0 0 1,11 13-1,-9-16-84,1-1-1,0 0 1,0 0 0,0-1 0,1 0 0,0-1-1,1 0 1,-1 0 0,1-1 0,0-1-1,0 1 1,1-2 0,-1 0 0,1 0-1,0-1 1,-1-1 0,1 0 0,20 0-1,-23-2 46,1 0 0,-1 0 0,0-1 0,0 0-1,0 0 1,0-1 0,0-1 0,-1 1 0,0-1-1,15-9 1,-17 8 127,0 0 0,0 0 0,0 0 0,-1-1-1,0 0 1,0 0 0,0 0 0,-1-1 0,0 0 0,0 1 0,-1-2-1,1 1 1,3-14 0,-6 16 70,1 0-1,-1-1 1,-1 1-1,1 0 1,-1 0-1,0 0 1,0-11-1,-1 15-54,1-1 0,0 0-1,-1 0 1,1 0 0,-1 1 0,0-1 0,0 0-1,1 0 1,-1 1 0,0-1 0,-1 1 0,1-1-1,0 1 1,0-1 0,0 1 0,-1 0-1,1 0 1,-1 0 0,1-1 0,-1 1 0,1 0-1,-1 1 1,0-1 0,0 0 0,1 0 0,-4 0-1,2 1-6,0-1 0,0 1 0,0-1 0,0 1 0,0 0-1,-1 0 1,1 1 0,0-1 0,0 1 0,0-1 0,0 1-1,0 0 1,1 0 0,-1 0 0,0 1 0,0-1 0,1 1-1,-1-1 1,0 1 0,-1 2 0,0-1-14,1 0-1,0 1 1,0-1 0,0 1-1,1-1 1,-1 1 0,1 0-1,0 0 1,0 0-1,0 0 1,0 0 0,-1 9-1,2-10-12,1 12-12,1-13 16,0 1 1,0-1 0,0 0 0,1 1-1,0-1 1,-1 0 0,1 0 0,2 3-1,7 4 49,-1 0-1,1-1 0,15 9 1,-16-10 62,1 0 1,-1 0 0,-1 1 0,18 18-1,0 12 104,-1 0-1,25 50 1,-41-69-182,41 92 162,-29-62-135,-5-10-250,-2 1-1,-1 0 1,-3 1-1,0 0 1,7 75 0,-18-108-16,0 0-1,0 0 1,0 0 0,-1 0 0,0 0-1,-1 0 1,0 0 0,0-1 0,-4 10-1,5-14 149,-1-1 0,1 1 0,0-1 0,-1 0 0,1 1 0,-1-1 0,0 0-1,0 0 1,0 0 0,0 0 0,0 0 0,0-1 0,0 1 0,-1-1-1,1 1 1,-1-1 0,1 0 0,-1 0 0,1 0 0,-1 0 0,0 0 0,1-1-1,-1 1 1,0-1 0,0 0 0,1 0 0,-1 0 0,0 0 0,0 0 0,-3-1-1,-3-1 152,0-1 0,-1 0-1,1 0 1,0-1-1,1 0 1,-1-1-1,1 0 1,0 0 0,0-1-1,1 0 1,-1-1-1,1 1 1,-12-16-1,8 9 199,1-1 0,0-1 0,1 0-1,0-1 1,1 1 0,-11-33-1,15 31-132,0-1 0,2 0-1,0 0 1,1 0-1,0-1 1,2 1-1,0 0 1,1 0 0,1 0-1,9-31 1,-5 28-194,1 0 1,1 0 0,1 1-1,1 0 1,0 1-1,24-29 1,-27 39-325,0 0 0,0 0 1,1 1-1,18-14 0,19-7-4733,-33 22 2523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33 248 1244,'0'0'766,"3"-2"-45,7-9-98,0 0 1,-1 0-1,0-1 1,0-1 0,-1 1-1,-1-1 1,0-1-1,-1 1 1,8-28-1,-12 34-315,0 0 0,0 1 0,-1-1 0,0 0 0,-1 0 0,1 0-1,-2 0 1,1 0 0,-2-11 0,1 17-269,1 1 0,0-1-1,-1 0 1,1 0 0,-1 0-1,0 0 1,1 1 0,-1-1 0,0 0-1,1 1 1,-1-1 0,0 0-1,0 1 1,0-1 0,1 1 0,-1 0-1,0-1 1,0 1 0,0-1-1,0 1 1,0 0 0,0 0 0,0 0-1,-1-1 1,1 1-28,-1 0 168,-3 2-4,-3 2-123,1 1 0,0 0 0,-1 1 1,2-1-1,-1 1 0,1 1 0,0-1 0,0 1 1,0 0-1,1 1 0,0-1 0,-7 17 0,10-19-31,0 0 0,0 0 0,0 1 0,1-1 0,-1 0-1,1 1 1,1-1 0,-1 1 0,1-1 0,0 9 0,1-11-14,0 1 0,-1-1 0,1 1 0,0-1 0,1 0 0,-1 0 1,1 1-1,-1-1 0,1 0 0,0 0 0,0 0 0,0-1 0,1 1 0,-1 0 1,0-1-1,1 0 0,5 4 0,-5-3-69,1-1 0,0 1 0,0-1 0,0 0 0,0-1-1,1 1 1,-1-1 0,0 0 0,1 0 0,-1 0 0,1 0 0,-1-1 0,1 0 0,-1 0 0,8 0 0,-2-3-371,0 1 0,0-1 0,0 0 1,-1-1-1,18-10 0,4-8-3918,-14 7 1442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56 356 1168,'-9'50'2825,"-14"86"1789,15-74-3503,-1 23 641,4-28-99,4-46-354,2-35-1007,10-154 83,20-222 1124,-29 379-1331,15-110 1528,-17 128-1491,2 4-112,0 0-77,0 0 1,0 0 0,0 0-1,0 0 1,0 0 0,0 1-1,-1-1 1,1 1 0,0 0-1,-1-1 1,1 1 0,-1 0-1,0 0 1,1 0 0,-1 0-1,1 2 1,20 44 78,-15-30-52,43 110 13,-18-41-373,9 28-665,-23-61-1504,2-1-4825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13 237 1020,'-1'-1'360,"0"0"0,-1 0-1,1 0 1,0-1 0,0 1 0,0 0-1,1 0 1,-1-1 0,0 1 0,0 0-1,0-3 1,0 2 742,3-1-955,1-1 0,-1 1 1,1-1-1,0 1 0,0 0 1,0 0-1,0 0 0,0 0 1,0 1-1,5-4 0,43-20 442,-19 11-372,152-68-1129,-86 41-2751,-65 27 1853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36 316 892,'0'0'5467,"-2"5"-4957,-2 8-85,-1 0 1,2 0-1,0 0 1,1 1 0,-1 18-1,1 77 2525,2-76-1519,0-31 210,-1-10-1575,-3-5-39,3 8-8,-1-1 0,1 1 0,0-1 1,1 0-1,-1 0 0,1-7 0,0-3 5,0-3 109,3-39 0,-3 56-111,7 3-16,0 0 2,0 0-1,-1 1 1,1 0-1,0 0 1,-1 1-1,0 0 1,1 0-1,6 5 1,-2-2-5,-1-1 1,14 5-1,-17-7 13,0-1-1,0-1 0,0 1 1,0-1-1,0-1 0,12 1 1,-17-1 10,5-3-22,-5 2-2,-1 1 0,1-1 0,-1 0 0,0 0 0,1 1 0,-1-1 0,0 0 0,1 0 0,-1 0 0,0 0 0,0-1 0,0 1 0,0 0 0,0 0 0,0-1 0,0 1 0,0 0 0,-1-1 0,1 1 0,0-1 0,0-1 0,3-10-1,0 0 0,-1-1 0,-1 1 0,1-1 0,-2 1 0,0-25 0,-11-90 20,7 101-7,-1-11 80,-17-71 1,20 107-157,1-1-79,0 3 90,0 0-1,0 0 1,0 0-1,0 0 1,0 0-1,0 0 1,0-1-1,0 1 1,0 0-1,0 0 1,0 0-1,0 0 1,0 0-1,0 0 1,0 0-1,0-1 1,0 1-1,0 0 1,0 0-1,-1 0 1,1 0-1,0 0 1,0 0-1,0 0 1,0 0-1,0 0 1,0 0-1,0-1 1,0 1-1,0 0 1,-1 0-1,1 0 1,0 0-1,0 0 1,0 0-1,0 0 1,0 0-1,0 0 1,0 0-1,-1 0 1,1 0-1,0 0 1,0 0-1,0 0 1,0 0-1,0 0 1,0 0-1,0 0 1,-1 0-1,1 0 1,0 0-1,0 0 1,0 0-1,0 1 1,0-1-1,0 0 1,0 0-1,0 0 1,-1 0-1,1 0 1,-7 11-517,-2 11-960,6-6-2414,3 4 720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43 1340,'19'-18'2896,"-22"4"-1448,2 11-730,-12-3 728,11 6-1294,0 0-1,0-1 1,0 1-1,0 0 1,0 0 0,0 0-1,0 0 1,-1 0-1,1 1 1,0-1 0,0 1-1,0-1 1,0 1-1,-2 1 1,-27 13 770,16-6-595,1 2 0,0-1-1,0 2 1,2-1 0,-1 2-1,1 0 1,1 0 0,-11 19-1,14-21-167,2 0-1,-1 0 0,1 1 0,1 0 0,0 0 0,1 0 0,1 1 0,0-1 0,0 1 0,1 0 0,-1 24 0,4-31-136,-1 1-1,1-1 0,0 0 1,1 1-1,-1-1 0,1 0 1,1 0-1,-1 0 1,1 0-1,0-1 0,0 1 1,1-1-1,-1 0 0,1 0 1,0 0-1,1 0 0,-1 0 1,1-1-1,0 0 0,6 4 1,-4-4-250,0 0 1,0 0 0,0-1 0,1 0 0,0 0-1,-1-1 1,1 1 0,0-2 0,0 1 0,0-1-1,1-1 1,-1 1 0,0-1 0,0-1 0,12-1-1,-7-1-1518,-1-1 0,21-8-1,-32 12 1641,33-16-3243</inkml:trace>
  <inkml:trace contextRef="#ctx0" brushRef="#br0" timeOffset="1">576 57 1684,'-9'-4'1094,"7"4"-68,0 0-50,-3 2-679,1-1 0,-1 1-1,1 0 1,0 0 0,-1 1-1,1-1 1,0 1 0,0 0-1,1 0 1,-1 0 0,1 1 0,0-1-1,-1 1 1,2 0 0,-1-1-1,0 1 1,1 1 0,-4 7-1,-2 4 278,2 1 1,0 0-1,-7 32 0,10-33-318,0-1 1,1 1-1,1-1 1,1 1-1,0-1 1,1 1-1,6 30 1,-6-40-252,0 0 1,1-1-1,0 1 0,0-1 1,0 0-1,1 1 1,0-1-1,0 0 1,0 0-1,0-1 1,1 1-1,0-1 1,0 0-1,0 0 0,0 0 1,1 0-1,0-1 1,-1 1-1,1-1 1,0-1-1,1 1 1,-1-1-1,0 0 1,9 3-1,-6-4-270,1 1-1,-1-1 1,1 0 0,0-1-1,-1 0 1,1 0 0,-1-1-1,1 0 1,9-3 0,-7 1-1029,-1-1 0,1 1 0,17-11 0,4-5-1915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30 1144,'-1'-4'1129,"-4"-12"-161,5 15-836,-1 1 0,1-1-1,-1 0 1,0 1 0,1-1 0,-1 0 0,1 1 0,-1-1-1,0 1 1,0-1 0,1 1 0,-1-1 0,0 1-1,0 0 1,0-1 0,1 1 0,-1 0 0,0 0 0,0-1-1,0 1 1,0 0 0,0 0 0,1 0 0,-1 0 0,0 0-1,0 0 1,0 1 0,0-1 0,0 0 0,0 0-1,1 1 1,-1-1 0,0 0 0,-1 1 0,-6 4 117,1 0 0,0 0 0,0 1 0,0 0 0,1 0-1,0 0 1,0 1 0,1 0 0,-1 0 0,1 0 0,1 1 0,0 0 0,-5 10 0,5-10-116,1 1 0,0 0 0,0 1 0,0-1 0,1 0 0,1 1 0,-1-1 0,2 1 0,-1-1 0,1 1 0,1 0 0,2 14 0,-2-21-112,0 0 0,-1 0 0,2 0 0,-1-1 1,0 1-1,1 0 0,-1-1 0,1 0 1,0 1-1,-1-1 0,1 0 0,0 0 0,1 0 1,-1 0-1,0 0 0,0 0 0,1 0 1,-1-1-1,1 0 0,0 1 0,-1-1 0,1 0 1,0 0-1,0 0 0,0-1 0,0 1 1,-1-1-1,1 1 0,4-1 0,-5 0-17,0 0-1,0 0 0,-1 0 0,1-1 1,0 1-1,0 0 0,0-1 1,-1 1-1,1-1 0,0 0 1,-1 0-1,1 1 0,-1-1 0,1 0 1,-1 0-1,1-1 0,-1 1 1,1 0-1,-1 0 0,0-1 1,0 1-1,0-1 0,0 1 0,0-1 1,0 1-1,0-1 0,0 1 1,-1-1-1,1 0 0,0 0 1,-1-2-1,2-2 24,0 0 1,-1-1-1,0 1 0,0-1 1,0 0-1,-2-12 1,0 12-5,0 0 0,0 0 0,-1 0 0,0 1 0,-1-1 1,1 1-1,-1-1 0,0 1 0,-8-11 0,4 7-24,-1 0 0,-1 1-1,0 0 1,-15-12 0,-19-20-3143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1776,'1'2'276,"1"-1"-1,-1 1 0,0 0 1,0-1-1,0 1 0,0 0 1,-1 0-1,1 0 0,0 0 1,-1 0-1,1 0 0,-1 0 1,0 0-1,1 4 0,1 10 1010,-1-6-822,3 14 599,1 0 1,11 36-1,-14-54-959,0 0 1,1 0-1,0-1 0,0 1 0,0-1 1,0 1-1,1-1 0,0 0 0,0 0 1,0-1-1,1 1 0,-1-1 0,1 0 1,0 0-1,9 5 0,-11-8-82,0 0 1,0 0-1,0 0 0,0 0 0,0-1 0,0 1 0,0-1 1,0 1-1,0-1 0,1 0 0,-1 0 0,0-1 1,0 1-1,5-2 0,-3 0-17,1 0-1,-1 0 1,0 0 0,0-1-1,0 0 1,0 0 0,6-5-1,0-2 5,0 0-1,-1-1 1,-1 0-1,0 0 1,10-17-1,3-16 535,-21 43-348,1 4-239,6 8 36,-4-5-43,0 1 0,0-1-1,1 0 1,0-1 0,0 1 0,0-1 0,1 0 0,11 8 0,-11-10-14,0 0-1,0 0 1,0-1 0,10 3 0,-13-4 48,0-1 1,0 0 0,1 0 0,-1 0-1,0 0 1,0 0 0,0-1 0,1 1 0,-1-1-1,0 0 1,3-1 0,-3 1 9,1-1 0,-1 0 1,1 0-1,-1 0 0,0 0 1,0 0-1,0 0 0,0-1 1,-1 1-1,1-1 0,-1 0 1,1 0-1,-1 0 0,2-4 1,1-2 59,-1 0 0,0 0 0,4-17-1,-7 24-10,-1 0-11,2-2-34,-2 7 113,0-1-105,-2 39-105,2-36 66,1-1-1,-1 0 1,1 1 0,0-1 0,0 0-1,0 1 1,0-1 0,3 5 0,-2-7 20,-1-1-1,0 0 1,1 0 0,-1 0 0,1-1-1,-1 1 1,1 0 0,-1-1 0,1 1-1,-1-1 1,1 1 0,0-1 0,-1 0-1,1 1 1,0-1 0,-1 0 0,1 0-1,0 0 1,-1 0 0,1-1 0,0 1-1,1-1 1,3 0-5,10-1-20,-1 0 0,0 1 1,1 1-1,-1 0 0,0 1 0,1 1 1,17 3-1,-2 6 17,0 1 0,48 27 0,-53-24-11,1-2-1,0-1 1,53 15 0,-78-26 31,1-1-1,-1 1 1,1-1 0,-1 0 0,1 0-1,-1 0 1,1 0 0,-1 0-1,1-1 1,-1 1 0,1-1 0,-1 1-1,0-1 1,1 0 0,-1 0-1,0 0 1,3-2 0,-2 1 24,0-1 0,0 1 1,0-1-1,0 0 0,-1 0 0,0 0 1,1 0-1,-1 0 0,0-1 0,1-3 0,3-7 117,-1-1 0,0 0 0,-1 0 0,2-20 0,-5 31-113,6-55 1755,0-115 0,-7 171-806,-4 11-852,-2 6-69,1 1 1,0-1 0,1 1 0,-3 16-1,2 26-1250,5 115 1,0-170 659,0 12 614,-2-1-6969,-1 3 3425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1576,'2'-5'195,"1"0"1,0 1-1,1-1 0,-1 1 0,1 0 0,-1 0 1,1 0-1,0 1 0,1-1 0,8-4 1,3-2 250,32-12 0,-32 15-268,51-18 717,129-32-1,-75 26-988,-55 9-2741,-45 15 1349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65 115 1300,'0'3'5288,"4"13"-4745,6 141 3418,-7-94-3029,-1-20 110,-4 52-1,-2-67 839,3-25-859,-2-8-882,-9-15-3,2 0 0,1-1 1,0 0-1,2 0 0,0 0 1,1-1-1,2 0 0,0 0 1,1-1-1,1 1 0,2-25 0,1 30-30,1 0 0,6-21 0,-6 29-93,1-1 0,0 1 1,0 0-1,1 0 0,0 0 1,1 0-1,0 1 0,0 0 1,1 0-1,0 0 0,1 1 1,-1 0-1,1 0 0,1 0 1,-1 1-1,1 0 0,0 1 1,1 0-1,12-6 0,-15 8-15,15 0-1,-14 3 2,-5 0 2,1 0 0,-1 0 0,1 0 1,-1 0-1,1 0 0,-1 0 0,0 1 0,1-1 1,-1 1-1,0 0 0,1 0 0,-1 0 0,0 0 1,0 0-1,0 0 0,0 1 0,0-1 0,0 1 1,0-1-1,0 1 0,0 0 0,-1 0 0,1 0 1,-1 0-1,1 0 0,-1 0 0,0 0 0,0 0 1,0 0-1,0 1 0,0-1 0,0 0 0,-1 1 1,1-1-1,-1 1 0,0-1 0,0 1 0,0-1 1,0 1-1,0 1 0,-1 18 1,-2-1 1,0 0-1,-6 22 1,3-23-15,2 1 1,1 0 0,-1 27-1,4-41 5,0 0-1,1 0 0,0 0 0,0-1 1,1 1-1,-1 0 0,2-1 0,-1 1 1,1-1-1,0 0 0,0 1 0,0-2 1,1 1-1,5 7 0,7 3-54,0 0 0,28 22 1,-26-25-3,-2 2 1,27 28-1,-30-24 9,-13-18 52,1 0 1,-1 0-1,0-1 0,1 1 1,-1 0-1,0 0 1,1 0-1,-1 0 1,0 0-1,0 0 1,0 0-1,0-1 1,0 1-1,0 0 1,0 0-1,0 0 1,0 0-1,0 0 1,0 0-1,-1 0 0,1 0 1,0-1-1,-1 1 1,0 1-1,-4 3-22,-1 0 1,0-1-1,0 0 0,0 0 0,0-1 0,-1 0 0,0 0 0,1 0 0,-1-1 0,0 0 0,0 0 0,0-1 1,-12 1-1,-4 0-276,-1-1 1,-46-3-1,55 0-68,0 0 0,-23-7 0,32 8-221,0-2 1,0 1 0,-1-1-1,2 0 1,-1 0-1,0 0 1,1-1 0,-7-5-1,2-7-6386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1448,'1'-3'1434,"3"-9"5642,-2 17-6294,9 17-142,-2 0 0,-1 0 0,-1 1 0,4 24 0,14 103 671,-17-94-817,1 9-208,2 20-717,1-29-7350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1052,'0'0'5461,"-3"4"-4781,1-1-520,0 0 0,0 1-1,0-1 1,0 0 0,0 1-1,1 0 1,0-1 0,0 1-1,0 0 1,0 0 0,0-1-1,1 6 1,0-1-8,1 1 0,0-1 0,0 1 0,1-1 0,0 0 0,0 0 0,1 0 1,0 0-1,0 0 0,1 0 0,7 9 0,-8-11-83,1-1 1,1 1 0,-1-1-1,1 0 1,0-1-1,0 1 1,0-1-1,1 0 1,-1-1 0,1 1-1,0-1 1,0 0-1,0 0 1,1-1 0,6 2-1,-11-3-37,0-1 0,0 1 0,-1-1 0,1 0 0,0 1 0,0-1 1,0 0-1,0 0 0,0 0 0,0-1 0,0 1 0,0 0 0,0-1 0,0 1 0,0-1 0,-1 0 0,1 1 0,0-1 0,0 0 0,-1 0 0,1 0 0,-1 0 0,1-1 0,-1 1 1,1 0-1,-1-1 0,1 1 0,-1-1 0,0 1 0,0-1 0,0 0 0,0 1 0,0-1 0,0 0 0,-1 0 0,1 1 0,0-1 0,-1 0 0,0 0 0,1 0 0,-1-3 1,1-1 42,-1-1 1,1 1 0,-1-1 0,0 0 0,-1 1 0,0-1 0,0 1 0,0-1 0,-1 1 0,0 0 0,-3-8 0,-1 4-30,0 0 1,-1 1 0,0 0-1,-1 0 1,1 0 0,-2 1-1,1 0 1,-1 1 0,0 0 0,-1 0-1,-10-5 1,8 5-1227,-1 1 0,-20-7-1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1320,'4'-3'6551,"-4"3"-6430,5 19 1090,2 31-811,-3 8 221,27 198 1319,-30-250-1839,0-1 1,1 1 0,0 0-1,0-1 1,0 1-1,0-1 1,1 1 0,0-1-1,5 7 1,-6-11-48,0 0 1,0 0-1,0-1 1,-1 1-1,1 0 1,0-1-1,0 1 1,0-1-1,0 1 1,0-1-1,4 0 1,29 1 434,-24-1-382,21 1 149,10 0 239,63 10 1,-103-11-476,1 1-1,-1-1 1,0 1-1,0 0 1,0 0-1,0 0 1,0 0-1,0 0 1,-1 0-1,1 1 1,0-1-1,-1 1 1,1-1-1,0 1 1,1 2-1,-2-2 39,-1 1-9,-2 1-37,1 0-1,0 0 1,-1 0-1,0 0 1,0-1-1,0 1 1,0 0-1,-1-1 1,1 0-1,-1 1 1,0-1-1,0 0 1,0-1 0,-1 1-1,1 0 1,0-1-1,-1 0 1,-6 3-1,-1 1 1,0-1 0,0 0-1,-1-1 1,1 0 0,-21 3 0,20-5-44,1-1 0,-1-1 1,1 0-1,-1 0 1,1-1-1,-1-1 1,-19-4-1,24 4-100,-1-1-1,1 1 0,0-1 1,0-1-1,0 1 0,0-1 1,1-1-1,-1 1 0,1-1 1,0 0-1,1 0 0,-7-9 1,6 7-329,1 0 1,0-1-1,-7-12 0,2-12-5040,8 21 2296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78 195 864,'-12'1'1255,"0"-2"0,-16-2-1,25 3-636,-12-1 1225,8-1 649,7 2-2444,0 0 0,0 0 0,0-1 0,0 1 0,0 0-1,0 0 1,0-1 1343,0 1-1343,0 0 0,-1 0 0,1 0 0,0 0 0,0 0 0,20-8 118,-1 1 0,1 1 0,32-5 0,-10 3-57,491-71 542,-265 47-426,148 0 77,-376 30-281,0 1 3,0 1 0,1 2 1,-1 1-1,50 12 0,-72-11-10,-1 1 1,0 0-1,0 2 1,0 0-1,-1 0 1,1 2-1,-2 0 1,0 1-1,0 0 1,0 1-1,23 25 1,-20-15 43,-1 1 1,0 0-1,-2 2 1,-1-1-1,14 36 1,-14-25 13,-1 0 1,-2 2 0,9 54-1,7 118 154,-26-180-318,-1-1 0,-1 1 1,-1-1-1,-2 0 0,-10 43 1,11-62-104,0 0 1,0 1-1,-1-1 1,0-1-1,0 1 1,0-1-1,-1 1 1,-9 9-1,9-12-606,-1 0-1,1 0 1,-1 0-1,0-1 1,0 0-1,-9 5 1,-8 0-2281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9 1104,'-22'-3'567,"0"0"0,0 1 1,0 1-1,0 1 0,0 2 0,0 0 0,1 1 0,-1 1 1,1 1-1,-1 0 0,-22 11 0,17-5-245,1 2 1,0 0-1,0 2 1,2 1-1,0 1 0,1 1 1,0 1-1,2 1 0,0 1 1,1 0-1,-28 42 0,20-22 0,2 2 0,2 0 0,-20 52 0,35-74-216,2 1 1,0 1-1,1-1 0,2 1 1,0 0-1,1 0 0,1 0 1,1 0-1,3 25 0,-1-39-81,1-1-1,-1 1 0,2-1 0,-1 0 0,1 0 1,0 0-1,1 0 0,0 0 0,0-1 1,1 1-1,5 6 0,-2-5 7,0 0-1,1 0 0,0-1 1,1 0-1,0-1 1,20 12-1,3-3 15,0-1-1,2-2 1,-1-2-1,42 8 1,-17-6 37,118 7 0,47-13-2,170-21 39,-213-1-59,68-4-9,-196 16-40,156-11 47,207-40 54,-411 53-181,117-23-88,-107 20-728,0 0 1,-1-2 0,0 1 0,0-2-1,24-14 1,-34 18-2246,8-6 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17 150 1500,'0'0'5287,"13"1"-3128,-9-2-2055,1 0 0,-1 0-1,0 0 1,1-1 0,-1 0 0,0 0 0,0 0-1,0 0 1,0 0 0,0-1 0,-1 0 0,1 0-1,-1 0 1,0 0 0,0-1 0,0 1-1,0-1 1,0 1 0,-1-1 0,0 0 0,0 0-1,0-1 1,0 1 0,0 0 0,0-5-1,-1 5 71,1 0-1,-1 0 0,-1 0 1,1 0-1,-1 0 0,1 0 0,-1 0 1,0 0-1,-1-5 0,0 7 157,-4-9 252,-2-2-154,5 12-56,-2 2-216,-13 4-3,9 0 15,-1 4-91,1 1 1,1-1-1,0 1 1,0 1-1,1-1 0,0 1 1,1 0-1,-5 15 0,7-19-46,1 1 0,0-1 0,1 1 0,0-1 0,0 1 0,1 0 0,-1-1 0,2 1 0,-1 0 0,1-1 0,0 1 0,1-1 0,0 1 0,0-1 0,4 10 0,-3-13-15,0 1 0,0 0-1,0 0 1,1-1 0,-1 0 0,1 0-1,0 0 1,1 0 0,-1 0 0,1-1-1,-1 0 1,1 0 0,0 0 0,0-1 0,0 0-1,1 1 1,6 0 0,1 1-34,0-1 0,1-1 0,0 0 0,-1 0 0,1-2 0,14 0 0,-16-1-216,1-1 0,-1 0 0,-1-1 0,1 0 0,20-9-1,11-8-2012,-2-4-3304,-21 12 2018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28 1104,'-7'-16'4940,"7"15"-4593,-1 1 0,1-1 0,0 1 1,0-1-1,0 1 0,0-1 0,-1 0 1,1 1-1,0-1 0,0 1 0,-1-1 1,1 1-1,-1 0 0,1-1 0,0 1 1,-1-1-1,1 1 0,-1 0 0,1-1 0,-1 1 1,1 0-1,-1-1 0,1 1 0,-2 0 1,-16 35 503,1 1 0,-20 64 1,-5 11-199,-36 68 391,71-160-780,-8 37 0,14-53-161,4 2 1,4 7 140,-5-11-226,-1-1 0,0 1-1,1-1 1,-1 1 0,1-1 0,0 1 0,-1-1 0,1 0 0,-1 0-1,1 0 1,2 0 0,25-1 68,-1-2 0,40-7 0,63-22 70,-110 27-130,0-1 12,0-1-1,37-18 0,-57 24-36,0 0 0,1 1 0,-1-1 0,0 0 0,0 0 0,-1 0-1,1 0 1,0 0 0,0 0 0,0 0 0,-1 0 0,1 0 0,0 0 0,-1 0 0,1 0-1,-1-1 1,1 0 0,-1 0 1,1 0-10,-1-1-7,-3-9 14,-6-13-23,6 19 21,2 3-3,0 1 2,-8-18 17,8 18-39,1 0-25,0 1 46,2 5-4,7 17-15,-5-9 14,0 1-1,4 17 1,-7-17-538,0-1 0,-1 1 0,0-1 0,-1 1 1,-1-1-1,0 1 0,0-1 0,-5 12 1,4-15-39,0 0 1,0-1-1,-1 1 1,0-1-1,-1 0 1,0 0 0,0-1-1,-1 1 1,0-1-1,0 0 1,-13 10-1,9-9-3379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1236,'0'0'6869,"0"6"-6417,15 175 2124,-8-122-1971,24 104 860,-29-156-1416,14 55 2948,-38-188-2344,-3-18 6,23 122-527,1 1 0,0-1 0,2 1 0,5-38 1,-3 44-60,0 0 1,7-18 0,-9 29-60,1 0 0,0 0 1,0 0-1,1 0 0,-1 0 1,1 1-1,-1-1 1,1 1-1,1-1 0,-1 1 1,6-5-1,-8 8-11,0-1-1,0 1 1,-1-1 0,1 1 0,0-1-1,0 1 1,0 0 0,-1-1-1,1 1 1,0 0 0,0 0 0,0 0-1,0 0 1,1 0 0,1 0 2,0-1 12,1 2 17,-1 0-25,-1 0-4,-1-1 0,1 1-1,0-1 1,0 1 0,0 0-1,-1 0 1,1-1 0,0 1-1,-1 0 1,1 1-1,-1-1 1,1 0 0,-1 0-1,1 1 1,-1-1 0,0 1-1,0-1 1,0 1 0,0-1-1,2 5 1,-1 3 23,1 0 0,-1 0-1,-1 0 1,0 1 0,0-1 0,-1 1 0,0-1-1,-1 0 1,0 1 0,0-1 0,-1 0-1,0 1 1,-6 12 0,0 2-1068,-13 25-1,-16 21-7773,32-60 4981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2104,'0'0'2262,"2"-10"3376,0 9-5561,-1 1 0,0-1-1,1 1 1,-1 0 0,0 0-1,1 0 1,-1 0-1,1 0 1,-1 0 0,0 0-1,1 0 1,-1 1 0,0-1-1,1 0 1,-1 1 0,0-1-1,0 1 1,1-1 0,0 2-1,4 1 87,-1 1-1,1-1 1,-1 1-1,5 6 1,8 8 149,17 23 1,-32-37-260,9 10 119,0 2 1,-2-1-1,18 34 1,-19-30-39,-4-9-60,0-1 0,-1 2 0,0-1 0,-1 0 0,0 1 0,0 0 0,1 21 0,-3-27-53,-1-1 1,0 0-1,-1 1 0,1-1 1,0 0-1,-1 0 1,0 0-1,0 1 0,-1-1 1,1 0-1,-1 0 0,0 0 1,0-1-1,0 1 0,0 0 1,0-1-1,-1 1 1,0-1-1,0 0 0,0 0 1,0 0-1,0 0 0,-5 2 1,7-4-16,0-1 1,-1 1-1,1-1 0,0 0 1,-1 1-1,1-1 1,0 0-1,-1 0 0,1 0 1,0 0-1,-1 0 1,1 0-1,0 0 0,0-1 1,-1 1-1,1 0 1,0-1-1,-1 1 0,1-1 1,0 1-1,0-1 1,0 0-1,0 0 0,0 1 1,0-1-1,0 0 1,0 0-1,0 0 0,0 0 1,0 0-1,0 0 1,0 0-1,1 0 0,-2-3 1,0-3 22,0 0 1,0-1-1,1 1 1,0-1 0,1 1-1,0-1 1,0 0-1,0 1 1,1-1 0,0 1-1,0-1 1,1 1-1,4-11 1,0 0 19,1 0 1,1 0-1,0 1 0,15-22 0,-6 15-162,0 0-1,2 1 1,0 1-1,41-35 0,-56 54-734,6-6 36,-2 7-6162,4 1 3979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109 378 1696,'0'0'1544,"2"1"-814,-1-1-542,1 1 0,-1 0 1,0 0-1,1 0 0,-1 0 0,0 0 1,0 0-1,0 0 0,0 0 1,0 1-1,0-1 0,0 0 0,0 1 1,0-1-1,-1 1 0,1-1 0,-1 1 1,1-1-1,0 3 0,10 40 1257,-7-28-981,7 24 254,-4-17-234,5 26 0,0-10 296,-2-9-1718,-7-10-4187</inkml:trace>
  <inkml:trace contextRef="#ctx0" brushRef="#br0" timeOffset="1">52 127 960,'-32'-92'7459,"30"87"-6692,-1-1 0,1 1 0,-1 0-1,-5-7 1,7 11-645,4 8-6459,12 30 3647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0 940,'2'2'425,"1"-1"1,-1 1-1,0 0 1,0 0-1,0 0 0,0 0 1,0 0-1,0 0 0,-1 1 1,4 4-1,12 32 1365,-5-13-1133,22 38 482,-2-3 6,2-1 0,49 65 0,-51-93 2256,-30-35-3085,0-3-179,0 1-1,-1-1 0,1 0 0,-1 1 0,0-1 0,-1 0 0,0 0 0,0-8 0,-7-56 578,4 39-444,-8-66-28,10 94-557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37 1880,'0'-3'1070,"0"1"-878,0 1 1,0-1-1,0 0 0,-1 1 0,1-1 0,0 1 0,-1-1 1,1 0-1,-1 1 0,0-1 0,0 1 0,1 0 0,-1-1 1,0 1-1,0 0 0,0-1 0,0 1 0,-1 0 0,1 0 1,0 0-1,-2-1 0,1 1 1023,2 1-1186,-1 0 0,1 1 0,0-1 0,-1 0 0,1 0 0,0 1 0,-1-1 0,1 0 0,0 0 0,-1 1 0,1-1 0,-1 0 0,1 0 0,-1 0 0,1 0 0,0 0 0,-1 0 0,1 0 0,-1 1 0,1-1 0,-1-1 0,1 1 0,0 0 0,-1 0 0,0 0 0,0 0 1,0 0 1,1 0 0,-1 0-1,0 0 1,0 0-1,0 0 1,0 0 0,1 0-1,-1 0 1,0 0-1,0 1 1,0-1 0,1 0-1,-1 0 1,0 1-1,0-1 1,1 1 0,-1-1-1,-1 1 1,-10 8 229,0 1 1,1 0-1,0 1 1,1 0 0,0 0-1,0 1 1,-14 25-1,19-28-188,-1 1 0,2 0 0,-1 0 0,2 0 0,-1 0 0,1 1 1,1-1-1,0 1 0,0 0 0,1-1 0,0 1 0,2 13 0,-1-21-45,0 0-1,1 0 1,0 0 0,-1 0 0,1 0 0,0 0 0,1 0-1,1 5 1,-2-7-15,0 0 1,0 0-1,0 0 0,0 1 0,0-1 1,0 0-1,0-1 0,0 1 0,1 0 0,-1 0 1,0 0-1,1-1 0,-1 1 0,0-1 0,1 1 1,-1-1-1,1 1 0,0-1 0,0 0 56,2-1-37,0-2 7,0 0-1,0 0 1,-1 0-1,1 0 1,-1 0 0,0-1-1,0 1 1,0-1-1,0 0 1,-1 0 0,0 0-1,1 0 1,1-7 0,0-4 257,0-1 0,-2 0 1,0-1-1,0 1 1,-2 0-1,-1-21 1,1 8 273,0 26-320,0 2 103,0 6-149,0 15-103,5 36-110,0-32-218,8 24 0,-10-41-237,-1-1 0,1 0 0,-1 1 0,2-1 0,-1-1 0,1 1 0,0 0 0,7 7 0,-5-9-692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1956,'3'-83'6859,"-3"81"-6092,0-1-90,0-10 2809,1 21-3176,13 161 1081,-2-10-522,-9-133-705,2 0 0,1-1 0,0 0 0,11 25 1,-15-46-132,0 1 1,0-1-1,0 0 1,0 0-1,1-1 1,0 1 0,0 0-1,0-1 1,0 0-1,0 1 1,7 4-1,-8-7-87,0 0-1,1 0 0,-1 0 1,1 0-1,-1 0 0,1 0 0,0 0 1,-1-1-1,1 0 0,0 1 1,-1-1-1,1 0 0,0 0 1,-1 0-1,1-1 0,0 1 0,-1-1 1,1 1-1,0-1 0,-1 0 1,3-1-1,-2 1-146,-1-1 0,1 1 1,-1 0-1,0-1 0,0 1 1,1-1-1,-1 0 0,0 0 0,-1 0 1,4-3-1,4-9-5896,1-4 2411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47 197 1864,'-10'-1'40,"-27"-5"8510,42 2-8078,16-14-66,1 1 0,1 1 0,1 1 0,26-13 0,11-7-315,-2 3-1032,-25 15-4906,-20 9 3048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1384,'1'2'798,"-1"-1"-648,1 1 0,0-1 0,0 0 0,-1 0 0,1 1 0,0-1 0,0 0-1,0 0 1,0 0 0,1 0 0,-1 0 0,0 0 0,0-1 0,1 1 0,-1 0 0,0-1 0,1 1-1,-1 0 1,0-1 0,1 0 0,-1 1 0,1-1 0,-1 0 0,1 0 0,-1 0 0,1 0 0,-1 0-1,1 0 1,-1 0 0,1 0 0,-1-1 0,1 1 0,-1 0 0,0-1 0,3-1 0,2 1 54,-1-1 0,1 0 1,-1 0-1,1 0 1,-1-1-1,0 0 0,0 0 1,0 0-1,0-1 1,-1 1-1,1-1 0,-1 0 1,0-1-1,0 1 1,0-1-1,-1 0 0,4-6 1,-6 9 206,-1-18 1055,-3 18-1153,-8-10-36,11 12-253,-1-1 0,0 1 0,1-1 1,-1 1-1,0-1 0,1 1 0,-1 0 1,0-1-1,1 1 0,-1 0 0,0-1 1,0 1-1,1 0 0,-1 0 1,0 0-1,0 0 0,0 0 0,1 0 1,-1 0-1,0 0 0,-1 0 0,-1 0 245,1 0-238,0 0 0,0 1 1,0-1-1,0 1 1,1-1-1,-1 1 0,0-1 1,0 1-1,1 0 1,-4 1-1,0 1 28,1 0-16,0-1 0,1 1-1,-1 0 1,0 1-1,1-1 1,0 0-1,0 1 1,0 0 0,0 0-1,0 0 1,1 0-1,0 0 1,-2 6 0,1-6 0,0 4 7,-1 0 0,1-1 0,0 1-1,1 0 1,0 1 0,1-1-1,-1 0 1,1 15 0,1-18-30,0 1 1,0 0 0,1-1-1,0 1 1,0 0-1,1-1 1,-1 1 0,1-1-1,0 0 1,1 0 0,-1 0-1,1 0 1,5 7-1,-4-7-26,0 0-1,1 0 1,0 0-1,0-1 1,1 0-1,-1 0 1,1 0-1,0-1 1,0 0-1,0 0 1,0 0-1,0-1 1,10 3-1,-6-3-317,0-1-1,-1 0 0,1 0 1,0-1-1,-1 0 1,1-1-1,0 0 0,13-3 1,19-9-5266,-28 6 2065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62 317 1828,'0'0'3256,"-1"7"-2377,-14 57 956,-10 65 1077,20-80-2181,-10 85 4352,19-143-4808,9-25 91,-2 0 0,13-58 1,2-52 606,17-100 548,-20 121-343,-16 110-939,-7 12-228,0 1 1,1 0-1,-1 0 1,0-1-1,0 1 0,0 0 1,0-1-1,0 1 1,1 0-1,-1 0 0,0-1 1,0 1-1,0 0 1,1 0-1,-1-1 1,0 1-1,0 0 0,1 0 1,-1 0-1,0 0 1,1-1-1,-1 1 0,0 0 1,1 0-1,-1 0 1,0 0-1,1 0 0,-1 0 1,0 0-1,1 0 1,-1 0-1,0 0 1,0 0-1,1 0 0,-1 0 1,0 0-1,1 0 1,0 0-1,5 9 23,-1 0-1,1 0 1,-1 0-1,-1 0 1,0 1-1,0 0 1,4 16 0,12 81 82,-13-62-76,39 162-151,-40-186-535,16 38 1,2-11-4944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1 484 1252,'0'0'8842,"1"-5"-8511,19-422 4128,-20 419-4149,-1 0 1,1 1-1,-1-1 0,-4-11 1,5 17 265,-1 9-461,-2 22-8,2 1 0,1 0 0,4 39 0,25 93 125,-24-144-190,0-1 1,1 1-1,9 15 0,-11-24-115,1 0-1,0 0 1,1-1 0,0 0 0,0 0-1,1-1 1,8 9 0,-14-15-177,0 0 0,1-1 0,-1 1 0,1 0 0,-1-1 0,1 1 0,-1 0 0,1-1 0,-1 0 1,1 1-1,-1-1 0,1 0 0,-1 0 0,1 0 0,0 0 0,-1 0 0,1 0 0,-1 0 0,1-1 1,-1 1-1,1-1 0,-1 1 0,1-1 0,-1 1 0,1-1 0,-1 0 0,1 0 0,-1 1 0,0-1 0,0 0 1,1 0-1,-1-1 0,0 1 0,0 0 0,0 0 0,0 0 0,0-1 0,1-1 0,3-8-3237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31 404 1668,'-3'0'846,"-8"-2"-91,8 2-40,3 0-570,-1 0 0,0 0-1,1 0 1,-1 0 0,0 0 0,1 0 0,-1-1 0,0 1 0,1 0 0,-1 0 0,1-1 0,-1 1-1,0 0 1,1-1 0,-1 1 0,1 0 0,-2-2 0,1-6 404,0 6 380,5-2-541,13-10-105,-1 2 0,2 0-1,0 1 1,23-11 0,-3 1-70,31-14-273,75-26 1,14-7-5177,-125 53 3206</inkml:trace>
  <inkml:trace contextRef="#ctx0" brushRef="#br0" timeOffset="1">718 35 3496,'9'-4'195,"-3"2"191,-1 0 0,1-1 0,0 1 0,-1-1-1,0 0 1,0-1 0,11-8 4924,-25 16-4644,-1 0-396,1 0 0,-1 1 0,1 1 0,0-1 0,0 1 0,1 1 0,0 0 0,-13 14 0,4-2 176,2 0 0,0 2 0,1-1 0,-16 33 0,19-28-7,1 0 0,-10 40 1,18-54-369,0-1 1,0 0 0,1 1-1,1 0 1,-1-1 0,2 1-1,0-1 1,0 1 0,3 12-1,-3-20-152,0-1 0,1 0 0,-1 1-1,1-1 1,-1 0 0,1 0-1,0 0 1,-1 0 0,1-1 0,0 1-1,0 0 1,0-1 0,4 3-1,-3-2-214,-1-1 117,1-1 0,-1 1 0,0-1 0,1 1 0,-1-1 1,1 0-1,-1 0 0,1 0 0,-1 0 0,1 0 1,-1 0-1,5-2 0,-2 1-347,2 1-726,-1-2-1,0 1 1,0-1 0,11-4 0,13-7-2676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10 1284,'-2'-1'329,"0"0"1,0 0-1,0 0 1,0 0-1,0 0 0,-1 0 1,1 0-1,0 1 0,0-1 1,-1 1-1,1 0 1,0 0-1,-1 0 0,1 0 1,0 0-1,-1 0 0,1 0 1,0 1-1,0-1 1,-1 1-1,1 0 0,0 0 1,-3 1-1,-2 1 87,0 0 0,1 0 0,-1 1 0,1 0 0,0 0 0,-9 9 0,5-4-27,1 2-1,1-1 1,0 1-1,0 1 1,1-1-1,0 1 1,1 0-1,0 1 1,1-1-1,-6 26 1,9-30-278,0 1 1,1 0-1,0 0 0,0-1 1,1 1-1,0 0 0,1 0 1,0 0-1,0 0 0,1 0 1,0-1-1,0 1 0,1-1 1,0 1-1,1-1 0,0 0 1,8 12-1,-10-16-173,1-1 0,-1 0 0,1-1 0,0 1 0,0 0 1,0-1-1,1 0 0,-1 1 0,0-1 0,1-1 0,0 1 0,-1 0 0,1-1 0,0 0 0,0 0 0,0 0 1,0 0-1,0-1 0,0 1 0,0-1 0,0 0 0,4-1 0,1 0-902,0 0 0,1-1 0,-1 0-1,0-1 1,-1 0 0,1 0 0,0-1 0,11-7-1,-2 0-2848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37 202 1276,'0'0'7962,"3"-1"-7641,13-7 56,0-1 0,-1-1 0,28-22 0,-39 29-230,0 0 1,-1 0-1,0 0 0,0-1 1,0 1-1,0-1 0,0 0 1,-1 0-1,0 0 0,1-1 1,-2 1-1,1 0 1,0-1-1,-1 1 0,0-1 1,0 1-1,0-1 0,-1 0 1,1 1-1,-1-1 0,0 0 1,-1-5-1,0 7-5,0-1 0,0 1 0,0 0 0,0 0 0,-1-1 0,1 1 0,-1 0 0,1 0 0,-4-4-1,3 6-74,0 1-1,0-1 0,0 0 1,0 0-1,0 1 0,0-1 1,0 1-1,0 0 0,0-1 0,0 1 1,0 0-1,0 0 0,0 0 1,0 1-1,-2-1 0,3 0-52,0 0 7,0 0 0,0 1 1,0-1-1,-1 0 0,1 0 0,0 1 1,0-1-1,0 1 0,0-1 1,0 1-1,0-1 0,-1 1 1,1 0-1,1-1 0,-1 1 1,-1 1-1,-2 1 43,-4 3 17,1-1-1,0 2 0,1-1 1,-1 0-1,1 1 1,0 1-1,1-1 1,0 1-1,0-1 0,-5 14 1,5-12-28,1 1 1,0 0-1,1 1 1,1-1-1,-1 1 0,1-1 1,1 1-1,0 15 1,1-21-37,0 0 1,1-1-1,-1 1 0,1 0 1,0-1-1,1 1 0,-1-1 1,1 1-1,0-1 1,0 1-1,0-1 0,1 0 1,0 0-1,-1 0 1,1-1-1,1 1 0,-1-1 1,0 1-1,5 2 1,-1-2-53,-1 0 1,0 0 0,1-1 0,-1 0 0,1 0 0,0-1 0,0 0-1,0 0 1,0-1 0,0 1 0,14-1 0,-12 0-269,0 0 0,0-1 0,0-1 0,1 0 0,-1 0 0,0 0 0,0-1 1,-1-1-1,15-4 0,-20 5-25,0 1 1,0-1-1,0 1 0,0-1 1,0 0-1,5-4 1,3-7-5528,-3 2 2432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2172,'0'0'10284,"-7"2"-9476,0-1-555,1 1 0,-1 0 0,1 0-1,-10 6 1,13-7-122,0 1 0,1 0-1,-1 0 1,1 0-1,-1 0 1,1 0 0,0 0-1,0 0 1,0 1-1,0-1 1,0 1 0,1 0-1,-1-1 1,1 1 0,-2 4-1,2-2-38,0 0-1,0 0 0,0 1 1,0-1-1,1 0 0,0 0 1,0 0-1,1 0 0,-1 1 1,1-1-1,0 0 0,0 0 1,1 0-1,-1 0 0,1 0 1,1-1-1,-1 1 0,0 0 1,1-1-1,0 0 0,7 8 1,5 4 96,0 0 0,2-1 1,33 24-1,-19-16 79,-10-5 130,-20-16-285,-5-2-101,1 0-1,0 1 1,0-1 0,0 1 0,0 0 0,-4 1 0,2 0-21,0 0-1,-1-1 0,1 0 0,-11 1 0,5-1-121,-35 1-899,15-4-3508,27 1 2287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17 2084,'0'0'4455,"-3"-2"-3161,-10-10-52,13 12-1203,-1 0-1,1 0 0,0-1 1,0 1-1,-1 0 0,1 0 0,0 0 1,0-1-1,0 1 0,-1 0 0,1 0 1,0 0-1,-1 0 0,1 0 0,0 0 1,0 0-1,-1 0 0,1 0 0,0 0 1,-1 0-1,1 0 0,0 0 1,0 0-1,-1 0 0,1 0 0,0 0 1,-1 0-1,1 0 0,0 0 0,-1 0 1,-10 3 515,-1 0 1,1 0-1,0 1 1,0 1-1,1 0 1,-1 0-1,1 1 1,-13 9-1,19-12-430,1 0-1,0 0 0,-1 0 1,1 0-1,0 1 1,0-1-1,1 1 0,-1 0 1,1-1-1,0 1 1,0 0-1,0 1 0,0-1 1,1 0-1,0 0 0,0 1 1,0-1-1,0 1 1,1-1-1,-1 1 0,1-1 1,0 1-1,1-1 1,-1 1-1,1-1 0,1 5 1,1 0 20,0 0 0,0 0 0,1 0 0,1-1 0,0 1 0,8 10 0,41 46 429,-23-30-178,-30-34-380,0 0-1,0 0 1,0 0-1,0 0 1,0 0 0,-1 0-1,1 0 1,0 1 0,-1-1-1,1 0 1,-1 0-1,1 1 1,-1-1 0,1 0-1,-1 0 1,0 1 0,0-1-1,1 1 1,-1-1 0,0 0-1,-1 1 1,1-1-1,0 0 1,0 1 0,0-1-1,-1 0 1,1 1 0,-1-1-1,1 0 1,-1 0 0,1 0-1,-1 1 1,0-1-1,1 0 1,-1 0 0,0 0-1,0 0 1,0 0 0,0 0-1,0 0 1,0 0 0,0-1-1,0 1 1,-2 1-1,-5 2-24,1-1 0,-1 1 1,0-1-1,0-1 0,-14 4 0,3-2-556,1-1 1,-1-1 0,-22 0-1,26-2-2367,0-1 0,-21-4 0,14 0-1785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1268,'0'0'555,"-2"0"-45,-5-4-48,5 4 595,0-1-793,2 1-240,0 0-1,0 0 1,0 0-1,0 0 1,0 0-1,0 0 1,0 0-1,0 0 0,0 0 1,0 0-1,1 0 1,-1 0-1,0 0 1,0 0-1,0 0 1,0 0-1,0 0 1,0 0-1,0 0 1,0 0-1,0 0 0,0 0 1,0 0-1,0 0 1,1 0-1,-1 0 1,0 0-1,0 0 1,0 0-1,0 0 1,0 0-1,0 0 0,0 0 1,0 0-1,0 0 1,0 0-1,0-1 1,0 1-1,0 0 1,0 0-1,0 0 1,0 0-1,0 0 0,0 0 1,0 0-1,1 0 1,-1 0-1,0 0 1,0 0-1,0 0 1,0 0-1,0 0 1,0-1-1,0 1 1,0 0-1,0 0 0,0 0 1,0 0-1,0 0 1,-1 0-1,1 0 1,0 0-1,0 0 1,13-1 235,19 3-337,440 19 685,-57-27-373,-158-1-114,302-8 48,-101 15-98,187 26 89,-403-7-140,73 3 29,-281-20-48,275 9 31,-1-17 5,-222 0-11,318-32 36,-238 18 19,-22 4-72,-127 13 3,10-1 0,0 1 0,0 1 0,0 1 0,47 5 0,-43-1 12,-2 2 58,0 1 0,0 1 0,-1 1 0,53 24 0,-25-9 91,132 54 146,-14-5-152,-140-59-138,29 11-7,67 36 0,-112-50 48,-1 0 0,0 1 0,-1 1 0,0 0 0,-1 1 0,0 1 0,-1 1 0,17 22 0,-12-11 49,-1 2 0,-2 0 0,0 1 0,-2 1-1,-1 0 1,-2 1 0,-1 0 0,7 37 0,43 387 677,-48-179-515,4 71 6,6 127-12,-13-216-172,1 23 17,32 412 76,48-41 202,-53-448-301,14 100 36,-18-7 43,-5-28-26,-20-208-97,25 172 39,75 179 73,-35-199-41,7 81 379,-54-196-262,-12-29-57,-3 0 0,3 75 0,-9-81-71,11 331 371,-20-261-848,-24 152 1,17-217-1778,10-65 1936,1-1 0,0 0-1,-1 0 1,0 1 0,1-1 0,-1 0 0,0 0 0,-1 2-1,-9 7-4317,1-2 1636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30 952,'32'-14'1421,"-30"13"-1022,20-10 1227,-20 10-311,-2 1-1275,0-1 0,1 1 0,-1 0 0,1 0 0,-1 0 0,0-1 0,1 1-1,-1 0 1,1 0 0,-1 0 0,1 0 0,-1 0 0,1 0 0,-1 0 0,1 0 0,-1 0 0,1 0 0,-1 0-1,0 0 1,1 0 0,-1 0 0,1 0 0,-1 1 0,1-1 0,-1 0 0,1 0 0,-1 0 0,0 1 0,1-1-1,-1 0 1,1 1 0,0 0 2,-1 1 0,1-1 0,0 0 0,-1 0-1,1 1 1,-1-1 0,0 0 0,1 1 0,-1-1 0,0 0-1,0 2 1,-2 39 139,2-38-85,-34 229 942,-2 33-365,19-67-235,7-99-306,-21 285 502,10 92-82,25-237-312,-4-216-220,49 462 478,-2-176-188,-35-238-267,71 414 287,-12-1-104,-19 38-6,-11 23-64,-14-184-81,9 105-6,-16-214-16,-4-39-28,0-14 9,7 79-7,21 58 25,28-8 9,109 390-2,-162-609-126,22 101-113,20 14 69,-57-212 108,1 0 0,0 0 0,0-1 0,2 0 0,-1 0 0,12 15 0,-14-22 4,1-1 0,-1 1 1,1-1-1,0 0 1,0 0-1,0 0 0,0-1 1,1 0-1,0 0 1,-1 0-1,1-1 1,0 0-1,0 0 0,0 0 1,1-1-1,5 1 1,24 2 4,1-3 1,45-2 0,73-14 1,-145 14-7,95-10 2,150-20 15,380-72 101,-30-18-8,-473 90-97,131-34 7,-259 64-21,459-116 89,-395 101-77,133-24 48,-81 26 53,263-21 902,-187 33-598,246-11-58,170-38-274,-370 36-250,-189 11-262,-1-2 0,0-2 0,99-31 0,-56 7 137,-56 22 277,43-5 1,-71 13 22,70-5 179,-7 3 67,18-5-86,-60 7-142,-28 2-12,0-1 0,15-3 1,-15 3 1,-1 1-6,30-5 5,-30 4-7,1 0-14,10-2 16,-10 2-6,0 1-2,10-2-2,-10 2-8,-2-1-2,10-3 0,-10 3 15,2 0 10,32-7-33,-33 7 8,12-4-1045,-15 4 955,1 0 1,-1 0-1,1 0 1,-1 0-1,1 0 1,-1 1 0,1-1-1,0 0 1,-1 0-1,1 1 1,1-2-1,-1 1-26,0-1-875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43 327 1144,'-13'-3'3292,"-16"-5"6597,36 8-9742,543-27 1240,-122 11-1064,-303 13-222,88 2-47,27-1-5,142-11-1,-151 0-7,-82 3-20,-93 3 70,-42 4-52,1 0 1,-1 2 0,17 0 0,-2-2 71,-27 2-95,1 1-13,80-9 97,9-2-49,-90 11 54,0-1-40,17-1 214,-17 2 119,-2 0-385,0 0 1,0 0 0,0 0 0,1 0-1,-1 1 1,0-1 0,0 0 0,0 0-1,0 0 1,1 0 0,-1 0 0,0 0-1,0 0 1,0 0 0,1 0 0,-1 0-1,0 0 1,0 0 0,0 0 0,1 0-1,-1 0 1,0 0 0,0-1 0,0 1-1,0 0 1,1 0 0,-1 0 0,0 0-1,0 0 1,0 0 0,0 0 0,1-1-1,-1 1 1,0 0 0,0 0 0,0 0-1,0 0 1,0-1 0,0 1 0,0 0-1,0 0 1,1 0 0,-1 0 0,0-1-1,0 1 1,0 0 0,0 0 0,0 0-1,0-1 1,0 1 0,0 0 0,0 0-1,0 0 1,0-1 0,0 1 0,0 0-1,-1 0 1,1 0 0,0 0-1,0-1 1,0 1 0,0 0 0,-17-19 300,0 0 1,-2 1 0,0 2-1,-37-27 1,-7-5 1105,60 46-1315,0-1-1,-1 1 0,1 0 1,-1 0-1,1 0 1,-1 0-1,0 1 0,-4-2 1,7 3 214,2 4-282,2 3-16,-1-1 0,1 1-1,1-1 1,-1 0 0,1 0-1,0 0 1,1 0 0,-1-1-1,1 0 1,0 0 0,8 6-1,13 11 144,2-1-1,35 19 0,-62-40-155,0 1 1,0-1-1,0 1 1,0-1 0,0 1-1,0 0 1,0 0-1,0-1 1,0 1-1,0 0 1,0 0-1,-1 0 1,1 0-1,0 0 1,0 0-1,-1 0 1,1 0 0,-1 0-1,1 1 1,-1-1-1,0 0 1,1 0-1,-1 0 1,0 1-1,0-1 1,0 0-1,0 0 1,0 1 0,0-1-1,0 0 1,0 0-1,0 0 1,-1 1-1,1-1 1,0 0-1,-1 2 1,-10 17 27,-1-1 1,0 0 0,-2 0-1,-26 28 1,-75 63-971,47-47-1016,-6-1-2886,44-39-1232,12-9 1159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 1500,'0'0'2819,"5"-10"3334,-4 6-6105,-1 4-2,0 0-1,0-1 1,0 1 0,0 0 0,1 0-1,-1 0 1,0 0 0,0 0-1,0 0 1,-1-1 0,1 1 0,0 0-1,0 0 1,0 0 0,0 0 0,0 0-1,0-1 1,0 1 0,0 0-1,0 0 1,0 0 0,0 0 0,0 0-1,0 0 1,0 0 0,0 0 0,-1-1-1,1 1 1,0 0 0,0 0 0,0 0-1,0 0 1,0 0 0,0 0-1,0 0 1,-1 0 0,1 0 0,0 0-1,0 0 1,0 0 0,0 0 0,0 0-1,-1 0 1,1 0 0,0 0-1,0 0 1,0 0 0,0 0 0,0 0-1,0 0 1,-1 0 0,-5 1 64,0 1 0,0 0 0,0 0 0,0 0 0,-10 6 0,14-6-46,-1-1-1,0 1 1,1 0 0,-1 0-1,1 0 1,0 0-1,0 1 1,0-1 0,0 1-1,0-1 1,0 1 0,0 0-1,1 0 1,0 0-1,-3 6 1,3-3 24,0 1-1,0-1 1,0 1-1,1 0 1,0-1-1,0 1 1,1 0-1,0-1 1,0 1-1,0-1 1,1 1-1,4 11 1,4 2 82,0 0 1,20 28-1,-18-29 25,-1 0 0,11 24 0,-14-26 6,-6-14-117,-1 0 0,1 0-1,-1 1 1,0-1 0,0 1 0,0-1-1,1 6 1,-2-8-74,-1 0 0,1 0-1,-1-1 1,1 1 0,-1 0 0,1 0-1,-1-1 1,1 1 0,-1 0 0,0-1 0,0 1-1,1 0 1,-1-1 0,0 1 0,0-1 0,0 1-1,-1 0 1,-18 7 60,14-5-56,-16 5-115,1-1 0,-1-1 0,-41 6 0,25-5-884,18-5-36,7-4-1021,5-2-3958,4-2 2579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49 125 1552,'0'0'7644,"3"1"-7174,9 2-31,-9-2-39,26-12 1459,-26 9-1711,1 0 1,-1 0 0,0-1 0,0 1-1,0-1 1,0 0 0,0 0-1,0 0 1,-1 0 0,0-1-1,1 1 1,-1-1 0,-1 1-1,1-1 1,0 0 0,-1 1-1,0-1 1,0 0 0,0 0-1,0 0 1,-1 0 0,1-8-1,-1 10-105,0 1 0,-1-1 0,1 0-1,-1 1 1,1-1 0,-1 0 0,0 1-1,1-1 1,-1 1 0,0-1-1,0 1 1,0 0 0,0-1 0,0 1-1,-1 0 1,-1-2 0,2 2-25,0 0 6,-1 0 1,1 0 0,0 1 0,-1-1 0,1 0-1,-1 1 1,1-1 0,-1 1 0,1-1 0,-1 1 0,1 0-1,-1 0 1,1 0 0,-1 0 0,1 0 0,-1 0-1,-2 0 1,-22 7 173,21-4-176,0 1 0,0 0 0,0 0 0,0 0 0,1 0 0,0 1-1,0 0 1,0 0 0,0 0 0,1 0 0,-5 10 0,5-8-3,0 1 1,1-1-1,0 0 0,0 1 1,0 0-1,1-1 0,0 1 1,1 0-1,0 0 0,0-1 1,1 1-1,0 0 0,0-1 1,0 1-1,1 0 0,0-1 1,6 13-1,-6-15-114,0 0 1,1-1-1,-1 0 1,1 1 0,0-1-1,0 0 1,1-1-1,-1 1 1,1 0-1,0-1 1,-1 0-1,2 0 1,-1 0-1,0 0 1,0-1-1,1 0 1,0 1-1,-1-2 1,1 1 0,0 0-1,0-1 1,0 0-1,0 0 1,0-1-1,0 1 1,0-1-1,0 0 1,6-1-1,-4 0-279,-1 0 0,0-1-1,0 1 1,0-1-1,12-6 1,-13 6-755,-1-1-1,1 0 1,-1 0-1,7-6 1,-2-1-2121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21 222 1812,'-20'1'6172,"20"-1"-6113,22-11 3423,-15 7-4377,163-72 2079,60-44-3242,-212 108-1984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31 1892,'-20'-23'4891,"19"22"-4113,-2-5-85,2 5 28,2 6 3741,9 25-3949,2-1 0,20 33 1,-26-51-386,0 0 0,-1 1 0,0-1 0,-1 1 0,0 0 0,3 17 1,-7-24-101,1-1 1,-1 1 0,0-1-1,0 1 1,0-1 0,-1 1 0,1-1-1,-1 1 1,0-1 0,-1 0 0,1 1-1,-1-1 1,0 0 0,0 0-1,0 0 1,0 0 0,-1 0 0,0-1-1,1 1 1,-7 5 0,5-5-12,0 0 0,-1 0 1,0-1-1,1 0 0,-1 0 0,0 0 1,-1 0-1,1-1 0,-7 3 1,9-5-11,1 0 1,0 0 0,-1 0 0,1-1 0,0 1 0,0-1 0,-1 1 0,1-1 0,0 0 0,0 0 0,0 0 0,0 0 0,0 0 0,0 0-1,0 0 1,0-1 0,1 1 0,-3-3 0,2 1 0,0 1 0,0-1-1,0 0 1,0 0 0,0 0 0,1 0-1,0-1 1,-1 1 0,1 0 0,0 0 0,1-1-1,-1 1 1,1-1 0,-1 1 0,1-1-1,0-3 1,0 0 1,1-1-1,0 0 0,0 1 1,1-1-1,5-14 1,2 3-233,0 0 0,2 1 0,0 0 0,25-29 0,8-14-8651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1548,'0'0'2754,"2"2"-1902,3 5-212,0 0 0,-1 1 0,0 0 0,-1 0 0,0 0 0,0 0 0,3 15 0,4 9 172,-5-18-485,0 1 1,1-1 0,1 0-1,1 0 1,0-1 0,1 0 0,0-1-1,0 1 1,2-2 0,-1 1-1,15 10 1,-21-19-190,-1-1 0,1 0 0,0 0 0,0 0 0,0 0 0,0 0 0,0-1 0,1 0 0,-1 0 0,0 0 0,1 0 0,-1-1 1,1 1-1,-1-1 0,6-1 0,-7 1-34,0-1 0,1 1 1,-1-1-1,0 0 0,0 0 1,0 0-1,0-1 0,-1 1 1,1-1-1,0 0 1,0 1-1,-1-1 0,1 0 1,-1-1-1,0 1 0,0 0 1,0-1-1,0 1 0,0-1 1,0 1-1,2-6 0,3-8 38,-1-1-1,0 0 0,-1-1 1,-1 1-1,2-22 1,1 15-4896,-7 22 3471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34 442 1576,'11'-3'2194,"-10"2"-1695,1 1 0,-1-1 1,0 1-1,0-1 0,0 1 0,1 0 1,-1-1-1,0 1 0,0 0 0,0 0 1,1 0-1,-1 0 0,0 0 1,2 1-1,-2-1-408,0 1 0,-1-1 1,1 1-1,0-1 0,0 1 0,-1 0 1,1-1-1,0 1 0,-1 0 1,1 0-1,-1-1 0,1 1 0,-1 0 1,0 0-1,1 0 0,-1 0 1,13 36 814,-2 1 1,8 43 0,-13-51-741,3 14-1570,-9-41 766,2 7-1221</inkml:trace>
  <inkml:trace contextRef="#ctx0" brushRef="#br0" timeOffset="1">25 76 912,'-2'-19'1267,"1"6"682,-1 0-1,-5-17 2426,5 37-5020,-9 43-3794,11-46 2088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1672,'0'0'6269,"-5"4"-5230,-7 7-437,1 0 0,0 0 0,1 1 0,1 1 0,-1 0 0,2 0 0,0 1 0,1 0-1,-7 17 1,9-19-309,1 1 0,0-1 0,0 1-1,2 0 1,0 0 0,0 0 0,1 0-1,1 0 1,0 1 0,1-1 0,4 25-1,-4-35-343,0 0 0,0 1 0,0-1 0,1 0 0,-1 0 0,1 1 0,0-1 0,-1-1 0,2 1 0,-1 0 0,0 0 0,0-1 0,1 1 0,-1-1 0,1 0 0,0 0 0,0 0 0,0 0 0,5 2 0,-4-3-643,-1 0-1,1-1 1,0 1-1,0-1 1,0 0-1,-1-1 1,1 1-1,0 0 1,0-1 0,0 0-1,-1 0 1,6-2-1,11-5-3209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19 203 1448,'0'0'5290,"3"0"-4597,0-1-497,0 1-1,-1 0 0,1-1 0,0 0 0,-1 0 1,1 1-1,-1-2 0,1 1 0,-1 0 0,0 0 1,1-1-1,-1 1 0,0-1 0,0 0 1,0 0-1,0 1 0,0-1 0,2-4 0,1 0 168,0-1 0,-1 1-1,0-1 1,0 0 0,-1 0-1,0 0 1,0 0-1,-1-1 1,0 1 0,2-16-1,-3 18-194,-1 1 0,0-1 0,0 0 0,0 1 0,-1-1 0,-1-7 0,1 6-30,0 4-96,1 0-1,-1 0 1,0 0 0,0 0 0,0 0 0,0 0-1,0 0 1,0 1 0,-1-1 0,1 0-1,-1 1 1,1-1 0,-1 1 0,1-1 0,-1 1-1,0 0 1,0 0 0,0 0 0,0 0-1,1 0 1,-1 0 0,-1 0 0,1 0 0,0 1-1,0-1 1,-3 1 0,3-1 73,-2 4-19,0-2-76,1 1 0,0 0-1,0 0 1,-1 0 0,1 1 0,1-1-1,-1 1 1,0-1 0,1 1-1,-1 0 1,1 0 0,0 0 0,0 0-1,0 1 1,0-1 0,1 0 0,-1 1-1,0 5 1,0-1-7,0 0 0,1-1-1,0 1 1,1 0 0,0 0 0,0 0-1,1 0 1,-1 0 0,2 0 0,-1 0-1,1-1 1,1 1 0,-1-1 0,1 1-1,0-1 1,1 0 0,0 0 0,0 0-1,0-1 1,1 1 0,0-1 0,1 0 0,-1 0-1,1-1 1,0 0 0,0 0 0,1 0-1,-1-1 1,1 0 0,0 0 0,0 0-1,0-1 1,1 0 0,-1-1 0,10 2-1,-8-1-236,1-1-1,0-1 1,0 0-1,0 0 0,0-1 1,0 0-1,16-2 1,-18 0-542,0 0-1,0 0 1,0-1 0,-1 0 0,1-1 0,7-4 0,-4 2-2860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1356,'0'0'11059,"5"-5"-10663,9-6 48,0 0 1,31-17 0,-34 22-1066,0-1 0,0 0 0,0-1 0,12-12 0,-21 18-247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1424,'0'0'1666,"-3"1"-897,-2 1-327,1-1 0,0 1 0,-1 0 1,1 0-1,0 0 0,0 1 0,0-1 0,0 1 0,0 0 1,1 0-1,-1 1 0,1-1 0,0 1 0,0-1 0,0 1 0,1 0 1,-3 4-1,0 2-191,1-1 0,0 1 1,1 0-1,0-1 0,0 2 1,1-1-1,-1 19 0,1 78 668,14 2-240,-11-100-654,1-1-1,0 1 1,0 0 0,1-1-1,0 0 1,0 0 0,6 10-1,-8-15-153,0-3 56,-1 1-1,0-1 1,1 1-1,-1 0 1,1-1-1,0 1 1,-1-1-1,1 1 1,-1-1-1,1 0 1,0 1-1,-1-1 1,1 0-1,0 1 1,-1-1-1,1 0 1,0 0-1,0 1 1,-1-1 0,1 0-1,0 0 1,0 0-1,-1 0 1,2 0-1,13 0-1212,-11-1-611,0-1-1398,15-11 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1136,'0'0'6736,"5"-5"-6214,1-2-323,-4 4-92,0 0 0,1 0 0,-1 0 0,1 1 0,0-1 0,0 1 0,0 0-1,0 0 1,6-3 0,146-89 1963,-137 84-1725,16-12 765,-32 21-612,0-1-279,8-5 160,-10 7-338,1-1 0,-1 1-1,1 0 1,-1-1 0,0 1 0,1 0 0,-1-1 0,1 1-1,-1 0 1,1 0 0,-1 0 0,1-1 0,-1 1 0,1 0 0,0 0-1,-1 0 1,1 0 0,-1 0 0,1 0 0,-1 0 0,1 0-1,-1 0 1,1 0 0,-1 0 0,1 0 0,-1 0 0,1 1-1,-1-1 1,1 0 0,1 7-15,0 1-1,-1-1 1,0 0-1,0 1 1,-1-1-1,-1 10 1,1-10-21,0 6 13,2 76 130,4-37 293,-6-49-118,4-1-153,-3-2-147,-1 1-1,0-1 1,1 0 0,-1 0 0,1 0 0,-1 1 0,0-1 0,1 0 0,-1 0 0,0 0 0,1 0 0,-1 0 0,1 0 0,-1 0 0,1 0 0,-1 0-1,0 0 1,1 0 0,-1 0 0,1 0 0,-1 0 0,0 0 0,1 0 0,-1 0 0,1 0 0,-1-1 0,0 1 0,1 0 0,-1 0 0,0-1 0,1 1-1,-1 0 1,0 0 0,1-1 0,95-72 1801,-94 72-1776,0-1 0,0 1 0,0 0 0,0 0 0,0 0 0,0 0 0,0 1 1,0-1-1,0 1 0,0-1 0,0 1 0,0-1 0,3 1 0,-4 0-40,1 1-1,-1-1 1,0 1-1,1-1 1,-1 0-1,0 1 0,0 0 1,1-1-1,-1 1 1,0 0-1,0 0 1,2 1-1,-1 0 9,3 2-83,-1-1 0,0 1 0,0 0 0,0 1-1,0-1 1,-1 1 0,5 7 0,-1-3-213,6 11-1269,-12-18 802,2 1-1105,5 6 550,3 1-4536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127 349 1600,'0'0'3131,"-2"-3"-2249,-5-8-52,5 8-58,1 3-635,-1 0 0,1 0 0,0 0 0,-1 0-1,1 0 1,-1 0 0,1 0 0,0 0 0,-3 1-1,1 0 17,0-1 0,0 1 0,0 0 0,0 0 0,1 1-1,-1-1 1,1 0 0,-1 1 0,1 0 0,-1-1 0,1 1-1,-3 4 1,1-4-71,0 2 56,-1 1 0,1-1 1,0 1-1,0-1 0,0 1 1,0 0-1,1 1 1,0-1-1,-3 7 0,-3 5 229,8-13-291,-1-1 0,1 1 1,0 0-1,0-1 0,1 1 1,-1 0-1,1 6 0,0-5-6,-1-2-42,1-1 0,0 1 0,0 0 0,0-1 0,0 1 0,0-1 0,0 1 0,1-1 0,0 1 0,-1-1 0,1 1 0,0-1 0,0 0 0,0 1 0,0-1 0,1 0 0,-1 0 0,0 0 0,1 0 0,0 0 0,-1 0 0,1 0 0,0 0 0,0-1 0,0 1 0,0-1 0,1 0 0,2 2 0,-4-2 31,3-2-7,-1 1-47,0 0 0,0-1 0,0 1 0,0-1 1,0 0-1,-1 0 0,1 0 0,0 0 0,0 0 0,-1-1 0,1 1 0,-1-1 0,1 0 0,-1 1 0,0-1 0,0 0 0,1-1 0,1-2 0,3-6 28,-2 1 0,1-2 0,-1 1-1,-1 0 1,0-1 0,0 0-1,-2 0 1,1 0 0,1-22 0,-2-11 258,-5-59 1,2 81-155,-15-111 1232,9 81-99,4 44-1016,2 9-116,0 5 690,-4 55-947,4 0-1,1 0 1,4 0 0,18 103 0,-17-139-904,5 15-2039,-1-22-6809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98 1892,'0'0'6431,"1"5"-5751,2-1-480,-3-3-135,1 0-1,-1 1 1,1-1-1,0 0 1,-1 1 0,0-1-1,1 1 1,-1-1 0,0 1-1,0-1 1,0 0-1,0 1 1,0-1 0,0 3-1,0 160 2210,0-140-2016,2 0 0,4 27 0,-4-38-149,20 120 767,-22-131-932,2-8-532,2-26 606,0 0 1,-2-51 0,0-10 247,0 66-166,0-9 251,1 1 0,14-57 0,-15 83-293,2 0-1,-1 1 1,1-1-1,0 1 1,7-11-1,-8 15-26,0 0-1,0 1 1,0-1 0,0 1-1,1-1 1,-1 1 0,1 0-1,0 0 1,0 1 0,0-1-1,6-2 1,-7 4 19,1 2 8,0 0-39,-3-1-14,0 0 1,1 0-1,-1 1 1,0-1-1,1 1 1,-1-1-1,0 1 1,0-1-1,0 1 1,1 0-1,-1-1 1,0 1-1,0 0 0,0 0 1,1 1-1,0 2 8,0-1 0,-1 0-1,0 1 1,0-1 0,0 1-1,0 0 1,0-1 0,-1 1-1,0 0 1,1-1 0,-1 1-1,-1 0 1,1 0 0,-1-1-1,1 1 1,-2 3 0,-1 2-34,0 0 0,-1-1 0,0 1 0,0-1 0,-1 0 0,0 0 0,-1-1 0,-8 11 0,-9 5-443,-25 21 0,44-40 379,-8 7-814,0-1 0,-1 0 0,-22 13-1,34-23 672,1 1 0,-1-1 1,0 0-1,1 0 0,-1 1 0,0-1 0,0 0 0,1 0 0,-1 0 0,0 0 0,0 0 0,0 0 0,1 0 0,-1 0 0,0 0 0,0 0 0,-2-1-666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2032,'-5'-10'5771,"13"38"-1201,20 70-3668,-25-90-803,73 212 1587,-48-149-635,39 69 0,-65-136-931,9 15 512,-11-18-519,1 0 0,-1 0-1,1 0 1,-1-1 0,1 1 0,0 0 0,-1-1 0,1 1 0,0 0 0,-1-1 0,1 1 0,0-1 0,0 1 0,-1-1 0,1 1 0,2 0 0,1-4 168,0-1-220,1 0 0,-1 0 0,-1-1 0,1 1 0,-1-1 0,1 1 0,-1-1 0,-1 0 0,1 0 0,-1-1-1,0 1 1,0 0 0,0-1 0,1-8 0,26-132 614,-25 116-659,-1 1 1,-2 0-1,-2-34 0,-4 12-1439,-5 4-3808,4 32-5216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1236,'2'0'1179,"-2"0"-1000,1 0 0,-1-1 0,1 1 1,-1 0-1,0 0 0,1 1 0,-1-1 0,0 0 0,1 0 0,-1 0 1,1 0-1,-1 0 0,0 0 0,1 0 0,-1 1 0,0-1 0,1 0 1,-1 0-1,0 0 0,1 1 0,-1-1 0,0 0 0,1 0 1,-1 1-1,0-1 0,0 0 0,0 1 0,1-1 0,-1 1 0,4 16 2297,-5 31-1680,-1-25 6,3-9-474,0 0-1,0 0 1,1-1 0,1 1 0,6 17-1,-8-29-278,0 0 0,0 0-1,0 0 1,0 0-1,1 0 1,-1 0 0,1 0-1,-1 0 1,1-1 0,0 1-1,0 0 1,0-1-1,-1 0 1,1 1 0,1-1-1,-1 0 1,0 0 0,0 0-1,0 0 1,0-1-1,5 2 1,0-1 74,0 0 1,0-1-1,0 1 0,-1-1 1,1-1-1,10-1 0,-13 1-24,0 0 0,0 0-1,-1 0 1,1 0 0,0-1 0,4-3-1,-6 4-38,0 0-1,-1 0 0,1 0 1,0-1-1,-1 1 1,1 0-1,-1-1 0,1 0 1,-1 1-1,0-1 0,0 0 1,0 0-1,0 1 1,0-1-1,0 0 0,0 0 1,0 0-1,-1 0 1,1-3-1,-1 0-53,1 1-1,-1-1 1,0 0 0,-1 0 0,0 0-1,1 0 1,-1 1 0,-1-1 0,1 0-1,-1 1 1,0-1 0,0 1 0,0-1 0,0 1-1,-1 0 1,0 0 0,0 0 0,0 0-1,0 1 1,-1-1 0,1 1 0,-1 0-1,0 0 1,0 0 0,0 0 0,-6-2-1,-25-8-1926,11 10-6309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1 980,'1'1'1444,"4"6"-291,-1 0 1,0 0-1,-1 1 1,0-1-1,0 1 1,0 0-1,1 11 1,11 68 1207,-12-65-1507,-2-16-811,3 25 277,1 32-1,-7-32-8037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41 109 1108,'-4'-15'1647,"1"0"0,-2 0 0,0 0-1,-1 1 1,-10-19 0,15 31-1144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1856,'6'11'2953,"-1"-1"-1707,0 1 1,-1 0-1,4 21 0,-2-8-599,12 37 877,8 23 441,-5-48-764,-18-32-1056,-2-2 431,27-6-205,-24 3-323,0 0 0,-1 0 1,1 0-1,-1 0 0,1-1 1,-1 1-1,0-1 0,0 0 1,0 0-1,0 0 0,5-5 0,4-2 117,82-56 1248,-92 64-1327,12-5 127,-11 6-176,2 1-73,0 0 0,-1 0-1,1 1 1,-1 0-1,1-1 1,-1 2 0,0-1-1,0 0 1,0 1 0,7 5-1,-6-4-70,1 0-1,-1 0 1,1-1 0,0 1-1,0-1 1,0-1-1,1 1 1,6 1 0,-1-2 13,-9-2 0,2-1-26,12-6 94,-16 7 25,0-1 0,0 1 1,0 0-1,0-1 0,0 1 1,0-1-1,0 1 0,-1-1 1,1 0-1,0 1 0,0-1 1,-1 0-1,1 0 1,-1 1-1,1-1 0,0 0 1,-1 0-1,0 0 0,1 0 1,0-1-1,1-1 3,4-9 51,-1 1 0,0-1 0,0 0 0,-1-1 0,-1 1 0,3-21 0,-2 18 6,1-22 259,-1 1 0,-2-55-1,-1 54-31,-3-164 2872,2 197-2082,0 16-951,19 210 350,-13-181-492,18 106-578,-17-118-1302,12 35 0,-15-55-251,-2-3 1172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7 243 1620,'-2'-2'1099,"1"1"-839,1 0-1,-1-1 1,1 1 0,-1-1 0,1 1 0,-1-1-1,1 1 1,0-1 0,-1 1 0,1-1 0,0 1-1,0-1 1,1-2 0,-1 1 541,2 0-34,3-4-395,1 0 1,0 0-1,1 0 1,0 1-1,0 0 0,10-7 1,52-29 488,-60 37-715,40-22 295,-25 15-863,0-2 0,-1 0 1,24-20-1,-38 24-3855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1000,'495'-33'1114,"-370"29"-1221,172 0-50,-30 3 366,-178 2-52,149-6 329,20-12-32,-93 4-197,63-3-19,23-2-39,-133 12-112,73-3 2,2-7-1416,-181 14 1076,41-4-621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1 980,'19'2'232,"-2"-1"-56,1-2-12,-3 1 4,2 1-24,-2 1 12,7 0-104,-4-2-92,6 2-152,1-5-216,-1 2 72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1352,'15'4'488,"4"0"-92,-3-3-36,5 3-20,4-2-56,13 0-12,-1 5-56,2-4-60,1 1-16,0-4-100,-1 1-88,1-1-80,1 0-52,0 3-28,2-3-196,-2 1-476,1 2 152</inkml:trace>
  <inkml:trace contextRef="#ctx0" brushRef="#br0" timeOffset="1">1684 68 1128,'24'-2'520,"9"1"-312,-8-1-16,-2 2-108,0-3-140,18-1-144,-1 2-220,0-4 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1056,'32'6'380,"-5"-6"-40,14 3-32,-1-2-72,0 4-20,2-4-48,3 6-60,0-2-44,0-1-72,-6 0-100,0 0-192,6-2-348,-8-1 120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1252,'-5'7'726,"3"-3"2500,1-2-3212,-5 14 2121,6-15-2115,0-1 0,0 1 1,0-1-1,0 1 0,0-1 0,0 1 0,0-1 0,0 1 0,0-1 0,0 1 1,0-1-1,1 1 0,-1-1 0,0 0 0,0 1 0,0-1 0,1 1 1,-1-1-1,0 1 0,1-1 0,-1 0 0,0 1 0,1-1 0,-1 0 0,1 0 1,-1 1-1,0-1 0,1 0 0,-1 0 0,1 1 0,-1-1 0,1 0 0,-1 0 1,1 0-1,-1 0 0,1 0 0,0 0 0,37 5 48,73 0-1,43-12-534,-57 1-224,36-5-2478,-88 9 1547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1456,'10'101'4341,"-5"-37"-2916,1-2-237,6 47 1347,-11-106-2179,-1 0 1281,2-7-559,1-17-158,6-43-954,-6 45 532,-3 11-396,2 0 1,-1 0-1,1 1 0,1-1 0,-1 1 0,1-1 1,0 1-1,7-11 0,-8 16-76,0 0 0,0 0 0,0 0 0,0 0 0,0 0 0,0 1-1,0-1 1,1 1 0,-1-1 0,1 1 0,-1 0 0,1 0 0,-1 0 0,1 0 0,0 0 0,-1 1-1,1-1 1,5 0 0,-5 1 39,1 1-46,12 2 11,-12-2 3,-1-1 4,7 3-7,-7-2 42,-1-1-50,14 1 304,-16-1-317,1 0 0,0 0-1,-1 0 1,1-1 0,-1 1-1,1 0 1,0 0 0,-1-1-1,1 1 1,-1 0-1,1-1 1,-1 1 0,1 0-1,-1-1 1,1 1 0,-1-1-1,1 1 1,-1-1 0,0 1-1,1-1 1,-1 1 0,0-1-1,1 0 1,-1 1-1,0-1 1,0 1 0,0-1-1,1 0 1,-1 0 0,2-17 102,11-63 187,-11 71-265,0 0 1,1 0 0,1 0 0,0 1-1,8-16 1,-4 12-5,-3 5-10,0-1 0,1 1 0,0 0 0,8-7 0,-12 12-14,1 1 1,0-1-1,0 1 0,0 0 1,1 0-1,-1 1 0,0-1 1,1 1-1,-1 0 0,1-1 1,-1 1-1,1 1 0,0-1 1,6 0-1,-2 1 1,0 1 0,0-1-1,0 1 1,0 1 0,0 0 0,0 0 0,0 0 0,-1 1-1,1 0 1,-1 1 0,0-1 0,1 2 0,-2-1-1,1 1 1,9 8 0,-4-2-119,-1-1 0,-1 2 1,0 0-1,-1 0 0,0 0 0,-1 1 0,10 20 1,-14-25-134,-1 1 1,0 0-1,0 1 1,-1-1 0,0 1-1,0-1 1,-1 1-1,-1-1 1,1 1 0,-1-1-1,-2 11 1,0-9-1841,0 0-1,-6 18 1,2-9-1842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1396,'0'0'496,"23"-3"148,-5 0-368,15-4-244,-12 3-156,3-2-172,15-5-336,-3-2 108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1 920,'0'0'2815,"-3"2"-2102,-2 1-513,1 0 0,1 1-1,-1-1 1,0 1 0,1 0 0,0 0-1,0 0 1,0 0 0,1 1-1,-1-1 1,1 1 0,0 0-1,-2 7 1,-1 8-150,1-1 1,1 1-1,0 1 1,2-1-1,0 0 0,4 32 1,13 53-3471,-8-66 1667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1180,'-5'64'1419,"3"-1"0,10 103 0,-5-148-1489,0-1 1,10 29-1,2 10-196,-5-12 63,35 210-634,-4 116 1145,-7-189-683,-8-52 236,-20-95 145,18 137 112,-16-46 1059,-15 240 1,0-160 198,9-168-1203,1 1 0,2-1-1,14 53 1,-11-54-378,-1 0-1,-1 1 1,0 51-1,-9 111-245,-15-9 431,8-114 23,1 104 0,5 141-1052,-1-262-1295,5-24 890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1344,'-2'19'520,"2"-1"-88,0 0-32,1-1 256,1 11-368,-2-15-100,2 10-16,0-3-32,1 0-64,1 1-136,-2 3-52,1-3-72,-1 3-276,1 0-544,-2 0 180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0 876,'-20'61'2459,"-16"47"661,22-74-2004,2 0 0,-12 52 1,23-78-887,1-1 0,-1 1 0,2 12 0,0-4-60,0-9-144,0 0-1,0 0 1,1 0-1,-1-1 1,5 9-1,0 3-12,25 148-668,5 6-757,-21-112 989,-3 0 0,6 93 1,-22 54 910,-1-127-975,9 111 1,-1-43 740,-4-92 189,-2 15 708,-16 86-1,11-103-644,-19 104 709,11-70-782,-6 18-35,-3 15-86,22-97-824,0 0 0,2 47 0,3-56-492,0 0-1,1 0 1,8 25 0,-6-26-1229,0 4-95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5 338 1708,'-5'2'8918,"19"-12"-7819,30-14-1583,-13 12 57,1 1 0,0 3 1,0 0-1,36-3 0,134-5-1903,-161 13 2012,57 1 59,19-2 304,116-32 704,-3-19-328,-2 0-587,-139 36-108,184-33-2139,-230 46 1103,1-1 26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1 104 852,'126'-23'526,"-18"3"-361,-88 17-124,73-11 756,98-1 0,-48 15 54,-40 1-1524,196-23 1,-254 15-320</inkml:trace>
  <inkml:trace contextRef="#ctx0" brushRef="#br0" timeOffset="1">2645 36 1820,'26'4'1732,"-2"-4"-568,-3-1-303,-1-1-165,2 4-112,3-1-152,15-5-192,8 1-260,-2 1-276,-1-2-648,2-1-1121,0 3 325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7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1644,'153'-6'2547,"77"1"-1017,-23 9-640,4-1-382,-15 0-282,22 3-399,160 9-1492,-274-9-488,-52-2 819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2988,'41'4'96,"322"35"2895,-301-31-2210,0-2 0,106-4-1,-93-5-623,106-8 2,-93 6-112,119 8 0,25 0-451,-182-8-1231,65-14 0,-101 16 931,31-6-1189</inkml:trace>
  <inkml:trace contextRef="#ctx0" brushRef="#br0" timeOffset="1">2974 132 2676,'27'-2'1696,"-8"0"-375,1 0-245,-1-2-136,1 1-168,5-3-212,16-3-224,1-1-208,7-1-192,2 2-144,25-10-68,-15 5-104,-8 5-72,23-1-88,-19 2-456,23 0-1185,-23 2 337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0 942 2336,'235'-18'1130,"-29"3"-288,-99 5-395,122-15 424,22 5 86,-150 15-285,146-26 0,-59-13 514,-65 14 904,-85 23-45,71-4-1,-23 4-546,29-12-2101,129-38 0,-183 41-54,123-16-1827,-129 25 1605,112-11-1602,-33 5 1631,-45 5 1158,23-3 470,296-67 1194,-297 63-1801,-17 2-133,17-13-34,-44 10-5,82-9-1,-39 10-3,25-2 5,254-17 129,-295 25-112,-5 2 10,50-5-4,78-18-12,-202 29-16,-11 1 2,1 0 1,0 0-1,0 0 1,0-1-1,0 0 1,0 0-1,6-3 1,-4 2-5,16-6-63,-22 8-11,-1-1 75,0 1 0,0-1 0,0 1-1,0 0 1,0-1 0,0 1 0,1 0 0,-1-1-1,0 1 1,0 0 0,0 0 0,0-1-1,0 1 1,1 0 0,-1-1 0,0 1-1,0 0 1,1 0 0,-1-1 0,0 1-1,0 0 1,1 0 0,-1 0 0,1-1 0,-1 1-17,0 0 0,1 0 1,-1 0-1,0-1 1,0 1-1,1 0 0,-1 0 1,0-1-1,0 1 1,1 0-1,-1 0 0,0-1 1,0 1-1,0 0 1,0-1-1,1 1 0,-1 0 1,0-1-1,0 1 1,0 0-1,0-1 0,0 1 1,0 0-1,0-1 1,-3-3-251,-8-11-92,-2 0 0,0 1 0,0 1-1,-31-23 1,-14-14-1497,28 21-216,1-3 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45 258 1512,'-11'-10'923,"8"8"-355,0 0 1,0 0-1,0-1 1,0 1-1,1-1 1,-1 0-1,1 1 0,-1-1 1,1 0-1,0-1 1,-3-5-1,5 7-9,2 0-46,-1 0-430,1 0-1,0 0 0,0 0 1,0 1-1,1-1 1,-1 1-1,0-1 0,0 1 1,1 0-1,-1 0 0,4-1 1,32-8 320,-17 5-243,358-73 1178,-221 50-1023,251-35 360,-373 60-599,64 3 1,-83 1-51,1 1 1,-1 1-1,0 0 1,0 2-1,29 10 0,-35-10 6,-1 0-1,0 1 0,-1 0 0,1 1 1,-1 0-1,-1 0 0,1 1 1,-1 0-1,11 15 0,-9-8 30,0 0 0,-1 1 0,0 0-1,-2 0 1,9 26 0,-4-2 43,-3 1 1,-1 0-1,-2 0 1,1 59-1,-6-25-169,-4 0 0,-2-1 0,-4 0 0,-3 0 0,-28 94 0,34-148-395,0-1-1,-2 0 0,0 0 0,-1-1 0,-1 0 0,-23 32 0,27-44-810,1 0 1,-1 0-1,-13 9 1,2-3-1911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73 2264,'-13'-43'6002,"12"41"-5012,-4-10 704,4 10-1459,1 1 0,-1 0 0,1 0 0,-1 0-1,1 0 1,-1 0 0,0 0 0,1 0 0,-1 0 0,0 0-1,0 0 1,-1-1 0,2 2-205,0 0 0,-1 0-1,1 0 1,0 0 0,0 0 0,-1 0 0,1 0-1,0 0 1,0 0 0,0 0 0,-1 1-1,1-1 1,0 0 0,0 0 0,0 0-1,0 0 1,-1 0 0,1 1 0,0-1 0,0 0-1,0 0 1,0 0 0,0 1 0,0-1-1,-1 0 1,1 0 0,0 0 0,0 1 0,0-1-1,0 0 1,0 0 0,0 1 0,0-1-1,0 0 1,0 0 0,0 1 0,-2 28-41,2-28 20,1 26-181,2 0-1,8 39 1,1 3-215,32 176-898,-16-82 384,-8-52 26,8 135 0,-21-121 439,4 183-998,-4-113-50,-1-44-1795,-5-108 1801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1 864,'7'29'358,"15"39"1,0 2 10,-17-55-265,6 25 355,-2 1-1,5 44 1,3 116 311,0-80-647,-4-40-180,3 30 32,5 65 376,-21-69 36,-4 18-1,2-29-185,-1 85-141,-1 17-1405,2-124-264,1-36 621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2292,'-17'197'222,"13"-128"-16,0 16 24,-4-9 84,4-1 0,6 79 0,2-34 332,3 45 196,1-44-686,7 56-1033,-1-45 840,-5-41 550,-5 47 838,-5-107-1082,1-1 0,1 1 1,2 0-1,13 56 0,34 53-255,-17-51-279,44 166-592,-76-252 850,67 291-227,-42-202 307,67 152 0,-50-144 195,40 142-1,41 142 1234,-85-293-1336,-38-89-434,1 3 451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1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19 160 1128,'0'0'5997,"-2"5"-5247,1 17-182,0 0 0,1 0-1,1 0 1,7 38 0,-1-2 42,12 64 628,1 4-85,-17-106-379,0 0 1,10 28-1,-13-46 1175,4-48-1648,-3-1 1,-5-53-1,0-31 22,15-23-50,-7 131-236,0-1 1,2 1 0,0 0-1,14-31 1,-16 46-22,0 0-1,0 0 1,1 0 0,0 0 0,9-9-1,-12 15-10,0-1 0,1 1 0,-1 0 0,1 0 0,0 0 0,-1 0-1,1 0 1,0 1 0,0-1 0,0 1 0,0 0 0,0 0 0,1 0 0,-1 0 0,0 0-1,0 1 1,5-1 0,-7 1-4,1 1 0,0-1 1,-1 0-1,1 1 0,0-1 0,0 1 0,-1-1 0,1 1 1,-1 0-1,1-1 0,0 1 0,-1 0 0,0 0 0,1 0 1,-1 0-1,0 1 0,1-1 0,-1 0 0,0 1 0,0-1 1,0 0-1,0 1 0,0-1 0,1 4 0,0 0 3,0 0 0,0 1 0,-1-1-1,1 0 1,-1 1 0,0 5-1,-1-1-2,0 0-1,-1 0 0,0 0 1,-1 0-1,0 0 0,0 0 1,-1 0-1,0-1 0,-10 19 1,4-10-55,-2 0 1,0 0 0,-23 27 0,28-39 16,-7 10-105,-25 23 0,34-36 119,0 0 0,1 0 0,-1 0 1,0 0-1,-1-1 0,1 1 0,0-1 0,-1-1 0,1 1 1,-1 0-1,1-1 0,-9 1 0,10-2 20,1 0 0,-1 0 0,0 0 0,0 0 0,1-1 0,-1 0 0,0 1 0,1-1 0,-1 0 0,1 0 0,-1 0 0,1-1 0,-1 1 0,1 0 0,0-1 0,0 0 0,0 0 0,0 1 0,0-1 0,0 0 0,0 0 0,0-1 0,1 1 0,-1 0 0,1-1 0,-2-4 0,2 6 187,9 6-154,17 12 9,0 1-1,37 38 0,92 111 26,-92-97-1870,-42-44-2604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1084,'1'5'1211,"6"15"-91,-5-15-59,0-4-752,-1 0 0,1-1-1,0 1 1,0-1 0,0 1-1,-1-1 1,1 0 0,0 0-1,0 0 1,0 0-1,0 0 1,2 0 0,10-4 57,0 0 0,0-1 0,-1 0 1,0-1-1,0-1 0,-1 0 0,13-10 1,-20 14-204,1-1-1,-1 0 1,0-1 0,-1 0 0,1 1 0,-1-1 0,0-1 0,0 1 0,0-1 0,-1 1-1,0-1 1,0 0 0,0 0 0,-1-1 0,0 1 0,0 0 0,2-13 0,-4 16-55,1 0 0,-1 0 1,0 0-1,0 0 0,0 1 1,0-1-1,-1 0 0,1 0 1,-1 1-1,1-1 0,-1 0 1,0 0-1,0 1 0,0-1 1,-1 1-1,1-1 0,-1 1 1,-3-5-1,4 6-76,1 1 0,-1-1 0,0 1 1,0-1-1,0 1 0,0-1 0,0 1 0,0 0 0,0-1 1,0 1-1,0 0 0,0 0 0,-1 0 0,1 0 0,0 0 1,0 0-1,0 0 0,0 0 0,0 0 0,0 0 1,0 1-1,0-1 0,0 0 0,0 1 0,-2 0 0,-22 14 304,17-9-271,0 1 0,1 0 0,0 1 0,1 0 0,0 0-1,0 0 1,0 1 0,1 0 0,1 0 0,-6 15 0,4-8 8,1 1 1,0 0-1,2 0 1,0 1-1,-1 21 1,4-30-59,-1-1 1,2 1-1,-1 0 0,1-1 1,1 1-1,-1-1 1,1 1-1,1-1 0,0 1 1,0-1-1,0 0 0,1-1 1,0 1-1,1 0 1,0-1-1,0 0 0,0 0 1,1-1-1,0 0 1,1 0-1,-1 0 0,1 0 1,0-1-1,0 0 1,1-1-1,-1 0 0,1 0 1,0 0-1,0-1 1,0 0-1,13 2 0,-11-3-254,0-1 0,1 0-1,-1 0 1,1-1-1,-1 0 1,1-1-1,-1 0 1,1-1-1,19-5 1,-17 2-851,0 0 0,-1-1 0,0 0 0,0-1 0,0-1 1,-1 0-1,12-10 0,6-8-2641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43 1252,'-1'-2'338,"-1"-1"0,1 0 0,-1 1 0,1-1 0,-1 1 0,0-1 0,0 1 0,-1 0 0,1 0 0,0 0 0,-1 0 0,1 0 0,-1 1 0,1-1 0,-1 1 0,-3-2 0,0 0 148,4 2-317,0 1-1,0-1 1,0 1 0,0 0-1,0 0 1,0-1 0,0 1-1,0 1 1,0-1 0,0 0-1,0 0 1,0 1 0,0-1-1,0 1 1,0 0 0,0-1-1,-2 2 1,0 0 83,0 0-1,0 0 1,-1 1-1,2 0 1,-9 5-1,7-2-83,0 0-1,1 1 1,0-1 0,0 1-1,0 0 1,0 0 0,1 0-1,1 1 1,-1-1-1,1 0 1,0 1 0,1 0-1,0 0 1,0-1 0,0 11-1,2 1 45,0 1 0,1-1 0,0 1 0,11 35 0,32 79 697,-44-131-877,0 1 25,0 0 0,0 0-1,0-1 1,-1 1 0,1 0-1,-1 0 1,0 5 0,-9 11 141,9-20-192,0 1 1,-1 0-1,1-1 0,-1 1 0,1 0 0,-1-1 1,1 1-1,-1 0 0,1-1 0,-1 1 0,1-1 1,-1 1-1,0-1 0,0 1 0,1-1 0,-1 0 0,0 1 1,1-1-1,-1 0 0,0 0 0,-1 1 0,-1 0 17,-1 0-16,0 1 0,0 0-1,0-1 1,0 0 0,0 0 0,0 0 0,0-1 0,-7 1-1,5-1-62,4 0-41,0 0 0,0 0 0,0 0 0,0-1 0,0 1 0,0-1-1,0 0 1,0 1 0,0-1 0,0 0 0,1 0 0,-1 0 0,-3-3-1,3 3-77,1 0-22,0 0 0,0 0 0,0-1 0,1 1 1,-1 0-1,0 0 0,1 0 0,-1-1 0,1 1 1,-1 0-1,1-1 0,0 1 0,0-1 0,-1 1 0,1 0 1,0-1-1,0 1 0,0 0 0,1-1 0,-1 1 0,0-2 1,0 2-103,3-6-3298,11-17 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1108,'0'-1'85,"1"1"0,-1 0 1,0 0-1,0 0 0,0 0 0,1 0 0,-1 0 1,0 0-1,0 0 0,1-1 0,-1 1 0,0 0 1,0 0-1,1 0 0,-1 0 0,0 0 0,0 0 0,1 0 1,-1 0-1,0 1 0,0-1 0,1 0 0,-1 0 1,0 0-1,0 0 0,1 0 0,-1 0 0,0 0 1,0 0-1,0 1 0,1-1 0,-1 0 0,0 0 0,0 0 1,0 1-1,0-1 0,0 0 0,1 0 0,-1 0 1,0 1-1,0-1 0,0 0 0,0 0 0,0 1 1,2 17 1746,-8 22-664,6-37-894,-3 9-15,2 1-1,0 0 1,0-1 0,1 1 0,1 0-1,0-1 1,0 1 0,1-1-1,1 1 1,6 16 0,-7-25-153,0 1 0,0-1 0,1 1 1,-1-1-1,1 0 0,0 0 0,0-1 0,1 1 1,-1 0-1,1-1 0,0 0 0,0 0 1,0 0-1,0 0 0,0-1 0,1 0 0,-1 0 1,1 0-1,-1 0 0,1-1 0,0 1 1,0-1-1,0 0 0,6 0 0,-8-2-1,0 1 0,0-1-1,0 1 1,0-1-1,-1 0 1,1 0 0,0-1-1,-1 1 1,1 0 0,-1-1-1,1 0 1,-1 1-1,0-1 1,3-2 0,-4 2-47,0 0 0,0 0 0,0 1 0,-1-1 0,1 0 0,0 0 0,-1 0 0,1 0 0,-1 0 0,0 0 0,1 0 1,-1-1-1,0 1 0,0 0 0,-1 0 0,1 0 0,0 0 0,-1 0 0,0-2 0,-2-4 59,0 1-1,0-1 1,-7-9 0,7 10-64,-8-11-45,0 1 0,-2 0 0,1 0 0,-2 1 0,-19-18 0,11 19-1575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1696,'0'0'5867,"0"5"-5135,0 3-493,0 6 546,0 0 0,1 0 0,3 15 0,-4-29-781,1 5 94,0 0-1,0-1 1,1 1 0,-1-1-1,1 1 1,0-1 0,0 0-1,1 0 1,-1 0 0,5 5-1,-3-4-42,1-1-1,0 1 0,1-1 0,-1 0 0,0-1 0,1 1 0,0-1 1,0 0-1,0-1 0,0 1 0,1-1 0,-1 0 0,1-1 0,-1 0 0,1 0 1,-1 0-1,1 0 0,0-1 0,6-1 0,-4 0-5,0 0 0,-1-1-1,1 0 1,0 0 0,-1-1 0,0 0 0,1 0-1,-1-1 1,0 0 0,-1-1 0,1 1-1,-1-2 1,0 1 0,7-8 0,-1 0 462,0-1 1,-1 0 0,-1-1 0,0 0-1,17-33 1,-22 40-4,-1 12 82,1 15-41,-6-17-689,3 12 21,0 0 1,-1 0-1,0 17 1,-2-22-367,1 1 0,0-1 0,0 1 0,1-1 0,0 1 0,7 17 0,4-11-1170,-3-8-337,-5-7-2538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3372,'3'-5'147,"-1"0"0,1 0 0,-1 0 1,0-1-1,0 1 0,0-1 0,1-9 0,2-44 2045,-2 10 588,-2 48-2723,-1 0 0,0 0 0,0 0 0,0 0-1,0 0 1,1 0 0,-1 0 0,1 0 0,-1 0 0,1 0 0,-1 0 0,1 0 0,-1 1 0,1-1 0,0 0 0,-1 0 0,1 0-1,0 1 1,0-1 0,-1 0 0,1 1 0,0-1 0,0 1 0,0-1 0,0 1 0,0 0 0,0-1 0,0 1 0,0 0 0,0-1-1,0 1 1,0 0 0,0 0 0,2 0 0,1 0 3,-1 1 1,1-1-1,0 1 0,0 0 1,-1 0-1,1 1 0,3 1 1,21 10 60,0 1 1,-2 2-1,0 1 0,-1 1 1,0 1-1,-2 1 1,0 1-1,38 46 1,-58-63-104,-1-1-7,1-1 0,-1 1 0,0-1-1,0 1 1,-1 0 0,1 0 0,-1 0 0,1 0-1,-1 0 1,0 0 0,0 0 0,0 1 0,-1-1-1,1 0 1,0 6 0,-1-7 0,0-1-1,0 1 1,0-1 0,-1 1-1,1 0 1,0-1 0,0 1 0,-1-1-1,1 1 1,-1 0 0,1-1-1,-1 1 1,0-1 0,0 0 0,1 1-1,-1-1 1,0 0 0,0 1-1,-1-1 1,1 0 0,0 0 0,0 0-1,0 0 1,-1 0 0,1 0-1,0 0 1,-3 1 0,-5 0 223,0 0 0,0 0 0,0 0 0,0-1 1,-10-1-1,10-1-38,1-1 1,-1 0 0,0 0 0,1-1-1,0 0 1,0-1 0,0 0 0,0 0-1,0 0 1,-8-8 0,14 11-151,0-1-1,1 0 1,-1 1-1,1-1 1,-1 0 0,1 0-1,0 0 1,-1 0 0,1 0-1,0-1 1,0 1-1,1 0 1,-1 0 0,-1-5-1,2 1-25,-1 1 0,1 0 0,0-1 1,0 1-1,1-7 0,0 9-113,-1-1 0,1 1 0,1 0 0,-1 0 0,0 0 0,1 0 0,-1 0 0,1 0 0,0 1 0,0-1 0,0 0 0,0 1 0,1-1 0,2-2 1,5-2-468,0-1 1,15-7 0,-19 11 264,14-7-499,1 1 0,0 1 0,30-8 0,-11 4-147,53-18-1898,67-26 1666,-153 54 1746,1-1 1,-1 0-1,0 0 0,-1-1 1,14-12 1419,-16 11-1026,-4 6-907,0 0 0,0 0 0,0 0 0,0 0 0,0 0 0,0 0 0,-1 0 0,1 0 1,0 0-1,0 0 0,0 0 0,0 0 0,0 0 0,0 0 0,0 0 0,0 0 0,0 0 0,-1 0 0,1 0 0,0 0 0,0 0 0,0 0 0,0 0 0,0 0 0,0 0 0,0 0 0,0 0 0,0 0 0,-1 0 360,1 0-360,0 0 0,0 0 0,0-1 0,0 1 0,0 0 0,0 0 0,0 0 0,0 0 0,0 0 1,0 0-1,0 0 0,0 0 0,0 0 0,0 0 0,0-1 0,0 1 0,0 0 0,-19 15 383,1 0 1,-20 23 0,20-16-136,2 0 0,0 1 0,-16 32 0,25-41-183,1 0 0,0 1-1,1-1 1,0 1-1,2 0 1,-1 1 0,0 22-1,3-32-90,1 0-1,0 0 1,1 0 0,0 0-1,0 0 1,0 0-1,1 0 1,-1 0 0,2-1-1,-1 1 1,0 0-1,1-1 1,5 8 0,-3-7-54,0 0 1,0 0-1,1 0 0,0-1 1,0 0-1,0 0 1,1 0-1,-1-1 0,12 5 1,-7-3-456,0-2 0,1 0 0,0 0 0,0-1 0,0 0 0,0-1 0,0-1 1,1 0-1,-1 0 0,0-1 0,1-1 0,-1 0 0,13-3 0,1-3-3571,-5 2 39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23 188 964,'0'0'11139,"1"2"-10598,0 0-315,0 0-1,0 0 1,0-1-1,0 1 1,-1 0-1,1 0 1,0 0-1,-1 0 1,0 0-1,1 3 1,-1-3 1079,0 12-846,0-11 1512,2-1-1684,-2-1-275,0-1 0,1 0 0,-1 0-1,0 0 1,0 1 0,0-1-1,0 0 1,0 0 0,1 0-1,-1 1 1,0-1 0,0 0 0,0 0-1,1 0 1,-1 0 0,0 0-1,0 0 1,0 0 0,1 1-1,-1-1 1,0 0 0,0 0 0,1 0-1,-1 0 1,0 0 0,0 0-1,0 0 1,1 0 0,-1 0-1,0 0 1,0 0 0,1 0 0,-1 0-1,0 0 1,0-1 0,1 1-1,-1 0 1,0 0 0,0 0-1,0 0 1,1 0 0,-1 0 0,0-1-1,0 1 1,0 0 0,0 0-1,1 0 1,-1 0 0,0-1-1,12-8 72,-1 0-1,0-1 0,0 0 0,-1-1 0,0 0 0,-1 0 0,14-23 0,-19 27-29,0-1-1,-1 1 0,0-1 1,0 1-1,0-1 0,-1 0 1,-1 0-1,1 0 0,-1 0 1,-1-1-1,1 1 1,-2-11-1,1 18-46,0 0 0,-1 0 0,1 1-1,0-1 1,0 0 0,-1 1 0,1-1 0,-1 0 0,1 1 0,0-1 0,-1 0 0,1 1 0,-1-1-1,0 1 1,1-1 0,-1 1 0,1-1 0,-1 1 0,0 0 0,0-1 0,0 0 10,0 1-10,0-1 0,0 1 1,0-1-1,1 1 0,-1-1 0,0 1 0,0 0 0,0 0 1,0-1-1,0 1 0,0 0 0,0 0 0,0 0 1,0 0-1,0 0 0,0 0 0,0 0 0,0 0 1,1 1-1,-1-1 0,0 0 0,0 1 0,-1-1 1,-18 10 45,18-9-50,-5 3 11,1 1 0,0 0 1,0-1-1,0 2 0,0-1 0,1 1 0,0 0 0,-4 6 0,0 1 8,0 1 0,-11 24 0,17-30-18,0-1 0,1 1 0,0-1 0,0 1 1,0 0-1,1 0 0,0 0 0,1 0 0,-1 0 0,2 0 0,-1-1 1,1 1-1,3 12 0,-2-11 31,2 1 0,-1 0-1,1-1 1,1 0 0,0 0 0,0 0 0,1-1 0,0 1 0,11 11 0,-5-9-171,0 0 1,0 0-1,1-1 1,1-1-1,0 0 1,0 0-1,0-2 1,1 0-1,0-1 1,1 0-1,-1-1 1,32 5 0,-39-9-407,0 0 0,0-1 1,0-1-1,-1 1 1,11-3-1,17-7-6696,-20 2 2715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49 1852,'-5'-13'1712,"5"9"-1218,-1 1 1,0 0-1,-1 1 0,1-1 0,0 0 0,-1 0 0,0 0 0,1 1 0,-4-4 0,4 5-1,-3 0 111,3 1-576,1-1 1,0 1 0,-1 0-1,1 0 1,-1 0-1,1 0 1,-1-1 0,1 1-1,-1 0 1,1 0-1,-1 0 1,1 0 0,-1 0-1,1 0 1,-1 0-1,1 0 1,-1 1 0,1-1-1,-1 0 1,1 0-1,-1 0 1,1 0 0,0 1-1,-1-1 1,1 0-1,-1 0 1,1 1 0,0-1-1,-1 0 1,1 1-1,0-1 1,-1 1 0,-17 13 186,2 2 0,-1 0 0,2 1 0,0 0 0,1 1 0,1 1 0,-18 35 0,-65 156 602,74-154-611,3 2-1,2 0 1,-10 61 0,22-83-95,0 1 0,3-1 0,0 1 0,3-1 0,1 1 0,10 50 0,-10-74-77,2 1 1,0 0 0,1-1-1,0 0 1,1 0 0,1-1-1,0 0 1,0 0 0,18 22-1,-14-23-6,1 1-1,-1-2 0,2 0 1,-1 0-1,2-2 1,-1 1-1,1-2 1,0 1-1,15 4 0,12 2 13,0-3 0,0-1 0,1-1 0,0-3 0,1-2 0,51 0-1,23-7 46,121-18 0,293-74 84,-490 87-161,11-3-54,185-46-874,-229 54 79,0-1-1,0 0 0,15-9 1,-18 10-227,5-8-5525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1448,'0'0'5798,"-5"4"-4931,-5 5-485,1 1-1,1 1 0,0-1 0,0 1 0,1 1 0,-10 20 1,7-8 89,1-1 1,2 1 0,-8 37 0,13-49-320,1 0-1,0 0 1,0 0 0,1 0 0,1 0 0,0 0-1,1 0 1,0 0 0,5 13 0,-5-20-99,-1-1 1,2 0-1,-1 1 1,0-1-1,1 0 1,-1 0-1,1-1 1,0 1-1,1-1 1,-1 1-1,0-1 1,1 0 0,6 4-1,-8-6-33,0 0 0,1 0 0,-1 0-1,1-1 1,-1 1 0,1 0 0,0-1 0,-1 0-1,6 1 1,-3-1 30,3-2 26,6-2-31,-1-1-1,0-1 1,0 0 0,0-1-1,-1 0 1,16-12 0,97-95 1560,-115 106-1430,-3 2 13,0 0 0,0 1 0,0-1 0,1 1-1,10-4 1,-16 8-162,0 1-1,-1-1 0,1 1 1,0 0-1,0 0 1,0 0-1,0 0 0,0 0 1,0 0-1,0 1 0,-1-1 1,1 1-1,0-1 0,0 1 1,0-1-1,-1 1 1,1 0-1,2 1 0,25 20 194,-22-15-178,0 0 0,-1 1 0,1 0 0,-2 0 0,1 0 0,-1 0 0,6 15 0,-4-5-362,0 0 0,7 34 0,-6-3-3243,-8-29-2927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1800,'0'-2'1222,"7"-22"3389,-6 22-3219,6 3-1177,-1 0 0,0 0 0,0 0-1,0 1 1,0 0 0,-1 1 0,9 4-1,38 22 558,-28-14-489,94 63 780,-100-64-885,-2-1 0,0 2 0,0 0 1,19 26-1,-32-37-142,0-1 0,-1 1 0,1-1-1,-1 1 1,0 0 0,0 0 0,0 0 0,-1 0 0,1 0 0,-1 0 0,0 1-1,0-1 1,0 0 0,-1 1 0,0 7 0,0-9-16,0 0-3,0 0 0,0 0 0,-1-1 0,1 1 1,-1 0-1,1 0 0,-1-1 0,0 1 0,0-1 0,0 1 0,-1-1 0,1 1 1,0-1-1,-1 0 0,0 1 0,1-1 0,-1 0 0,-4 3 0,3-2 4,1-2-13,1 1 0,-1-1 0,1 1 0,-1-1 0,0 0-1,0 0 1,1 0 0,-1 0 0,0 0 0,0-1 0,0 1-1,0 0 1,0-1 0,-3 1 0,-1 0 11,-1-1-1,1 1 1,-1-1 0,1 0-1,-1-1 1,1 1 0,-1-1-1,1-1 1,0 1 0,0-1-1,0 0 1,0-1 0,0 1-1,0-1 1,0 0 0,-7-6-1,10 5-3,0 1-1,0-1 0,1 0 0,-4-7 0,5 9-15,-1-7 16,2 0-12,0 0 0,1-1 0,0 1 0,0-1 0,1 1 0,1 0 0,-1 0 0,6-11 0,10-11-3,2 2-1,0 0 0,2 2 1,1 0-1,40-35 0,-26 34-24,-35 26 54,2 6-1,10 9 8,-10-6-10,5 53 30,9 44-13,-16-93-30,2 0 0,0 0 0,0-1 0,0 0 0,1 0 0,1 0-1,9 12 1,-14-20-7,1 0-1,0-1 1,0 1-1,-1-1 1,1 1-1,0-1 1,1 0 0,-1 0-1,0 0 1,0 0-1,0 0 1,0-1-1,4 1 1,27 3 56,-27-3-53,-3-1 8,0 0 1,0 0-1,0 0 0,-1-1 0,1 1 0,0-1 1,0 0-1,-1 1 0,1-1 0,4-2 0,0 0 85,-6 2-68,1 0-1,0 0 0,-1 0 0,1 0 0,-1 0 0,1 0 0,-1-1 0,1 1 0,-1 0 0,0-1 1,0 1-1,1-1 0,-1 0 0,0 1 0,-1-1 0,1 0 0,0 1 0,1-5 0,-1 2 8,0 0 0,0 0 0,-1 0-1,1 0 1,-1 0 0,0-5 0,0 6-25,0 0 1,0 1-1,-1-1 1,1 0 0,-1 1-1,0-1 1,0 0-1,0 1 1,0-1 0,-2-2-1,-1-4 14,0 1-9,0 1 0,-1-1 0,0 1 0,0-1 0,-1 1 0,0 1 0,0-1 0,-1 1 0,1 0 0,-1 1 0,0-1 0,-1 1 0,0 1 0,-8-5 0,-6-1-679,-1 1 1,0 0-1,-41-8 0,30 12-6187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2076,'6'23'4539,"-6"-20"-3589,0 1-66,1 19 937,2 24 0,-2-39-1591,0 0 1,1 0-1,0 0 1,1 0-1,0 0 1,5 11 0,-3-10-18,0 0 0,1 0 0,0-1 1,13 15-1,-15-20-152,0 0-1,0 1 1,0-1 0,1-1-1,-1 1 1,1-1 0,0 1-1,-1-1 1,1-1-1,0 1 1,6 1 0,-3-2-45,0 0 0,0-1 0,0 0 0,0 0 0,0 0 0,0-1 0,0 0 0,-1-1 0,1 0 0,9-3 0,-4 0-7,0 0-1,-1-1 0,1-1 0,19-13 0,-24 13 8,-4 5-25,-1-1 0,1 1 0,0-1 1,0 1-1,0 0 0,6-1 1,-9 2-3,2 1-3,3 0 13,-1 0-1,1 1 1,0 0-1,0 0 1,10 3 0,7 2 0,-5-2 6,0-2 0,0 0 0,1-1 0,-1 0 0,0-2 0,1 0 0,-1-1-1,0-1 1,34-10 0,-20 6 39,-30 6-22,1 2-23,-1 0 1,-1-1 0,0 1 0,1-1 0,-1 1 0,0 0 0,0 0 0,0-1 0,0 1-1,0 0 1,0 0 0,0 0 0,0 0 0,0 0 0,0 0 0,0 1 0,0 1 0,8 26-3,33 312 14,-21-131-3,-17-162-5,-3 53-1,-1-68-88,0-29 70,0-2 15,-1-1-1,1 0 0,0 0 1,0 0-1,-1 1 0,1-1 0,0 0 1,0 0-1,0 1 0,1-1 0,-1 1 1,0 2-12,-3-13 2,-5-15 83,2-1 0,-5-38 0,-4-64 306,9 62-183,-3-112 445,10 142-490,1 0 1,2-1 0,10-38 0,-9 55-80,1 0 1,0 1-1,2-1 1,0 1-1,1 1 1,20-31-1,-20 36-41,0 1 0,1 0 0,0 1 1,1 0-1,0 1 0,0 0 0,1 1 0,0 0 0,1 0 0,17-6 0,-23 10-13,0 2 0,0-1 0,0 1 0,1 0 0,-1 0 0,1 1 0,-1 0 0,1 0 0,-1 1-1,12 1 1,-16-1-10,0 1 0,1 0 0,-1 0-1,1 0 1,-1 0 0,0 1 0,0-1-1,0 1 1,1 0 0,-2 0 0,1 0-1,0 0 1,0 0 0,-1 1 0,1-1-1,-1 1 1,0 0 0,0-1 0,0 1-1,0 0 1,0 1 0,-1-1 0,3 6-1,-2-3 1,-1 0-1,1 0 1,-2 0-1,1 0 1,-1 0-1,1 1 0,-2-1 1,1 0-1,-1 0 1,0 0-1,0 0 1,-3 8-1,0-1-49,-1 0 0,0 0 0,-1 0 1,-10 15-1,-1-3-283,-1 0 1,-1-1 0,-2-2-1,-32 30 1,-23 10-2134,-4-6-3678,45-34 2222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1648,'0'0'2698,"8"-3"4204,7 64-5289,6 64 0,-8-43-779,-4-26-404,40 212 1150,24-4-442,-60-231-1008,1 0 0,1-1 0,2-1 0,1 0-1,2-1 1,40 47 0,-48-64-90,2 0 1,-1 0-1,2-1 0,-1-1 0,2-1 1,-1 0-1,24 11 0,-15-11 7,0 0 0,1-2 0,-1 0 0,45 6 0,-19-8 7,1-2 0,78-4 0,100-22 72,-218 20-108,-1 0 0,0 0 0,0-1 0,20-9 0,-26 10-11,1 0 1,-1 0-1,0-1 1,0 1-1,0-1 1,0 0-1,-1-1 0,1 1 1,-1-1-1,0 1 1,0-1-1,5-7 1,-7 7 8,0 1 1,0 0 0,0 0-1,0-1 1,-1 1-1,1-1 1,-1 1 0,0-1-1,0 1 1,0 0 0,0-1-1,-1 1 1,0-1 0,1 1-1,-1 0 1,0-1 0,-1 1-1,1 0 1,-1 0 0,-1-4-1,-6-7 204,0 0 0,-21-24 0,25 32-87,-43-44 1539,47 49-1070,6 5-539,10 9 30,0 1 0,-1 1 1,-1 0-1,0 1 1,-2 0-1,14 24 0,-20-32-53,-1 0-1,0 1 0,-1-1 1,0 1-1,-1 0 0,1 0 1,-1 0-1,-1 0 0,0 0 0,0 1 1,-1-1-1,0 0 0,-1 0 1,0 0-1,0 1 0,-1-1 1,-3 9-1,-2 0-4,-1 0 0,-1 0 0,0-1-1,-1 0 1,-1-1 0,-1 0 0,-19 20 0,-108 93-4075,96-92-16,32-26-1556,5-4 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5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28 1868,'-6'-18'2637,"6"17"-2519,0 0-1,-1 1 0,1-1 1,-1 1-1,1-1 1,-1 1-1,1-1 0,-1 1 1,1-1-1,-1 1 0,0-1 1,1 1-1,-1 0 1,0-1-1,1 1 0,-1 0 1,0-1-1,1 1 1,-1 0-1,0 0 0,1 0 1,-1 0-1,0 0 1,0 0-1,1 0 0,-1 0 1,-1 0-1,-2 1 112,-1 1 0,1-1 0,0 1 0,0 0 0,0 0 0,0 1 0,0-1 0,1 1 0,-1 0 0,1 0 0,-6 5 0,-6 9 261,-14 19 0,23-27-264,-17 24 228,2 2-1,1 0 1,2 2 0,1 0 0,2 0 0,-15 59 0,24-72-275,1 0 1,1 1-1,1-1 1,1 1-1,1 0 1,3 34-1,0-42-76,1 1-1,1 0 0,0-1 0,1 0 1,1 0-1,0 0 0,1 0 1,1-1-1,16 23 0,-18-29-165,1-1 1,1 1-1,0-2 0,0 1 0,1-1 0,0 0 1,0-1-1,1 0 0,11 6 0,-18-12-436,0 0 1,1 0-1,-1 0 0,0 0 0,1-1 0,6 1 1,-7-1-1542,18-7-4899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1832,'-3'-23'2915,"2"20"-2545,1 1-1,-1 0 1,1-1-1,0 1 1,0-1-1,-1 1 1,1-1-1,1 1 1,-1-1 0,1-2-1,-1 4-292,0 0 0,0 1 0,1-1 0,-1 0 0,0 1 0,0-1 0,1 0 0,-1 1 0,0-1 0,1 0 0,-1 1-1,1-1 1,-1 1 0,1-1 0,-1 1 0,1-1 0,-1 1 0,1 0 0,0-1 0,-1 1 0,1-1 0,0 1 0,-1 0 0,1 0 0,0-1 0,-1 1 0,1 0 0,0 0 0,-1 0-1,1 0 1,0 0 0,0 0 0,-1 0 0,1 0 0,0 0 0,-1 0 0,1 0 0,0 0 0,0 1 0,-1-1 0,1 0 0,0 1 0,-1-1 0,1 0 0,0 1 0,5 2 48,0 0 1,-1 1 0,1-1-1,8 9 1,14 15 200,0 1-1,-2 1 1,-1 1 0,-1 1 0,30 55 0,-48-75-259,0 0-1,-1 0 1,0 0 0,0 1 0,-2-1 0,1 1 0,-2 0 0,1 0 0,-2 1-1,0-1 1,0 0 0,-1 0 0,0 1 0,-1-1 0,-1 0 0,-3 13-1,4-23-51,0 1 0,-1-1 0,1 0 0,-1 0 0,1 0 0,-1 0 0,0 0 0,0 0 0,0 0 0,0 0 0,-1-1 0,1 1 0,0-1 0,-1 0 0,1 0 0,0 0 0,-1 0 0,0 0 0,1 0 0,-1 0 0,-2-1 0,2 0-1,0 0-1,1 0 1,-1-1 0,1 1 0,-1-1 0,1 0 0,-1 1-1,1-1 1,0-1 0,-1 1 0,1 0 0,0 0 0,-3-3-1,0 1 35,-2-2 4,0 0 1,0 0 0,1-1-1,0 0 1,0 0 0,0-1 0,1 1-1,0-1 1,0 0 0,0-1-1,-4-10 1,3 5 14,2 1-1,-1-1 1,1 0 0,1-1-1,0 1 1,0-18-1,2 27-124,1 0 0,0 0 0,0 0 0,1 0 0,-1 1 0,1-1 0,0 0 0,0 0 0,0 0 0,0 1 0,1-1 0,-1 1 0,1-1 0,0 1 0,0-1 1,1 1-1,-1 0 0,1 0 0,-1 0 0,1 1 0,0-1 0,0 0 0,0 1 0,0 0 0,1 0 0,-1 0 0,5-2 0,8-3-1313,1 1 0,0 1 0,0 0 0,30-3 0,-25 4-1128,0 0-556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66 659 1536,'2'1'193,"0"0"6,0-1-1,0 1 1,0 0-1,-1 0 0,1-1 1,0 1-1,-1 1 1,1-1-1,-1 0 0,1 0 1,-1 1-1,0-1 1,0 0-1,1 1 0,-1-1 1,0 1-1,0 0 1,0-1-1,-1 1 0,2 3 1,6 12 4226,-8-17-4363,0 0 0,0 1 0,1-1 0,-1 0 0,0 0 0,0 0 0,0 1-1,1-1 1,-1 0 0,0 0 0,0 0 0,1 0 0,-1 0 0,0 0 0,1 1 0,-1-1 0,0 0 0,0 0 0,1 0 0,-1 0 0,0 0 0,1 0 0,-1 0 0,0 0-1,0 0 1,1 0 0,-1-1 0,0 1 0,1 0 0,-1 0 0,0 0 0,0 0 0,1 0 0,-1 0 0,0-1 0,0 1 0,1 0 0,-1 0 0,0 0 0,0-1 0,6-5 199,-1 0 1,0 0 0,0-1 0,-1 0-1,0 0 1,0 0 0,3-10 0,-6 13-114,0 0 0,0 1 0,-1-1 0,1 0 0,-1 0 0,0 0 0,0 0 0,0 0 1,0 0-1,-1 0 0,1 0 0,-1 0 0,-2-5 0,2 7-96,1 0-1,-1 0 0,0 0 1,0 0-1,0 0 1,0 1-1,-1-1 1,1 0-1,0 1 1,-1-1-1,1 1 1,-1-1-1,0 1 1,1 0-1,-1-1 1,0 1-1,0 0 1,0 0-1,0 1 1,0-1-1,0 0 0,0 0 1,0 1-1,0 0 1,-2-1-1,1 1-12,0 1-1,0-1 1,0 1-1,0 0 1,0 0-1,0 0 1,1 0-1,-1 0 1,0 0-1,-3 4 0,-24 17 107,26-18-118,0 0 0,0 0 0,1 1 0,0-1 0,-1 1-1,2 0 1,-1 0 0,0 0 0,-2 10 0,1-2 16,1-1 0,1 1 0,-2 13-1,4-25-41,0 0-1,0 0 0,0 1 0,0-1 0,1 0 0,-1 0 0,0 0 1,0 1-1,1-1 0,-1 0 0,1 0 0,-1 0 0,1 0 0,-1 1 1,2 0-1,0 2-14,0-1-28,0 1 0,0 0 0,0-1 0,1 1 0,-1-1 0,1 0-1,0 0 1,0 0 0,0 0 0,1 0 0,-1-1 0,1 1 0,-1-1 0,1 0 0,0 0 0,0-1 0,4 3-1,4 0-168,0-1-1,0 0 1,0-1-1,18 2 1,-9-4-115,0 0 1,-1 0 0,1-2 0,-1-1-1,0 0 1,0-2 0,0 0 0,25-11-1,-33 11 105,1-1 0,-1 0 0,0-1 0,-1-1-1,19-15 1,-23 17 195,0-1 0,-1 0 0,0 0 0,-1 0 0,1 0 0,-2-1 0,1 0 0,-1 0 0,5-12 0,-7 15 114,-1 0 0,1-1 0,-1 1-1,0 0 1,-1-1 0,1-7 0,-1 10 40,0 3-123,-1 0-1,1 0 1,0 0 0,0 0 0,0 0-1,0 0 1,-1-1 0,1 1 0,0 0-1,0 0 1,0 0 0,0 0 0,-1 0-1,1-1 1,0 1 0,0 0 0,0 0-1,0 0 1,0-1 0,0 1 0,0 0-1,0 0 1,0-1 0,-1 1 0,1 0-1,0 0 1,0 0 0,0-1 0,0 1-1,0-1 1,1 1 0,-1 0-1,-1-1 1,1 1 0,0-1-1,0 1 1,0-1 0,0 1-1,0 0 1,0-1 0,0 1 0,-1-1-1,1 1 1,0 0 0,0-1-1,0 1 1,-1 0 0,1-1-1,0 1 1,-1 0 0,1-1-1,0 1 1,-1 0 0,1 0-1,0-1 1,-1 1 0,0 0-1,1-1 25,-1 1-22,1-1-1,0 1 1,-1 0-1,1 0 1,-1 0-1,1-1 1,-1 1-1,1 0 1,-1 0-1,1 0 1,-1 0 0,1 0-1,0 0 1,-1 0-1,1 0 1,-1 0-1,1 0 1,-1 0-1,1 0 1,-1 0-1,1 0 1,-1 0 0,1 0-1,-1 0 1,1 1-1,-1-1 1,1 0-1,0 0 1,-1 1-1,1-1 1,-1 0-1,0 1 1,-10 5 14,0 0-1,0 1 1,1 0 0,0 1-1,0 0 1,0 0 0,1 1-1,0 0 1,1 1 0,0 0-1,1 0 1,0 1 0,0 0-1,1 0 1,1 1 0,0-1-1,0 1 1,-2 15 0,7-27-21,-2 8 11,0 1 0,1 0 0,-1 13 0,2-19-17,0-1-1,1 1 0,-1-1 0,0 1 0,1-1 0,0 1 1,0-1-1,0 1 0,0-1 0,0 1 0,0-1 0,0 0 1,1 0-1,-1 0 0,1 0 0,2 3 0,-3-4 1,0-1 0,0 1 0,0 0 0,1-1 0,-1 1 0,0-1 0,0 1 0,1-1 0,-1 0 0,0 1 0,1-1 0,-1 0 0,0 0 0,1 0 0,-1 0 0,0 0 0,1 0 0,-1-1 0,2 1 0,21-8-60,-19 5 63,0 0-1,0 0 0,0-1 1,0 0-1,-1 0 0,1 0 0,-1 0 1,0-1-1,-1 1 0,1-1 1,-1 0-1,0 0 0,3-7 1,2-5 120,-1 0 0,9-30 0,-14 40 256,-4 14-311,-4 14-91,6-20 28,-1 0-1,1 0 1,-1 0 0,1 0 0,0 0 0,0 0 0,0 0-1,0 0 1,0 0 0,0 0 0,0 0 0,0 0 0,0 0 0,0 0-1,0 0 1,1 0 0,-1 0 0,0 0 0,1 0 0,-1 0-1,1 1 1,1 2-10,0 0-29,0 1 0,0-1 0,0 0 0,0 1 0,1-1 0,0 0-1,0-1 1,0 1 0,0-1 0,1 1 0,-1-1 0,1 0 0,0 0 0,5 3 0,-3-2-24,1-1 1,0 1-1,-1-1 1,1-1-1,0 1 1,0-1-1,1-1 1,9 2-1,-10-2 27,1-1 0,0 0 0,-1 0 0,1-1 0,-1 0-1,0 0 1,1-1 0,-1 0 0,0 0 0,0 0 0,0-1 0,8-5-1,-6 3 46,0-1-1,-1 0 1,0-1-1,-1 0 0,1 0 1,-1 0-1,-1-1 0,8-10 1,-2-2 114,-1 1 1,-1-2 0,0 0-1,-2 0 1,0 0 0,-2-1-1,7-34 1,-8 20 217,-1 0 0,-2-68 1,-16-73 839,11 148-902,-18-113 2291,17 135-2154,4 6-399,0 1 1,0 0 0,0 0-1,-1 0 1,1 0 0,0 0 0,0 0-1,0 0 1,0 0 0,-1 0 0,1 0-1,0 0 1,0 0 0,0 0-1,-1 0 1,1 0 0,0 0 0,0 0-1,0 0 1,0 0 0,-1 0-1,1 0 1,0 0 0,0 0 0,0 0-1,-1 0 1,1 0 0,0 0-1,0 0 1,0 0 0,0 1 0,0-1-1,-1 0 1,1 0 0,0 0 0,0 0-1,0 0 1,0 1 0,0-1-1,0 0 1,0 0 0,0 0 0,-1 0-1,1 1 1,0-1 0,0 0-1,0 0 1,0 0 0,0 1 0,-8 16 71,1 1 0,0 0 0,1 0 1,1 0-1,1 1 0,-3 32 1,-1 16 68,3-23 4,-1 85-1,8-72-61,15 79 0,-13-115-591,1 0 1,1 0-1,1-1 0,0 0 1,2 0-1,0-1 1,12 19-1,-19-36-22,5 8-104,2-2-6786,-1-1 2922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13 226 1000,'-1'-2'894,"0"2"-741,0 0-14,1-1 1,-1 0-1,0 1 0,1-1 1,-1 1-1,0-1 1,1 0-1,-1 0 1,1 1-1,-1-1 1,1 0-1,-1 0 1,1 0-1,-1 0 1,1 1-1,0-1 1,0 0-1,-1 0 1,1 0-1,0 0 0,0 0 1,0 0-1,0 0 1,0 0-1,0 0 1,0 0-1,0 0 1,1-1-1,0 0-80,0-1 80,0 0-1,1 0 1,-1 0-1,1 0 1,0 0 0,0 0-1,0 0 1,1 1 0,-1-1-1,4-3 1,29-19 186,0 2 1,2 1 0,0 2-1,43-17 1,-65 31-646,1 0 0,0 0 0,0 2 0,1 0 1,-1 1-1,34-2 0,-46 5 256,-1 0 0,1 0 0,-1 1 0,1 0 0,-1-1 0,1 1 0,-1 1 0,0-1 0,1 0 0,-1 1 0,0-1 0,0 1 0,5 4 0,-1 0 161,0 1-1,0 1 1,8 10 0,-10-11 186,0-1 0,1 0 1,-1 0-1,1-1 0,11 9 1,-15-13-145,1 0 0,-1 0-1,1 0 1,-1 0 0,1 0 0,0 0 0,-1-1 0,1 1 0,0-1 0,-1 0-1,1 0 1,0 0 0,-1 0 0,1 0 0,0-1 0,3 0 0,-3-1 42,0 0 0,0 0 1,0 0-1,-1-1 0,1 1 1,-1-1-1,0 1 0,1-1 1,-1 0-1,-1 0 0,1 0 1,2-5-1,-3 5 211,-2 0-8,1 2-362,0-1 49,0 0 0,0 0 0,0 1 0,0-1-1,0 0 1,-1 0 0,1 1 0,-1-1 0,1 0 0,-1 1-1,0-1 1,1 1 0,-1-1 0,0 0 0,0 1 0,0 0 0,-1-1-1,1 1 1,0 0 0,0 0 0,-1-1 0,1 1 0,-3-1-1,2 1-13,-1 1-1,1 0 0,-1-1 0,0 1 1,1 0-1,-1 1 0,1-1 0,-1 0 1,1 1-1,-1-1 0,1 1 0,-1 0 1,1 0-1,-3 1 0,3-1-36,-5 2 34,1 0-1,0 1 1,1 0 0,-1 0 0,1 1-1,0-1 1,0 1 0,0 0-1,0 0 1,1 1 0,0 0 0,0-1-1,0 1 1,-2 8 0,4-9-30,0 0 1,0 0-1,1 0 1,0 0-1,0 0 1,0 0-1,0 0 0,1 0 1,0 1-1,0-1 1,1 0-1,-1 0 1,1 0-1,0 0 1,1 0-1,-1 0 0,1 0 1,0 0-1,0 0 1,5 8-1,-3-9-13,0 1-1,1-1 1,0 1-1,-1-1 1,1-1 0,1 1-1,-1-1 1,0 0-1,1 0 1,0 0-1,0-1 1,-1 0-1,1 0 1,1 0-1,-1-1 1,0 0 0,8 0-1,11 1-211,0-2-1,46-5 1,-66 5 146,5-2-192,0 0 0,0 0-1,-1-1 1,1 0 0,-1 0 0,13-7 0,-1-2-3519,29-20 0,-33 19 131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94 1668,'0'0'2472,"-4"8"-1374,-25 58 766,2 1 1,4 2 0,-27 130-1,31-49 154,18-146-1844,4 17 1532,1-26-1464,4-8-79,0 0 0,0 0-1,-1 0 1,7-20 0,47-231 1543,-50 207-1358,25-165 1730,-31 191-1428,-4 28-484,0 0 33,1-4-212,-1 7 22,-1 0 1,0 0 0,0 0-1,0 0 1,0 0 0,0 0-1,0 0 1,0 0 0,0 0-1,0 0 1,1 0 0,-1 0-1,0 0 1,0 0 0,0 0-1,0 0 1,0 0 0,0 0-1,0 0 1,0 0 0,1 0-1,-1 0 1,0 0 0,0 0-1,0 0 1,0 0 0,0 0-1,0 0 1,0 0 0,1 0-1,-1 0 1,0 0 0,0 0-1,0 0 1,0 0 0,0 0-1,0 0 1,0 0 0,0 0-1,0 1 1,0-1 0,0 0-1,1 0 1,-1 0 0,0 0-1,0 0 1,0 0 0,0 0-1,0 0 1,0 1 0,0-1-1,0 0 1,0 0 0,0 0-1,0 0 1,0 0 0,0 0-1,0 0 1,0 1 0,0-1-1,0 0 1,10 29 91,-1 0 0,7 46 1,22 145-427,-7-75-2945,-20-102-1892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5 474 1004,'-4'-7'1678,"6"1"1949,3 0-3408,0 0-1,0 1 0,0 0 1,1 0-1,0 0 0,0 1 1,0 0-1,1 0 0,12-5 1,149-63 1198,-36 16-837,-61 24-305,110-66 1,-128 59 520,-51 39-340,-4 30-257,-1 0 1,-12 51-1,1-12-76,2 17 165,-3 145 0,14-191-155,0 18 269,1-55 1264,3-16-1450,3-20 22,-2 0-1,0-56 1,-5-124 868,4 157-516,17-100-1,-17 142-468,1 1 0,0-1 0,1 1 0,9-18-1,-12 26-84,0 1 0,1-1 0,0 1 0,0 0 0,0 0 0,0 0 0,1 0 0,-1 0 0,1 1 0,0 0 0,0 0 0,1 0 0,-1 0 0,9-4 0,-11 7-22,-1 0 0,1 0 0,-1 0 0,1 0 0,0 0-1,-1 0 1,1 0 0,-1 0 0,1 1 0,-1-1 0,1 1 0,-1-1 0,1 1 0,-1 0-1,1-1 1,-1 1 0,3 2 0,-3-2-8,0-1-2,0 1 1,0 0 0,0-1 0,0 1 0,0 0 0,-1 0-1,1 0 1,0 0 0,0 0 0,-1 0 0,1 0 0,-1 0 0,1 0-1,-1 0 1,1 0 0,-1 1 0,0-1 0,0 0 0,1 0 0,-1 0-1,0 0 1,0 1 0,0-1 0,0 0 0,0 0 0,-1 0 0,1 1-1,-1 1 1,-1 10-50,-1-1-1,-1 1 1,-1-1-1,1 1 1,-2-1-1,0-1 1,0 1-1,-1-1 1,0 0-1,-17 18 1,7-9-210,-2-1 1,0-1-1,0-1 1,-39 25-1,4-8-553,51-33 696,8 2-257,103 92 347,-44-35 22,-45-44-42,15 15-1360,2-2 0,58 37 0,-55-51-4752,-29-12 2947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A1A-11A7-8776-D552-A6187298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BF953-A8F6-9EE2-0674-8B2AD09B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C69F-D219-8352-E336-E7A8C81F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99F0-CE1F-CF6A-AC46-DDCE806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CA25-2007-D836-CB95-22D2EEAB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6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B541-EDFF-953B-98D7-92DFB5F5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4BD43-FB39-1960-0667-7C8198E3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7FF4-87A5-6034-D549-8E5AED01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AB08-17D0-355E-7AB2-FCF1118A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B3C-973C-AEB4-C026-6BC189A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2F3E-BF4A-F535-4024-BF48CE6A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BF49F-5A7A-B072-A048-1E644322D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611B-46C6-D41E-865A-CCED240E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29A7B-5C4C-13CA-28A0-E573687B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8BA1-2F20-80ED-7527-4F357C87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2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B089-8840-2E69-647A-DA60FFEC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C2D1-4814-87F3-7127-EEF38417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5D84-7614-4E24-29D7-454BE6B7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411B-5355-01EA-5B80-2D81F720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610A-596C-96B4-DDF2-3AFE58C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2425-BC39-3BF2-F57D-177F71EE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968A5-FB07-5134-B11F-BE971FB4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02DE-0A45-D7E6-8C96-F89B8B94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EF47-97EC-70A8-8E2F-5D2373AA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3864-6BFE-B6BF-F751-153AFCB8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1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31BA-538F-0770-D98E-0796184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C2A7-4080-C77C-86D2-A11AF47D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38333-8AF0-9FEF-7890-465700C4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E2FA0-1D33-1E9C-975F-DFA53435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380C8-E784-A2F1-ACC0-A59AC7F3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B79F-0588-4542-E478-23857F2E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6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2765-0272-83D2-28C0-DDB8F57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D40E3-5FDA-4343-E7D4-5C371087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146F1-1E8D-93DA-D8C8-179A1653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ABC96-197D-DE40-6812-44F898933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EA1D9-8EF2-C715-760B-5DA70ECBE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D30AE-9A7F-C0D2-977C-BFB58BB5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6A0CC-021C-3928-D006-470F4E3A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110CE-C500-01CC-3371-9E527323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6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E84-1A6C-2F42-5E0F-3141321F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D3AA2-68FF-50BB-FE2C-E0434CF9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108A6-C999-AC70-7D7C-B9E7819B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65F9-D075-C4F8-93C4-7A0DF6D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6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02F0A-3010-5AEF-CC7C-FA4CA08C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E0A13-BC15-AF1E-91DA-5ED836D9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CDDCD-4412-ACAD-5FAC-21BE137C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6327-95FD-69DB-2710-CAB4053D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B546-28FF-792C-AA08-C3C8CD73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C68F-8E45-C0D0-98D4-2663C725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57305-8816-B027-2527-98242CE9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8C75C-955B-A510-6526-A082DC52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E7F6-48D8-21BB-DB2C-535ABF2C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A4CD-5D4A-E10F-8C85-6205321F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A2600-9DC3-ADD6-C4FD-76EDCF02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0B7E1-6C79-D0A5-C52E-26CF7EB3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741A-1F9B-CAFB-11ED-54398A2F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A2D5-83AF-4A7A-CAA2-46DA7D10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F8D3-B1AD-A54D-DDEA-1C8257E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2A16E-27CB-A3EE-544D-5D72AAED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FAFB-ED09-166F-A967-32CC841FC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3786-30F8-39CB-DD1C-ED8E1A389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0B2A-8F9C-4DF7-BC66-344AC825447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CCA0-E108-BBCB-C00D-BBA32C70F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1875-35A5-C502-E56A-D87A6433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303" Type="http://schemas.openxmlformats.org/officeDocument/2006/relationships/image" Target="../media/image151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customXml" Target="../ink/ink134.xml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79" Type="http://schemas.openxmlformats.org/officeDocument/2006/relationships/image" Target="../media/image13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261" Type="http://schemas.openxmlformats.org/officeDocument/2006/relationships/image" Target="../media/image130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image" Target="../media/image125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2" Type="http://schemas.openxmlformats.org/officeDocument/2006/relationships/customXml" Target="../ink/ink151.xml"/><Relationship Id="rId307" Type="http://schemas.openxmlformats.org/officeDocument/2006/relationships/image" Target="../media/image15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B78-92B3-9873-A508-09D5BC24C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/>
              <a:t>End Project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66402-C146-2BF8-3223-1848F6118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53F8C25-649A-9802-F293-9AFF4EBB3DF5}"/>
              </a:ext>
            </a:extLst>
          </p:cNvPr>
          <p:cNvGrpSpPr/>
          <p:nvPr/>
        </p:nvGrpSpPr>
        <p:grpSpPr>
          <a:xfrm>
            <a:off x="572847" y="231881"/>
            <a:ext cx="10954440" cy="5678640"/>
            <a:chOff x="572847" y="231881"/>
            <a:chExt cx="10954440" cy="56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F37DC25-1A82-CB74-C3D8-BAEA7EFECABB}"/>
                    </a:ext>
                  </a:extLst>
                </p14:cNvPr>
                <p14:cNvContentPartPr/>
                <p14:nvPr/>
              </p14:nvContentPartPr>
              <p14:xfrm>
                <a:off x="3702327" y="985001"/>
                <a:ext cx="104760" cy="156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F37DC25-1A82-CB74-C3D8-BAEA7EFECA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93687" y="976001"/>
                  <a:ext cx="122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6915F0-281E-A480-D8E4-6BCD7FB541D2}"/>
                    </a:ext>
                  </a:extLst>
                </p14:cNvPr>
                <p14:cNvContentPartPr/>
                <p14:nvPr/>
              </p14:nvContentPartPr>
              <p14:xfrm>
                <a:off x="3891327" y="933161"/>
                <a:ext cx="84600" cy="203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6915F0-281E-A480-D8E4-6BCD7FB541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82687" y="924161"/>
                  <a:ext cx="102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EA4678-535F-BFBF-8F53-FB7C45BECABC}"/>
                    </a:ext>
                  </a:extLst>
                </p14:cNvPr>
                <p14:cNvContentPartPr/>
                <p14:nvPr/>
              </p14:nvContentPartPr>
              <p14:xfrm>
                <a:off x="4037847" y="1012361"/>
                <a:ext cx="145080" cy="11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EA4678-535F-BFBF-8F53-FB7C45BECA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8847" y="1003361"/>
                  <a:ext cx="162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9F659F-CBB2-B202-BDE2-F9227AC605E0}"/>
                    </a:ext>
                  </a:extLst>
                </p14:cNvPr>
                <p14:cNvContentPartPr/>
                <p14:nvPr/>
              </p14:nvContentPartPr>
              <p14:xfrm>
                <a:off x="4243047" y="903641"/>
                <a:ext cx="67680" cy="17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9F659F-CBB2-B202-BDE2-F9227AC605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4407" y="894641"/>
                  <a:ext cx="85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BDFDAD-019F-A4D3-96C0-255120EC61B6}"/>
                    </a:ext>
                  </a:extLst>
                </p14:cNvPr>
                <p14:cNvContentPartPr/>
                <p14:nvPr/>
              </p14:nvContentPartPr>
              <p14:xfrm>
                <a:off x="4176447" y="944321"/>
                <a:ext cx="161280" cy="80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BDFDAD-019F-A4D3-96C0-255120EC61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7807" y="935321"/>
                  <a:ext cx="178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81E80B-39F3-B877-2570-8EC72CBA00FB}"/>
                    </a:ext>
                  </a:extLst>
                </p14:cNvPr>
                <p14:cNvContentPartPr/>
                <p14:nvPr/>
              </p14:nvContentPartPr>
              <p14:xfrm>
                <a:off x="4223607" y="1904801"/>
                <a:ext cx="116640" cy="21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81E80B-39F3-B877-2570-8EC72CBA0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607" y="1896161"/>
                  <a:ext cx="13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A9442A-E554-2CE6-1CE8-3F93221A42C2}"/>
                    </a:ext>
                  </a:extLst>
                </p14:cNvPr>
                <p14:cNvContentPartPr/>
                <p14:nvPr/>
              </p14:nvContentPartPr>
              <p14:xfrm>
                <a:off x="4385247" y="1915961"/>
                <a:ext cx="20952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A9442A-E554-2CE6-1CE8-3F93221A42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6607" y="1906961"/>
                  <a:ext cx="227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386099-6FEA-15FD-EF8E-90AC0C33190B}"/>
                    </a:ext>
                  </a:extLst>
                </p14:cNvPr>
                <p14:cNvContentPartPr/>
                <p14:nvPr/>
              </p14:nvContentPartPr>
              <p14:xfrm>
                <a:off x="4178247" y="1741001"/>
                <a:ext cx="544320" cy="44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386099-6FEA-15FD-EF8E-90AC0C3319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69247" y="1732001"/>
                  <a:ext cx="5619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172776-31B6-AAFA-0008-90E3D8304314}"/>
                    </a:ext>
                  </a:extLst>
                </p14:cNvPr>
                <p14:cNvContentPartPr/>
                <p14:nvPr/>
              </p14:nvContentPartPr>
              <p14:xfrm>
                <a:off x="4117047" y="1760081"/>
                <a:ext cx="667080" cy="46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172776-31B6-AAFA-0008-90E3D83043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08047" y="1751081"/>
                  <a:ext cx="6847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CB69C5-7543-9E17-B2F8-15BFFFD7C723}"/>
                    </a:ext>
                  </a:extLst>
                </p14:cNvPr>
                <p14:cNvContentPartPr/>
                <p14:nvPr/>
              </p14:nvContentPartPr>
              <p14:xfrm>
                <a:off x="3458247" y="820481"/>
                <a:ext cx="1482840" cy="1579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CB69C5-7543-9E17-B2F8-15BFFFD7C7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9607" y="811841"/>
                  <a:ext cx="1500480" cy="15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2FF0C3-135F-0DA7-7D5F-0B61DE32318B}"/>
                    </a:ext>
                  </a:extLst>
                </p14:cNvPr>
                <p14:cNvContentPartPr/>
                <p14:nvPr/>
              </p14:nvContentPartPr>
              <p14:xfrm>
                <a:off x="3425847" y="839561"/>
                <a:ext cx="1610280" cy="181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2FF0C3-135F-0DA7-7D5F-0B61DE3231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16847" y="830561"/>
                  <a:ext cx="1627920" cy="18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3EA646-0EFE-90C0-9BA9-72702953F595}"/>
                    </a:ext>
                  </a:extLst>
                </p14:cNvPr>
                <p14:cNvContentPartPr/>
                <p14:nvPr/>
              </p14:nvContentPartPr>
              <p14:xfrm>
                <a:off x="6337167" y="1206401"/>
                <a:ext cx="98640" cy="17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3EA646-0EFE-90C0-9BA9-72702953F5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28167" y="1197401"/>
                  <a:ext cx="116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290AAF-1D72-5D09-8FA1-EF3B029E1BE6}"/>
                    </a:ext>
                  </a:extLst>
                </p14:cNvPr>
                <p14:cNvContentPartPr/>
                <p14:nvPr/>
              </p14:nvContentPartPr>
              <p14:xfrm>
                <a:off x="6562167" y="1203161"/>
                <a:ext cx="61200" cy="173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290AAF-1D72-5D09-8FA1-EF3B029E1B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53527" y="1194521"/>
                  <a:ext cx="78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B5A3E9-FBE9-B760-26E9-5F8208B61017}"/>
                    </a:ext>
                  </a:extLst>
                </p14:cNvPr>
                <p14:cNvContentPartPr/>
                <p14:nvPr/>
              </p14:nvContentPartPr>
              <p14:xfrm>
                <a:off x="6485847" y="1225481"/>
                <a:ext cx="263880" cy="98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B5A3E9-FBE9-B760-26E9-5F8208B610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6847" y="1216481"/>
                  <a:ext cx="281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927B3A-39CC-BADA-5FB7-B28B5BB6A016}"/>
                    </a:ext>
                  </a:extLst>
                </p14:cNvPr>
                <p14:cNvContentPartPr/>
                <p14:nvPr/>
              </p14:nvContentPartPr>
              <p14:xfrm>
                <a:off x="6786447" y="1201361"/>
                <a:ext cx="137880" cy="14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927B3A-39CC-BADA-5FB7-B28B5BB6A0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77447" y="1192361"/>
                  <a:ext cx="155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8B023D-246A-D70B-DBD9-4790B4754937}"/>
                    </a:ext>
                  </a:extLst>
                </p14:cNvPr>
                <p14:cNvContentPartPr/>
                <p14:nvPr/>
              </p14:nvContentPartPr>
              <p14:xfrm>
                <a:off x="6956727" y="1169321"/>
                <a:ext cx="332640" cy="368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8B023D-246A-D70B-DBD9-4790B47549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7727" y="1160321"/>
                  <a:ext cx="3502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CB358A-E8A2-9C23-92C4-B37E9557F343}"/>
                    </a:ext>
                  </a:extLst>
                </p14:cNvPr>
                <p14:cNvContentPartPr/>
                <p14:nvPr/>
              </p14:nvContentPartPr>
              <p14:xfrm>
                <a:off x="7312407" y="1198481"/>
                <a:ext cx="84960" cy="8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CB358A-E8A2-9C23-92C4-B37E9557F3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3767" y="1189841"/>
                  <a:ext cx="10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777ABB-EFB9-5EAD-5A8D-E850999087CA}"/>
                    </a:ext>
                  </a:extLst>
                </p14:cNvPr>
                <p14:cNvContentPartPr/>
                <p14:nvPr/>
              </p14:nvContentPartPr>
              <p14:xfrm>
                <a:off x="6332487" y="1602761"/>
                <a:ext cx="102240" cy="272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777ABB-EFB9-5EAD-5A8D-E850999087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23847" y="1593761"/>
                  <a:ext cx="119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3D8E52-71D4-8A15-318D-C990F01D9FAF}"/>
                    </a:ext>
                  </a:extLst>
                </p14:cNvPr>
                <p14:cNvContentPartPr/>
                <p14:nvPr/>
              </p14:nvContentPartPr>
              <p14:xfrm>
                <a:off x="6314847" y="1723721"/>
                <a:ext cx="156240" cy="85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3D8E52-71D4-8A15-318D-C990F01D9F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05847" y="1714721"/>
                  <a:ext cx="173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DC4E20-12C7-472A-3B2C-32818967CF4B}"/>
                    </a:ext>
                  </a:extLst>
                </p14:cNvPr>
                <p14:cNvContentPartPr/>
                <p14:nvPr/>
              </p14:nvContentPartPr>
              <p14:xfrm>
                <a:off x="6472527" y="1658921"/>
                <a:ext cx="267480" cy="17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DC4E20-12C7-472A-3B2C-32818967CF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63527" y="1650281"/>
                  <a:ext cx="285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580906-B9C9-CD4A-0687-C435F6339A8B}"/>
                    </a:ext>
                  </a:extLst>
                </p14:cNvPr>
                <p14:cNvContentPartPr/>
                <p14:nvPr/>
              </p14:nvContentPartPr>
              <p14:xfrm>
                <a:off x="6768447" y="1693841"/>
                <a:ext cx="54720" cy="10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580906-B9C9-CD4A-0687-C435F6339A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9807" y="1684841"/>
                  <a:ext cx="72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AB4087-BC65-11D4-A4A3-D0B21584C82E}"/>
                    </a:ext>
                  </a:extLst>
                </p14:cNvPr>
                <p14:cNvContentPartPr/>
                <p14:nvPr/>
              </p14:nvContentPartPr>
              <p14:xfrm>
                <a:off x="6871047" y="1646321"/>
                <a:ext cx="404640" cy="136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AB4087-BC65-11D4-A4A3-D0B21584C8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2407" y="1637321"/>
                  <a:ext cx="422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1C95E0-464E-369D-74BE-9AFE1498EEB1}"/>
                    </a:ext>
                  </a:extLst>
                </p14:cNvPr>
                <p14:cNvContentPartPr/>
                <p14:nvPr/>
              </p14:nvContentPartPr>
              <p14:xfrm>
                <a:off x="7178487" y="1642721"/>
                <a:ext cx="216000" cy="8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1C95E0-464E-369D-74BE-9AFE1498EE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69847" y="1634081"/>
                  <a:ext cx="233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DD34C2-FF20-374C-B221-B1943E394407}"/>
                    </a:ext>
                  </a:extLst>
                </p14:cNvPr>
                <p14:cNvContentPartPr/>
                <p14:nvPr/>
              </p14:nvContentPartPr>
              <p14:xfrm>
                <a:off x="6920367" y="2148161"/>
                <a:ext cx="147240" cy="22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DD34C2-FF20-374C-B221-B1943E3944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11727" y="2139521"/>
                  <a:ext cx="164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A92F1A-BA31-F6DB-5667-B01E6F92CD00}"/>
                    </a:ext>
                  </a:extLst>
                </p14:cNvPr>
                <p14:cNvContentPartPr/>
                <p14:nvPr/>
              </p14:nvContentPartPr>
              <p14:xfrm>
                <a:off x="7122327" y="2119721"/>
                <a:ext cx="42840" cy="19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A92F1A-BA31-F6DB-5667-B01E6F92CD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13327" y="2110721"/>
                  <a:ext cx="60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19FAEC-7D17-BDAC-1E2C-E7F99B9C7BA4}"/>
                    </a:ext>
                  </a:extLst>
                </p14:cNvPr>
                <p14:cNvContentPartPr/>
                <p14:nvPr/>
              </p14:nvContentPartPr>
              <p14:xfrm>
                <a:off x="7219167" y="2223041"/>
                <a:ext cx="67320" cy="9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19FAEC-7D17-BDAC-1E2C-E7F99B9C7B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10527" y="2214401"/>
                  <a:ext cx="8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0727DB-385B-047F-37EF-C969C65C260E}"/>
                    </a:ext>
                  </a:extLst>
                </p14:cNvPr>
                <p14:cNvContentPartPr/>
                <p14:nvPr/>
              </p14:nvContentPartPr>
              <p14:xfrm>
                <a:off x="7301247" y="2122601"/>
                <a:ext cx="139680" cy="212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0727DB-385B-047F-37EF-C969C65C26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92607" y="2113961"/>
                  <a:ext cx="157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60C6334-3D99-198F-643A-F93DA1831952}"/>
                    </a:ext>
                  </a:extLst>
                </p14:cNvPr>
                <p14:cNvContentPartPr/>
                <p14:nvPr/>
              </p14:nvContentPartPr>
              <p14:xfrm>
                <a:off x="6876447" y="2015681"/>
                <a:ext cx="746640" cy="376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60C6334-3D99-198F-643A-F93DA18319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67447" y="2007041"/>
                  <a:ext cx="764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785839-2D19-BEB6-287F-5038B3257B79}"/>
                    </a:ext>
                  </a:extLst>
                </p14:cNvPr>
                <p14:cNvContentPartPr/>
                <p14:nvPr/>
              </p14:nvContentPartPr>
              <p14:xfrm>
                <a:off x="6785727" y="2086241"/>
                <a:ext cx="919800" cy="37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785839-2D19-BEB6-287F-5038B3257B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76727" y="2077241"/>
                  <a:ext cx="9374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6A3EC45-1E4F-57A9-E83F-9BA325DBBE7F}"/>
                    </a:ext>
                  </a:extLst>
                </p14:cNvPr>
                <p14:cNvContentPartPr/>
                <p14:nvPr/>
              </p14:nvContentPartPr>
              <p14:xfrm>
                <a:off x="7082727" y="2560361"/>
                <a:ext cx="153720" cy="248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6A3EC45-1E4F-57A9-E83F-9BA325DBBE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4087" y="2551721"/>
                  <a:ext cx="171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265E0B-27E0-306A-976B-737EB53002A9}"/>
                    </a:ext>
                  </a:extLst>
                </p14:cNvPr>
                <p14:cNvContentPartPr/>
                <p14:nvPr/>
              </p14:nvContentPartPr>
              <p14:xfrm>
                <a:off x="7336167" y="2643161"/>
                <a:ext cx="54000" cy="19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265E0B-27E0-306A-976B-737EB53002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27167" y="2634521"/>
                  <a:ext cx="71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DD8F9A-3C3E-0262-21E1-4CEE0F4918CD}"/>
                    </a:ext>
                  </a:extLst>
                </p14:cNvPr>
                <p14:cNvContentPartPr/>
                <p14:nvPr/>
              </p14:nvContentPartPr>
              <p14:xfrm>
                <a:off x="7429767" y="2728841"/>
                <a:ext cx="128520" cy="147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DD8F9A-3C3E-0262-21E1-4CEE0F4918C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20767" y="2719841"/>
                  <a:ext cx="146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42AADC-596C-69AB-77DC-AC5C152C9E03}"/>
                    </a:ext>
                  </a:extLst>
                </p14:cNvPr>
                <p14:cNvContentPartPr/>
                <p14:nvPr/>
              </p14:nvContentPartPr>
              <p14:xfrm>
                <a:off x="7534887" y="2591321"/>
                <a:ext cx="72720" cy="240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42AADC-596C-69AB-77DC-AC5C152C9E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6247" y="2582681"/>
                  <a:ext cx="9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C2AB4F3-9AE8-DF43-68E9-9CED76237078}"/>
                    </a:ext>
                  </a:extLst>
                </p14:cNvPr>
                <p14:cNvContentPartPr/>
                <p14:nvPr/>
              </p14:nvContentPartPr>
              <p14:xfrm>
                <a:off x="7618767" y="2664401"/>
                <a:ext cx="101160" cy="156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C2AB4F3-9AE8-DF43-68E9-9CED762370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09767" y="2655401"/>
                  <a:ext cx="118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F65234-3182-AB32-13A4-FD2A8B68F6FA}"/>
                    </a:ext>
                  </a:extLst>
                </p14:cNvPr>
                <p14:cNvContentPartPr/>
                <p14:nvPr/>
              </p14:nvContentPartPr>
              <p14:xfrm>
                <a:off x="7751247" y="2703281"/>
                <a:ext cx="66960" cy="11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F65234-3182-AB32-13A4-FD2A8B68F6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42247" y="2694641"/>
                  <a:ext cx="8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C1027D-82E2-25D0-7A42-8A3B5DFAEBA5}"/>
                    </a:ext>
                  </a:extLst>
                </p14:cNvPr>
                <p14:cNvContentPartPr/>
                <p14:nvPr/>
              </p14:nvContentPartPr>
              <p14:xfrm>
                <a:off x="7881927" y="2612561"/>
                <a:ext cx="75600" cy="197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C1027D-82E2-25D0-7A42-8A3B5DFAEBA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72927" y="2603561"/>
                  <a:ext cx="93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03C382-66F6-A461-C33B-6961819BEC94}"/>
                    </a:ext>
                  </a:extLst>
                </p14:cNvPr>
                <p14:cNvContentPartPr/>
                <p14:nvPr/>
              </p14:nvContentPartPr>
              <p14:xfrm>
                <a:off x="7837287" y="2665841"/>
                <a:ext cx="113040" cy="70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03C382-66F6-A461-C33B-6961819BEC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28287" y="2656841"/>
                  <a:ext cx="130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07F5A5-C983-CEE3-200C-BE89F36872B9}"/>
                    </a:ext>
                  </a:extLst>
                </p14:cNvPr>
                <p14:cNvContentPartPr/>
                <p14:nvPr/>
              </p14:nvContentPartPr>
              <p14:xfrm>
                <a:off x="7991727" y="2658641"/>
                <a:ext cx="99720" cy="108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07F5A5-C983-CEE3-200C-BE89F36872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83087" y="2650001"/>
                  <a:ext cx="117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62C1A91-5B16-C41E-FE02-16A7517831AC}"/>
                    </a:ext>
                  </a:extLst>
                </p14:cNvPr>
                <p14:cNvContentPartPr/>
                <p14:nvPr/>
              </p14:nvContentPartPr>
              <p14:xfrm>
                <a:off x="7430127" y="2997761"/>
                <a:ext cx="118800" cy="252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62C1A91-5B16-C41E-FE02-16A7517831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21487" y="2989121"/>
                  <a:ext cx="136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AEB710-6F47-D0F8-A8D6-E707847C4A1E}"/>
                    </a:ext>
                  </a:extLst>
                </p14:cNvPr>
                <p14:cNvContentPartPr/>
                <p14:nvPr/>
              </p14:nvContentPartPr>
              <p14:xfrm>
                <a:off x="7429767" y="3052481"/>
                <a:ext cx="281160" cy="169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AEB710-6F47-D0F8-A8D6-E707847C4A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20767" y="3043481"/>
                  <a:ext cx="298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4B81FA-69E9-808D-EF3D-ABE8AF87454E}"/>
                    </a:ext>
                  </a:extLst>
                </p14:cNvPr>
                <p14:cNvContentPartPr/>
                <p14:nvPr/>
              </p14:nvContentPartPr>
              <p14:xfrm>
                <a:off x="7738647" y="3067601"/>
                <a:ext cx="82800" cy="142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4B81FA-69E9-808D-EF3D-ABE8AF8745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29647" y="3058961"/>
                  <a:ext cx="100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E2B91B-ED36-A010-F78C-1E285D842CE2}"/>
                    </a:ext>
                  </a:extLst>
                </p14:cNvPr>
                <p14:cNvContentPartPr/>
                <p14:nvPr/>
              </p14:nvContentPartPr>
              <p14:xfrm>
                <a:off x="7863927" y="3056081"/>
                <a:ext cx="103680" cy="118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E2B91B-ED36-A010-F78C-1E285D842C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55287" y="3047081"/>
                  <a:ext cx="121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B94D6E-27C8-53B4-550F-EB68095865E2}"/>
                    </a:ext>
                  </a:extLst>
                </p14:cNvPr>
                <p14:cNvContentPartPr/>
                <p14:nvPr/>
              </p14:nvContentPartPr>
              <p14:xfrm>
                <a:off x="8015847" y="3041321"/>
                <a:ext cx="65880" cy="115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B94D6E-27C8-53B4-550F-EB68095865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07207" y="3032681"/>
                  <a:ext cx="83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E85267-CC8E-D772-1BB4-A02DC96AD115}"/>
                    </a:ext>
                  </a:extLst>
                </p14:cNvPr>
                <p14:cNvContentPartPr/>
                <p14:nvPr/>
              </p14:nvContentPartPr>
              <p14:xfrm>
                <a:off x="8152647" y="2999561"/>
                <a:ext cx="110520" cy="151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E85267-CC8E-D772-1BB4-A02DC96AD1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43647" y="2990921"/>
                  <a:ext cx="128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EBDF7D-AB44-B437-29A7-468C875767F7}"/>
                    </a:ext>
                  </a:extLst>
                </p14:cNvPr>
                <p14:cNvContentPartPr/>
                <p14:nvPr/>
              </p14:nvContentPartPr>
              <p14:xfrm>
                <a:off x="6023967" y="563441"/>
                <a:ext cx="2528640" cy="2828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EBDF7D-AB44-B437-29A7-468C875767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15327" y="554441"/>
                  <a:ext cx="2546280" cy="28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32C950-DB4A-7F35-1258-1A11E6ABA9C8}"/>
                    </a:ext>
                  </a:extLst>
                </p14:cNvPr>
                <p14:cNvContentPartPr/>
                <p14:nvPr/>
              </p14:nvContentPartPr>
              <p14:xfrm>
                <a:off x="5973927" y="516641"/>
                <a:ext cx="2564280" cy="3155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32C950-DB4A-7F35-1258-1A11E6ABA9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65287" y="508001"/>
                  <a:ext cx="2581920" cy="31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E2814B-2B5C-9C4F-DFC9-8CFD52753C4B}"/>
                    </a:ext>
                  </a:extLst>
                </p14:cNvPr>
                <p14:cNvContentPartPr/>
                <p14:nvPr/>
              </p14:nvContentPartPr>
              <p14:xfrm>
                <a:off x="4954407" y="1526081"/>
                <a:ext cx="970920" cy="215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E2814B-2B5C-9C4F-DFC9-8CFD52753C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5767" y="1517441"/>
                  <a:ext cx="988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377E98-680D-F51A-FCA9-BA1294523E46}"/>
                    </a:ext>
                  </a:extLst>
                </p14:cNvPr>
                <p14:cNvContentPartPr/>
                <p14:nvPr/>
              </p14:nvContentPartPr>
              <p14:xfrm>
                <a:off x="5012007" y="1001201"/>
                <a:ext cx="90360" cy="159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377E98-680D-F51A-FCA9-BA1294523E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03007" y="992561"/>
                  <a:ext cx="108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2D46BAB-D0CE-AFC2-CD29-1A9093173670}"/>
                    </a:ext>
                  </a:extLst>
                </p14:cNvPr>
                <p14:cNvContentPartPr/>
                <p14:nvPr/>
              </p14:nvContentPartPr>
              <p14:xfrm>
                <a:off x="5118567" y="1013801"/>
                <a:ext cx="81720" cy="105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2D46BAB-D0CE-AFC2-CD29-1A90931736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09927" y="1005161"/>
                  <a:ext cx="99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EA17E72-1367-9D10-528A-79882987521A}"/>
                    </a:ext>
                  </a:extLst>
                </p14:cNvPr>
                <p14:cNvContentPartPr/>
                <p14:nvPr/>
              </p14:nvContentPartPr>
              <p14:xfrm>
                <a:off x="5197767" y="997601"/>
                <a:ext cx="54360" cy="127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EA17E72-1367-9D10-528A-7988298752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88767" y="988601"/>
                  <a:ext cx="72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C9FF5E-C83B-A1F5-329D-2AB6BD283BC5}"/>
                    </a:ext>
                  </a:extLst>
                </p14:cNvPr>
                <p14:cNvContentPartPr/>
                <p14:nvPr/>
              </p14:nvContentPartPr>
              <p14:xfrm>
                <a:off x="5274087" y="979241"/>
                <a:ext cx="118800" cy="108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C9FF5E-C83B-A1F5-329D-2AB6BD283B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65087" y="970241"/>
                  <a:ext cx="136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9B95E0E-E6C5-8398-BC98-CE27558BB4D3}"/>
                    </a:ext>
                  </a:extLst>
                </p14:cNvPr>
                <p14:cNvContentPartPr/>
                <p14:nvPr/>
              </p14:nvContentPartPr>
              <p14:xfrm>
                <a:off x="5405487" y="848201"/>
                <a:ext cx="48960" cy="248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9B95E0E-E6C5-8398-BC98-CE27558BB4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96487" y="839561"/>
                  <a:ext cx="66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CF560F-C54F-FEA2-1D4D-3F1FB3C620CC}"/>
                    </a:ext>
                  </a:extLst>
                </p14:cNvPr>
                <p14:cNvContentPartPr/>
                <p14:nvPr/>
              </p14:nvContentPartPr>
              <p14:xfrm>
                <a:off x="5502687" y="960521"/>
                <a:ext cx="46800" cy="139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CF560F-C54F-FEA2-1D4D-3F1FB3C620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94047" y="951881"/>
                  <a:ext cx="64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E4FF27-5DBB-D433-6FEF-9DF1BC6253AC}"/>
                    </a:ext>
                  </a:extLst>
                </p14:cNvPr>
                <p14:cNvContentPartPr/>
                <p14:nvPr/>
              </p14:nvContentPartPr>
              <p14:xfrm>
                <a:off x="5596647" y="978521"/>
                <a:ext cx="113040" cy="105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E4FF27-5DBB-D433-6FEF-9DF1BC6253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88007" y="969521"/>
                  <a:ext cx="130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71E1DD7-2FAD-3A1A-5E10-26DF3B63B6C1}"/>
                    </a:ext>
                  </a:extLst>
                </p14:cNvPr>
                <p14:cNvContentPartPr/>
                <p14:nvPr/>
              </p14:nvContentPartPr>
              <p14:xfrm>
                <a:off x="5053767" y="1277681"/>
                <a:ext cx="53280" cy="37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71E1DD7-2FAD-3A1A-5E10-26DF3B63B6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45127" y="1268681"/>
                  <a:ext cx="7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EF1B51-9302-E791-FEBA-EBFDD2F1CE21}"/>
                    </a:ext>
                  </a:extLst>
                </p14:cNvPr>
                <p14:cNvContentPartPr/>
                <p14:nvPr/>
              </p14:nvContentPartPr>
              <p14:xfrm>
                <a:off x="5053767" y="1271561"/>
                <a:ext cx="36360" cy="164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EF1B51-9302-E791-FEBA-EBFDD2F1CE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45127" y="1262561"/>
                  <a:ext cx="54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461DFBF-109A-ECB3-2D7D-9EC0A4D856E8}"/>
                    </a:ext>
                  </a:extLst>
                </p14:cNvPr>
                <p14:cNvContentPartPr/>
                <p14:nvPr/>
              </p14:nvContentPartPr>
              <p14:xfrm>
                <a:off x="5026767" y="1340681"/>
                <a:ext cx="194040" cy="89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461DFBF-109A-ECB3-2D7D-9EC0A4D856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18127" y="1332041"/>
                  <a:ext cx="211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FB7087-2E4B-F7C2-6C0F-11CEE7634775}"/>
                    </a:ext>
                  </a:extLst>
                </p14:cNvPr>
                <p14:cNvContentPartPr/>
                <p14:nvPr/>
              </p14:nvContentPartPr>
              <p14:xfrm>
                <a:off x="5252487" y="1239521"/>
                <a:ext cx="54360" cy="192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FB7087-2E4B-F7C2-6C0F-11CEE763477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43847" y="1230881"/>
                  <a:ext cx="72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F696AF-909C-FE9B-05E7-B59D8A97B49D}"/>
                    </a:ext>
                  </a:extLst>
                </p14:cNvPr>
                <p14:cNvContentPartPr/>
                <p14:nvPr/>
              </p14:nvContentPartPr>
              <p14:xfrm>
                <a:off x="5366247" y="1339601"/>
                <a:ext cx="77400" cy="194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F696AF-909C-FE9B-05E7-B59D8A97B4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57247" y="1330961"/>
                  <a:ext cx="95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1C50168-CEC3-817A-9D23-4662C31D35D9}"/>
                    </a:ext>
                  </a:extLst>
                </p14:cNvPr>
                <p14:cNvContentPartPr/>
                <p14:nvPr/>
              </p14:nvContentPartPr>
              <p14:xfrm>
                <a:off x="5461647" y="1341761"/>
                <a:ext cx="67680" cy="83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1C50168-CEC3-817A-9D23-4662C31D35D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53007" y="1332761"/>
                  <a:ext cx="85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1454165-7CB0-FBA2-7BA5-5D8C3BE76617}"/>
                    </a:ext>
                  </a:extLst>
                </p14:cNvPr>
                <p14:cNvContentPartPr/>
                <p14:nvPr/>
              </p14:nvContentPartPr>
              <p14:xfrm>
                <a:off x="5575047" y="1342841"/>
                <a:ext cx="21240" cy="112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1454165-7CB0-FBA2-7BA5-5D8C3BE766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66407" y="1334201"/>
                  <a:ext cx="38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0C3ECF-C08F-8206-0C58-CA4A34C1044C}"/>
                    </a:ext>
                  </a:extLst>
                </p14:cNvPr>
                <p14:cNvContentPartPr/>
                <p14:nvPr/>
              </p14:nvContentPartPr>
              <p14:xfrm>
                <a:off x="5550207" y="1239521"/>
                <a:ext cx="14760" cy="39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0C3ECF-C08F-8206-0C58-CA4A34C104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41567" y="1230521"/>
                  <a:ext cx="32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88BF039-C424-EA65-DCCA-2B93861C8BA5}"/>
                    </a:ext>
                  </a:extLst>
                </p14:cNvPr>
                <p14:cNvContentPartPr/>
                <p14:nvPr/>
              </p14:nvContentPartPr>
              <p14:xfrm>
                <a:off x="5604207" y="1217561"/>
                <a:ext cx="216360" cy="216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88BF039-C424-EA65-DCCA-2B93861C8BA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95567" y="1208561"/>
                  <a:ext cx="234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5C2690-2821-7541-8D5B-043441CF89FB}"/>
                    </a:ext>
                  </a:extLst>
                </p14:cNvPr>
                <p14:cNvContentPartPr/>
                <p14:nvPr/>
              </p14:nvContentPartPr>
              <p14:xfrm>
                <a:off x="5736687" y="1267241"/>
                <a:ext cx="112680" cy="87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5C2690-2821-7541-8D5B-043441CF89F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27687" y="1258601"/>
                  <a:ext cx="13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D8D1CA-FB27-3411-8974-7AB1FD80ADCD}"/>
                    </a:ext>
                  </a:extLst>
                </p14:cNvPr>
                <p14:cNvContentPartPr/>
                <p14:nvPr/>
              </p14:nvContentPartPr>
              <p14:xfrm>
                <a:off x="4410807" y="231881"/>
                <a:ext cx="1073160" cy="54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D8D1CA-FB27-3411-8974-7AB1FD80ADC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02167" y="223241"/>
                  <a:ext cx="1090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9802D03-A962-AB91-0563-2F6DB1A3D1B8}"/>
                    </a:ext>
                  </a:extLst>
                </p14:cNvPr>
                <p14:cNvContentPartPr/>
                <p14:nvPr/>
              </p14:nvContentPartPr>
              <p14:xfrm>
                <a:off x="7038807" y="244841"/>
                <a:ext cx="77760" cy="3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9802D03-A962-AB91-0563-2F6DB1A3D1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0167" y="236201"/>
                  <a:ext cx="95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21B56C-285A-1700-E8FC-10B4B30CBE29}"/>
                    </a:ext>
                  </a:extLst>
                </p14:cNvPr>
                <p14:cNvContentPartPr/>
                <p14:nvPr/>
              </p14:nvContentPartPr>
              <p14:xfrm>
                <a:off x="7353087" y="266081"/>
                <a:ext cx="695880" cy="2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21B56C-285A-1700-E8FC-10B4B30CBE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44447" y="257441"/>
                  <a:ext cx="713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B998229-70AD-23CC-4E48-267971D4D77F}"/>
                    </a:ext>
                  </a:extLst>
                </p14:cNvPr>
                <p14:cNvContentPartPr/>
                <p14:nvPr/>
              </p14:nvContentPartPr>
              <p14:xfrm>
                <a:off x="8959767" y="316841"/>
                <a:ext cx="186480" cy="15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B998229-70AD-23CC-4E48-267971D4D7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51127" y="308201"/>
                  <a:ext cx="204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B6DAD0-7212-ADA6-3AD1-3579B6CF5F52}"/>
                    </a:ext>
                  </a:extLst>
                </p14:cNvPr>
                <p14:cNvContentPartPr/>
                <p14:nvPr/>
              </p14:nvContentPartPr>
              <p14:xfrm>
                <a:off x="2804847" y="372641"/>
                <a:ext cx="212400" cy="18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B6DAD0-7212-ADA6-3AD1-3579B6CF5F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96207" y="363641"/>
                  <a:ext cx="230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52DA15D-A592-29AF-3659-A0DA6F4034B5}"/>
                    </a:ext>
                  </a:extLst>
                </p14:cNvPr>
                <p14:cNvContentPartPr/>
                <p14:nvPr/>
              </p14:nvContentPartPr>
              <p14:xfrm>
                <a:off x="3277527" y="349961"/>
                <a:ext cx="70200" cy="17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52DA15D-A592-29AF-3659-A0DA6F4034B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68527" y="341321"/>
                  <a:ext cx="87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E79B3B-CF80-44CA-2285-7AF8DD903C91}"/>
                    </a:ext>
                  </a:extLst>
                </p14:cNvPr>
                <p14:cNvContentPartPr/>
                <p14:nvPr/>
              </p14:nvContentPartPr>
              <p14:xfrm>
                <a:off x="2860647" y="414761"/>
                <a:ext cx="23760" cy="13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E79B3B-CF80-44CA-2285-7AF8DD903C9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51647" y="406121"/>
                  <a:ext cx="41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201711-0E4F-79F8-92A2-20C0B7081772}"/>
                    </a:ext>
                  </a:extLst>
                </p14:cNvPr>
                <p14:cNvContentPartPr/>
                <p14:nvPr/>
              </p14:nvContentPartPr>
              <p14:xfrm>
                <a:off x="2879727" y="987881"/>
                <a:ext cx="100440" cy="1356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201711-0E4F-79F8-92A2-20C0B70817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70727" y="978881"/>
                  <a:ext cx="118080" cy="13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18AFC0-0B8D-9027-0166-75AEFA60C6CF}"/>
                    </a:ext>
                  </a:extLst>
                </p14:cNvPr>
                <p14:cNvContentPartPr/>
                <p14:nvPr/>
              </p14:nvContentPartPr>
              <p14:xfrm>
                <a:off x="2891247" y="2727401"/>
                <a:ext cx="9720" cy="113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18AFC0-0B8D-9027-0166-75AEFA60C6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2607" y="2718401"/>
                  <a:ext cx="27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7440A45-B79B-FB18-4B9A-4DDCB106E58D}"/>
                    </a:ext>
                  </a:extLst>
                </p14:cNvPr>
                <p14:cNvContentPartPr/>
                <p14:nvPr/>
              </p14:nvContentPartPr>
              <p14:xfrm>
                <a:off x="2868927" y="3046361"/>
                <a:ext cx="47880" cy="984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7440A45-B79B-FB18-4B9A-4DDCB106E5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59927" y="3037361"/>
                  <a:ext cx="6552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6A8077-56AD-65C6-7A36-051EDB5D3A56}"/>
                    </a:ext>
                  </a:extLst>
                </p14:cNvPr>
                <p14:cNvContentPartPr/>
                <p14:nvPr/>
              </p14:nvContentPartPr>
              <p14:xfrm>
                <a:off x="3020487" y="4131041"/>
                <a:ext cx="666720" cy="122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6A8077-56AD-65C6-7A36-051EDB5D3A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11487" y="4122401"/>
                  <a:ext cx="684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12A800F-5291-0875-F993-9FABE6D77BA0}"/>
                    </a:ext>
                  </a:extLst>
                </p14:cNvPr>
                <p14:cNvContentPartPr/>
                <p14:nvPr/>
              </p14:nvContentPartPr>
              <p14:xfrm>
                <a:off x="4053327" y="4064441"/>
                <a:ext cx="1100160" cy="37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12A800F-5291-0875-F993-9FABE6D77BA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44687" y="4055441"/>
                  <a:ext cx="1117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5C353A-4C8E-7174-220D-1298DAA242C4}"/>
                    </a:ext>
                  </a:extLst>
                </p14:cNvPr>
                <p14:cNvContentPartPr/>
                <p14:nvPr/>
              </p14:nvContentPartPr>
              <p14:xfrm>
                <a:off x="5609967" y="4076321"/>
                <a:ext cx="630000" cy="15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5C353A-4C8E-7174-220D-1298DAA242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00967" y="4067321"/>
                  <a:ext cx="647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E3C1A4-CB54-E384-4402-CF45187C560E}"/>
                    </a:ext>
                  </a:extLst>
                </p14:cNvPr>
                <p14:cNvContentPartPr/>
                <p14:nvPr/>
              </p14:nvContentPartPr>
              <p14:xfrm>
                <a:off x="6345807" y="4020161"/>
                <a:ext cx="1349280" cy="100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E3C1A4-CB54-E384-4402-CF45187C56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36807" y="4011161"/>
                  <a:ext cx="1366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96107D-90BE-19D4-8F57-210041259C7C}"/>
                    </a:ext>
                  </a:extLst>
                </p14:cNvPr>
                <p14:cNvContentPartPr/>
                <p14:nvPr/>
              </p14:nvContentPartPr>
              <p14:xfrm>
                <a:off x="7860687" y="3664121"/>
                <a:ext cx="1906200" cy="339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96107D-90BE-19D4-8F57-210041259C7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51687" y="3655121"/>
                  <a:ext cx="19238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245364-5A0C-DE87-1839-E6F55964CA18}"/>
                    </a:ext>
                  </a:extLst>
                </p14:cNvPr>
                <p14:cNvContentPartPr/>
                <p14:nvPr/>
              </p14:nvContentPartPr>
              <p14:xfrm>
                <a:off x="9187287" y="267881"/>
                <a:ext cx="64440" cy="652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245364-5A0C-DE87-1839-E6F55964CA1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78287" y="259241"/>
                  <a:ext cx="8208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4D0DCF-3143-773C-6DC0-8DF58096877E}"/>
                    </a:ext>
                  </a:extLst>
                </p14:cNvPr>
                <p14:cNvContentPartPr/>
                <p14:nvPr/>
              </p14:nvContentPartPr>
              <p14:xfrm>
                <a:off x="9269727" y="1736321"/>
                <a:ext cx="63360" cy="668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4D0DCF-3143-773C-6DC0-8DF5809687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61087" y="1727681"/>
                  <a:ext cx="810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20A172D-B669-7538-89A4-93870F381E1D}"/>
                    </a:ext>
                  </a:extLst>
                </p14:cNvPr>
                <p14:cNvContentPartPr/>
                <p14:nvPr/>
              </p14:nvContentPartPr>
              <p14:xfrm>
                <a:off x="9310767" y="2468561"/>
                <a:ext cx="260280" cy="1350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20A172D-B669-7538-89A4-93870F381E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01767" y="2459921"/>
                  <a:ext cx="277920" cy="13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E57A998-F5FA-99AA-1229-1286583D9A45}"/>
                    </a:ext>
                  </a:extLst>
                </p14:cNvPr>
                <p14:cNvContentPartPr/>
                <p14:nvPr/>
              </p14:nvContentPartPr>
              <p14:xfrm>
                <a:off x="8763567" y="1185881"/>
                <a:ext cx="128880" cy="255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E57A998-F5FA-99AA-1229-1286583D9A4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54927" y="1176881"/>
                  <a:ext cx="14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816B7A-5BE9-B870-484E-5405FB6BB5E2}"/>
                    </a:ext>
                  </a:extLst>
                </p14:cNvPr>
                <p14:cNvContentPartPr/>
                <p14:nvPr/>
              </p14:nvContentPartPr>
              <p14:xfrm>
                <a:off x="8936367" y="1289201"/>
                <a:ext cx="171720" cy="167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816B7A-5BE9-B870-484E-5405FB6BB5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27727" y="1280561"/>
                  <a:ext cx="189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31AB0D4-A31D-38AB-B2A8-6A03563C9D5B}"/>
                    </a:ext>
                  </a:extLst>
                </p14:cNvPr>
                <p14:cNvContentPartPr/>
                <p14:nvPr/>
              </p14:nvContentPartPr>
              <p14:xfrm>
                <a:off x="9127167" y="1230161"/>
                <a:ext cx="74880" cy="179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31AB0D4-A31D-38AB-B2A8-6A03563C9D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18167" y="1221161"/>
                  <a:ext cx="92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5791CBB-1438-F7DB-40D4-499F5B46A8A9}"/>
                    </a:ext>
                  </a:extLst>
                </p14:cNvPr>
                <p14:cNvContentPartPr/>
                <p14:nvPr/>
              </p14:nvContentPartPr>
              <p14:xfrm>
                <a:off x="9271527" y="1278041"/>
                <a:ext cx="60480" cy="105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5791CBB-1438-F7DB-40D4-499F5B46A8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62887" y="1269041"/>
                  <a:ext cx="78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9B166C-3B43-509F-B095-E75D33EC2514}"/>
                    </a:ext>
                  </a:extLst>
                </p14:cNvPr>
                <p14:cNvContentPartPr/>
                <p14:nvPr/>
              </p14:nvContentPartPr>
              <p14:xfrm>
                <a:off x="9383127" y="1256081"/>
                <a:ext cx="159480" cy="74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9B166C-3B43-509F-B095-E75D33EC251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74487" y="1247081"/>
                  <a:ext cx="177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441D8AD-3380-344F-0C40-8483238185CF}"/>
                    </a:ext>
                  </a:extLst>
                </p14:cNvPr>
                <p14:cNvContentPartPr/>
                <p14:nvPr/>
              </p14:nvContentPartPr>
              <p14:xfrm>
                <a:off x="9569607" y="1219361"/>
                <a:ext cx="301320" cy="182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441D8AD-3380-344F-0C40-8483238185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60967" y="1210361"/>
                  <a:ext cx="318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5CB0E4-49DD-BAFB-E482-2A58203652CA}"/>
                    </a:ext>
                  </a:extLst>
                </p14:cNvPr>
                <p14:cNvContentPartPr/>
                <p14:nvPr/>
              </p14:nvContentPartPr>
              <p14:xfrm>
                <a:off x="9955527" y="1199921"/>
                <a:ext cx="138240" cy="168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5CB0E4-49DD-BAFB-E482-2A58203652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46527" y="1190921"/>
                  <a:ext cx="155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3322E4-B05A-20D1-D0EB-5BC3F0204EFB}"/>
                    </a:ext>
                  </a:extLst>
                </p14:cNvPr>
                <p14:cNvContentPartPr/>
                <p14:nvPr/>
              </p14:nvContentPartPr>
              <p14:xfrm>
                <a:off x="8920887" y="1607801"/>
                <a:ext cx="199080" cy="171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3322E4-B05A-20D1-D0EB-5BC3F0204EF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11887" y="1599161"/>
                  <a:ext cx="216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D2DEECA-29C5-8B3F-0F56-2EE858CC8E8C}"/>
                    </a:ext>
                  </a:extLst>
                </p14:cNvPr>
                <p14:cNvContentPartPr/>
                <p14:nvPr/>
              </p14:nvContentPartPr>
              <p14:xfrm>
                <a:off x="9134007" y="1611041"/>
                <a:ext cx="235440" cy="142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D2DEECA-29C5-8B3F-0F56-2EE858CC8E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25367" y="1602041"/>
                  <a:ext cx="253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628B11B-2460-E407-B410-4FFF071BE83F}"/>
                    </a:ext>
                  </a:extLst>
                </p14:cNvPr>
                <p14:cNvContentPartPr/>
                <p14:nvPr/>
              </p14:nvContentPartPr>
              <p14:xfrm>
                <a:off x="9419847" y="1592681"/>
                <a:ext cx="399240" cy="352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628B11B-2460-E407-B410-4FFF071BE8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11207" y="1583681"/>
                  <a:ext cx="416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0330CEE-F364-D0C3-E243-52E4426C1AEC}"/>
                    </a:ext>
                  </a:extLst>
                </p14:cNvPr>
                <p14:cNvContentPartPr/>
                <p14:nvPr/>
              </p14:nvContentPartPr>
              <p14:xfrm>
                <a:off x="9602007" y="2025401"/>
                <a:ext cx="455400" cy="591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0330CEE-F364-D0C3-E243-52E4426C1AE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93367" y="2016401"/>
                  <a:ext cx="4730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D4B07E1-264F-23B4-0C90-82CD101149E5}"/>
                    </a:ext>
                  </a:extLst>
                </p14:cNvPr>
                <p14:cNvContentPartPr/>
                <p14:nvPr/>
              </p14:nvContentPartPr>
              <p14:xfrm>
                <a:off x="10199247" y="2288201"/>
                <a:ext cx="105120" cy="323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D4B07E1-264F-23B4-0C90-82CD101149E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90247" y="2279561"/>
                  <a:ext cx="122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A8DD36F-4A1D-D859-F06C-D7EBF30550B8}"/>
                    </a:ext>
                  </a:extLst>
                </p14:cNvPr>
                <p14:cNvContentPartPr/>
                <p14:nvPr/>
              </p14:nvContentPartPr>
              <p14:xfrm>
                <a:off x="10326327" y="2448761"/>
                <a:ext cx="109800" cy="183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A8DD36F-4A1D-D859-F06C-D7EBF30550B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17327" y="2440121"/>
                  <a:ext cx="127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4BD652D-C67F-7649-B36A-0843B7576ED7}"/>
                    </a:ext>
                  </a:extLst>
                </p14:cNvPr>
                <p14:cNvContentPartPr/>
                <p14:nvPr/>
              </p14:nvContentPartPr>
              <p14:xfrm>
                <a:off x="10478607" y="2264081"/>
                <a:ext cx="313200" cy="305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4BD652D-C67F-7649-B36A-0843B7576E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69607" y="2255441"/>
                  <a:ext cx="330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64ECC3D-7FAB-E2A6-1D03-9DEEF2088120}"/>
                    </a:ext>
                  </a:extLst>
                </p14:cNvPr>
                <p14:cNvContentPartPr/>
                <p14:nvPr/>
              </p14:nvContentPartPr>
              <p14:xfrm>
                <a:off x="10708647" y="2403041"/>
                <a:ext cx="316080" cy="100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64ECC3D-7FAB-E2A6-1D03-9DEEF208812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00007" y="2394401"/>
                  <a:ext cx="333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86CF11-CEE4-9848-4CF5-3D4C88E97AC7}"/>
                    </a:ext>
                  </a:extLst>
                </p14:cNvPr>
                <p14:cNvContentPartPr/>
                <p14:nvPr/>
              </p14:nvContentPartPr>
              <p14:xfrm>
                <a:off x="10277367" y="2797961"/>
                <a:ext cx="104400" cy="244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86CF11-CEE4-9848-4CF5-3D4C88E97A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68367" y="2789321"/>
                  <a:ext cx="1220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43FE2E5-AABE-B4AF-B9DE-4AA0E9B1862F}"/>
                    </a:ext>
                  </a:extLst>
                </p14:cNvPr>
                <p14:cNvContentPartPr/>
                <p14:nvPr/>
              </p14:nvContentPartPr>
              <p14:xfrm>
                <a:off x="10275567" y="2808041"/>
                <a:ext cx="336240" cy="266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43FE2E5-AABE-B4AF-B9DE-4AA0E9B1862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66927" y="2799401"/>
                  <a:ext cx="353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5DFAD5E-4098-51D3-F96F-4BE1AF6DE28F}"/>
                    </a:ext>
                  </a:extLst>
                </p14:cNvPr>
                <p14:cNvContentPartPr/>
                <p14:nvPr/>
              </p14:nvContentPartPr>
              <p14:xfrm>
                <a:off x="10640607" y="2832161"/>
                <a:ext cx="187560" cy="219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5DFAD5E-4098-51D3-F96F-4BE1AF6DE2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31967" y="2823521"/>
                  <a:ext cx="205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AFCECC-FF9C-99C2-A430-EFD6DFF79083}"/>
                    </a:ext>
                  </a:extLst>
                </p14:cNvPr>
                <p14:cNvContentPartPr/>
                <p14:nvPr/>
              </p14:nvContentPartPr>
              <p14:xfrm>
                <a:off x="10265127" y="3265961"/>
                <a:ext cx="124560" cy="275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AFCECC-FF9C-99C2-A430-EFD6DFF790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56487" y="3257321"/>
                  <a:ext cx="142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2BCA904-F537-DD75-B786-52EA0472A03C}"/>
                    </a:ext>
                  </a:extLst>
                </p14:cNvPr>
                <p14:cNvContentPartPr/>
                <p14:nvPr/>
              </p14:nvContentPartPr>
              <p14:xfrm>
                <a:off x="10379247" y="3380441"/>
                <a:ext cx="608400" cy="434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2BCA904-F537-DD75-B786-52EA0472A03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70607" y="3371801"/>
                  <a:ext cx="6260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A5966B-C1B2-68FF-EB58-687F6D8E3F53}"/>
                    </a:ext>
                  </a:extLst>
                </p14:cNvPr>
                <p14:cNvContentPartPr/>
                <p14:nvPr/>
              </p14:nvContentPartPr>
              <p14:xfrm>
                <a:off x="11046327" y="3249761"/>
                <a:ext cx="20160" cy="320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A5966B-C1B2-68FF-EB58-687F6D8E3F5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037327" y="3241121"/>
                  <a:ext cx="37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6499833-2AE5-0E25-A06D-8914D9F224D7}"/>
                    </a:ext>
                  </a:extLst>
                </p14:cNvPr>
                <p14:cNvContentPartPr/>
                <p14:nvPr/>
              </p14:nvContentPartPr>
              <p14:xfrm>
                <a:off x="11088087" y="3167321"/>
                <a:ext cx="209880" cy="384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6499833-2AE5-0E25-A06D-8914D9F224D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079087" y="3158321"/>
                  <a:ext cx="2275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8813C7E-3028-0665-170C-CDA1EE8A9DA4}"/>
                    </a:ext>
                  </a:extLst>
                </p14:cNvPr>
                <p14:cNvContentPartPr/>
                <p14:nvPr/>
              </p14:nvContentPartPr>
              <p14:xfrm>
                <a:off x="11213727" y="3287921"/>
                <a:ext cx="313560" cy="148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8813C7E-3028-0665-170C-CDA1EE8A9D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205087" y="3279281"/>
                  <a:ext cx="331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26D1A2-887B-5C21-2A86-0A2BED84C1D1}"/>
                    </a:ext>
                  </a:extLst>
                </p14:cNvPr>
                <p14:cNvContentPartPr/>
                <p14:nvPr/>
              </p14:nvContentPartPr>
              <p14:xfrm>
                <a:off x="572847" y="2053121"/>
                <a:ext cx="171720" cy="430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26D1A2-887B-5C21-2A86-0A2BED84C1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4207" y="2044481"/>
                  <a:ext cx="1893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BA99E4F-07B0-4C64-5159-D6F6118E31BC}"/>
                    </a:ext>
                  </a:extLst>
                </p14:cNvPr>
                <p14:cNvContentPartPr/>
                <p14:nvPr/>
              </p14:nvContentPartPr>
              <p14:xfrm>
                <a:off x="605247" y="2209721"/>
                <a:ext cx="162000" cy="119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BA99E4F-07B0-4C64-5159-D6F6118E31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6247" y="2201081"/>
                  <a:ext cx="179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5E7800A-2222-84F3-396B-75E98FAC52A4}"/>
                    </a:ext>
                  </a:extLst>
                </p14:cNvPr>
                <p14:cNvContentPartPr/>
                <p14:nvPr/>
              </p14:nvContentPartPr>
              <p14:xfrm>
                <a:off x="816567" y="2117201"/>
                <a:ext cx="161280" cy="213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5E7800A-2222-84F3-396B-75E98FAC52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7567" y="2108201"/>
                  <a:ext cx="178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0A4D0BC-1FE0-4421-F16C-DCFC7C3B1AD0}"/>
                    </a:ext>
                  </a:extLst>
                </p14:cNvPr>
                <p14:cNvContentPartPr/>
                <p14:nvPr/>
              </p14:nvContentPartPr>
              <p14:xfrm>
                <a:off x="993327" y="2128721"/>
                <a:ext cx="237240" cy="91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0A4D0BC-1FE0-4421-F16C-DCFC7C3B1AD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4687" y="2119721"/>
                  <a:ext cx="254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2181049-513D-3A80-7CEC-32DAD48B130B}"/>
                    </a:ext>
                  </a:extLst>
                </p14:cNvPr>
                <p14:cNvContentPartPr/>
                <p14:nvPr/>
              </p14:nvContentPartPr>
              <p14:xfrm>
                <a:off x="1242447" y="2010641"/>
                <a:ext cx="128520" cy="202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2181049-513D-3A80-7CEC-32DAD48B13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33807" y="2001641"/>
                  <a:ext cx="14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4EB93BF-831B-2C07-9BE2-B2A35C8DFB87}"/>
                    </a:ext>
                  </a:extLst>
                </p14:cNvPr>
                <p14:cNvContentPartPr/>
                <p14:nvPr/>
              </p14:nvContentPartPr>
              <p14:xfrm>
                <a:off x="1422807" y="1987241"/>
                <a:ext cx="207360" cy="158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4EB93BF-831B-2C07-9BE2-B2A35C8DFB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414167" y="1978241"/>
                  <a:ext cx="225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E1400CF-4DAB-0002-4ABA-6A2E222F7DBE}"/>
                    </a:ext>
                  </a:extLst>
                </p14:cNvPr>
                <p14:cNvContentPartPr/>
                <p14:nvPr/>
              </p14:nvContentPartPr>
              <p14:xfrm>
                <a:off x="1808007" y="1710761"/>
                <a:ext cx="164160" cy="354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E1400CF-4DAB-0002-4ABA-6A2E222F7DB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99367" y="1702121"/>
                  <a:ext cx="1818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B0EAAB7-BEBE-ECD2-C0D2-CA54BB08448C}"/>
                    </a:ext>
                  </a:extLst>
                </p14:cNvPr>
                <p14:cNvContentPartPr/>
                <p14:nvPr/>
              </p14:nvContentPartPr>
              <p14:xfrm>
                <a:off x="1727367" y="1733441"/>
                <a:ext cx="478800" cy="368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B0EAAB7-BEBE-ECD2-C0D2-CA54BB0844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18727" y="1724441"/>
                  <a:ext cx="4964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69B0D06-3300-D209-D7BF-799BE74B1B4C}"/>
                    </a:ext>
                  </a:extLst>
                </p14:cNvPr>
                <p14:cNvContentPartPr/>
                <p14:nvPr/>
              </p14:nvContentPartPr>
              <p14:xfrm>
                <a:off x="1254327" y="2400881"/>
                <a:ext cx="37800" cy="294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69B0D06-3300-D209-D7BF-799BE74B1B4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45327" y="2391881"/>
                  <a:ext cx="554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5D68805-2357-6323-CC63-ECD9965617AC}"/>
                    </a:ext>
                  </a:extLst>
                </p14:cNvPr>
                <p14:cNvContentPartPr/>
                <p14:nvPr/>
              </p14:nvContentPartPr>
              <p14:xfrm>
                <a:off x="1215087" y="2590961"/>
                <a:ext cx="238320" cy="150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5D68805-2357-6323-CC63-ECD9965617A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06087" y="2581961"/>
                  <a:ext cx="255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34D3D64-365C-5721-62E8-68A02D38F96F}"/>
                    </a:ext>
                  </a:extLst>
                </p14:cNvPr>
                <p14:cNvContentPartPr/>
                <p14:nvPr/>
              </p14:nvContentPartPr>
              <p14:xfrm>
                <a:off x="931407" y="3074801"/>
                <a:ext cx="232200" cy="155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34D3D64-365C-5721-62E8-68A02D38F9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2767" y="3066161"/>
                  <a:ext cx="249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F5F3CB3-6ED9-9ABE-F05E-D3B198DD66CF}"/>
                    </a:ext>
                  </a:extLst>
                </p14:cNvPr>
                <p14:cNvContentPartPr/>
                <p14:nvPr/>
              </p14:nvContentPartPr>
              <p14:xfrm>
                <a:off x="1183047" y="3031961"/>
                <a:ext cx="106920" cy="185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F5F3CB3-6ED9-9ABE-F05E-D3B198DD66C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74047" y="3023321"/>
                  <a:ext cx="124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549D29F-236A-D11E-B5B8-B30AE6948310}"/>
                    </a:ext>
                  </a:extLst>
                </p14:cNvPr>
                <p14:cNvContentPartPr/>
                <p14:nvPr/>
              </p14:nvContentPartPr>
              <p14:xfrm>
                <a:off x="1335327" y="2948801"/>
                <a:ext cx="304200" cy="232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549D29F-236A-D11E-B5B8-B30AE694831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326327" y="2939801"/>
                  <a:ext cx="321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3CAAA2F-3B6C-A545-6C29-CB3DC4BBDF98}"/>
                    </a:ext>
                  </a:extLst>
                </p14:cNvPr>
                <p14:cNvContentPartPr/>
                <p14:nvPr/>
              </p14:nvContentPartPr>
              <p14:xfrm>
                <a:off x="1712967" y="2949521"/>
                <a:ext cx="104400" cy="200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3CAAA2F-3B6C-A545-6C29-CB3DC4BBDF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03967" y="2940881"/>
                  <a:ext cx="122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A5256B5-0489-C2CC-2899-AE93208A9662}"/>
                    </a:ext>
                  </a:extLst>
                </p14:cNvPr>
                <p14:cNvContentPartPr/>
                <p14:nvPr/>
              </p14:nvContentPartPr>
              <p14:xfrm>
                <a:off x="1474287" y="3409961"/>
                <a:ext cx="12960" cy="258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A5256B5-0489-C2CC-2899-AE93208A966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65287" y="3400961"/>
                  <a:ext cx="30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411BCB-E304-E917-A03C-451F09CF3457}"/>
                    </a:ext>
                  </a:extLst>
                </p14:cNvPr>
                <p14:cNvContentPartPr/>
                <p14:nvPr/>
              </p14:nvContentPartPr>
              <p14:xfrm>
                <a:off x="1391127" y="3568721"/>
                <a:ext cx="193320" cy="114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411BCB-E304-E917-A03C-451F09CF34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382487" y="3559721"/>
                  <a:ext cx="210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B6861DB-4F6D-05E2-1F44-D2419610EE50}"/>
                    </a:ext>
                  </a:extLst>
                </p14:cNvPr>
                <p14:cNvContentPartPr/>
                <p14:nvPr/>
              </p14:nvContentPartPr>
              <p14:xfrm>
                <a:off x="890367" y="3972281"/>
                <a:ext cx="71640" cy="175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B6861DB-4F6D-05E2-1F44-D2419610EE5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367" y="3963641"/>
                  <a:ext cx="89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6C076DE-ADA1-AF6E-F570-2CB0EFAC1021}"/>
                    </a:ext>
                  </a:extLst>
                </p14:cNvPr>
                <p14:cNvContentPartPr/>
                <p14:nvPr/>
              </p14:nvContentPartPr>
              <p14:xfrm>
                <a:off x="1032927" y="3943121"/>
                <a:ext cx="91440" cy="298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6C076DE-ADA1-AF6E-F570-2CB0EFAC102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4287" y="3934481"/>
                  <a:ext cx="109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975A990-011A-6B0A-8E44-8307BED92DDE}"/>
                    </a:ext>
                  </a:extLst>
                </p14:cNvPr>
                <p14:cNvContentPartPr/>
                <p14:nvPr/>
              </p14:nvContentPartPr>
              <p14:xfrm>
                <a:off x="1142727" y="3971201"/>
                <a:ext cx="155520" cy="101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975A990-011A-6B0A-8E44-8307BED92DD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33727" y="3962201"/>
                  <a:ext cx="173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FE999BA-D551-9FE4-1F8A-C1BD034057DC}"/>
                    </a:ext>
                  </a:extLst>
                </p14:cNvPr>
                <p14:cNvContentPartPr/>
                <p14:nvPr/>
              </p14:nvContentPartPr>
              <p14:xfrm>
                <a:off x="1306527" y="3744041"/>
                <a:ext cx="381600" cy="324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FE999BA-D551-9FE4-1F8A-C1BD034057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97887" y="3735401"/>
                  <a:ext cx="399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7E37868-BB29-06CE-0726-88954B88F5A1}"/>
                    </a:ext>
                  </a:extLst>
                </p14:cNvPr>
                <p14:cNvContentPartPr/>
                <p14:nvPr/>
              </p14:nvContentPartPr>
              <p14:xfrm>
                <a:off x="1559967" y="3863921"/>
                <a:ext cx="113400" cy="78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7E37868-BB29-06CE-0726-88954B88F5A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51327" y="3854921"/>
                  <a:ext cx="131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4E11778-BEFD-E678-1BA5-F9D24DDA1C4A}"/>
                    </a:ext>
                  </a:extLst>
                </p14:cNvPr>
                <p14:cNvContentPartPr/>
                <p14:nvPr/>
              </p14:nvContentPartPr>
              <p14:xfrm>
                <a:off x="1752927" y="3749801"/>
                <a:ext cx="47160" cy="261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4E11778-BEFD-E678-1BA5-F9D24DDA1C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43927" y="3741161"/>
                  <a:ext cx="64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8F5778E-0621-C19E-3485-92AFFF02D4BD}"/>
                    </a:ext>
                  </a:extLst>
                </p14:cNvPr>
                <p14:cNvContentPartPr/>
                <p14:nvPr/>
              </p14:nvContentPartPr>
              <p14:xfrm>
                <a:off x="1880367" y="3880841"/>
                <a:ext cx="41400" cy="127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8F5778E-0621-C19E-3485-92AFFF02D4B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71367" y="3872201"/>
                  <a:ext cx="59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4183120-2BA6-AD3B-470B-31F9FA83CEF8}"/>
                    </a:ext>
                  </a:extLst>
                </p14:cNvPr>
                <p14:cNvContentPartPr/>
                <p14:nvPr/>
              </p14:nvContentPartPr>
              <p14:xfrm>
                <a:off x="1947327" y="3856361"/>
                <a:ext cx="136080" cy="81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4183120-2BA6-AD3B-470B-31F9FA83CEF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38327" y="3847361"/>
                  <a:ext cx="153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D92ED8F-9F1A-3AD2-8677-4024EA8C655F}"/>
                    </a:ext>
                  </a:extLst>
                </p14:cNvPr>
                <p14:cNvContentPartPr/>
                <p14:nvPr/>
              </p14:nvContentPartPr>
              <p14:xfrm>
                <a:off x="2138487" y="3723881"/>
                <a:ext cx="85320" cy="54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D92ED8F-9F1A-3AD2-8677-4024EA8C655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29487" y="3714881"/>
                  <a:ext cx="102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C96524D-8FA8-5EA7-FCA3-5CE85D5E1E08}"/>
                    </a:ext>
                  </a:extLst>
                </p14:cNvPr>
                <p14:cNvContentPartPr/>
                <p14:nvPr/>
              </p14:nvContentPartPr>
              <p14:xfrm>
                <a:off x="2187087" y="3718481"/>
                <a:ext cx="19800" cy="230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C96524D-8FA8-5EA7-FCA3-5CE85D5E1E0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78447" y="3709481"/>
                  <a:ext cx="37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FBD57AE-4928-180F-321F-E8323A6679E5}"/>
                    </a:ext>
                  </a:extLst>
                </p14:cNvPr>
                <p14:cNvContentPartPr/>
                <p14:nvPr/>
              </p14:nvContentPartPr>
              <p14:xfrm>
                <a:off x="2227767" y="3736121"/>
                <a:ext cx="440640" cy="165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FBD57AE-4928-180F-321F-E8323A6679E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19127" y="3727481"/>
                  <a:ext cx="458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587E420-C837-253D-F3D9-B99AA3A33B89}"/>
                    </a:ext>
                  </a:extLst>
                </p14:cNvPr>
                <p14:cNvContentPartPr/>
                <p14:nvPr/>
              </p14:nvContentPartPr>
              <p14:xfrm>
                <a:off x="1330647" y="4329761"/>
                <a:ext cx="162720" cy="110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587E420-C837-253D-F3D9-B99AA3A33B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22007" y="4320761"/>
                  <a:ext cx="180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32EC06D-BA40-3296-22B8-E19B61F7ADB3}"/>
                    </a:ext>
                  </a:extLst>
                </p14:cNvPr>
                <p14:cNvContentPartPr/>
                <p14:nvPr/>
              </p14:nvContentPartPr>
              <p14:xfrm>
                <a:off x="1534047" y="4264961"/>
                <a:ext cx="149040" cy="205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32EC06D-BA40-3296-22B8-E19B61F7ADB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25047" y="4255961"/>
                  <a:ext cx="166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B5C435-BF6E-8E78-3D89-4BAA61E66206}"/>
                    </a:ext>
                  </a:extLst>
                </p14:cNvPr>
                <p14:cNvContentPartPr/>
                <p14:nvPr/>
              </p14:nvContentPartPr>
              <p14:xfrm>
                <a:off x="1756887" y="4264241"/>
                <a:ext cx="282960" cy="273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B5C435-BF6E-8E78-3D89-4BAA61E6620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48247" y="4255601"/>
                  <a:ext cx="300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EDB1DA3-E86D-EEF9-CDEE-915EC593D9C9}"/>
                    </a:ext>
                  </a:extLst>
                </p14:cNvPr>
                <p14:cNvContentPartPr/>
                <p14:nvPr/>
              </p14:nvContentPartPr>
              <p14:xfrm>
                <a:off x="1570767" y="2127281"/>
                <a:ext cx="8796960" cy="3783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EDB1DA3-E86D-EEF9-CDEE-915EC593D9C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61767" y="2118641"/>
                  <a:ext cx="8814600" cy="38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7B24B11-E711-B5E3-F844-A074525F02A5}"/>
                  </a:ext>
                </a:extLst>
              </p14:cNvPr>
              <p14:cNvContentPartPr/>
              <p14:nvPr/>
            </p14:nvContentPartPr>
            <p14:xfrm>
              <a:off x="4984287" y="5404361"/>
              <a:ext cx="136080" cy="3171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7B24B11-E711-B5E3-F844-A074525F02A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975647" y="5395721"/>
                <a:ext cx="1537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175B014-71D3-777E-E63E-89DFF7B92E38}"/>
                  </a:ext>
                </a:extLst>
              </p14:cNvPr>
              <p14:cNvContentPartPr/>
              <p14:nvPr/>
            </p14:nvContentPartPr>
            <p14:xfrm>
              <a:off x="5198847" y="5553041"/>
              <a:ext cx="24120" cy="199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175B014-71D3-777E-E63E-89DFF7B92E3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190207" y="5544401"/>
                <a:ext cx="417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B2CD4FA-A935-831F-28DB-6324C03F8CAB}"/>
                  </a:ext>
                </a:extLst>
              </p14:cNvPr>
              <p14:cNvContentPartPr/>
              <p14:nvPr/>
            </p14:nvContentPartPr>
            <p14:xfrm>
              <a:off x="5208567" y="5423801"/>
              <a:ext cx="115200" cy="3358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B2CD4FA-A935-831F-28DB-6324C03F8CA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199567" y="5414801"/>
                <a:ext cx="1328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25E313D-7572-0E83-F36B-97B4BCB27BF0}"/>
                  </a:ext>
                </a:extLst>
              </p14:cNvPr>
              <p14:cNvContentPartPr/>
              <p14:nvPr/>
            </p14:nvContentPartPr>
            <p14:xfrm>
              <a:off x="5360127" y="5419481"/>
              <a:ext cx="114840" cy="321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25E313D-7572-0E83-F36B-97B4BCB27BF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351127" y="5410841"/>
                <a:ext cx="1324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3125705-15D4-2218-747A-3E98FDC52067}"/>
                  </a:ext>
                </a:extLst>
              </p14:cNvPr>
              <p14:cNvContentPartPr/>
              <p14:nvPr/>
            </p14:nvContentPartPr>
            <p14:xfrm>
              <a:off x="5379927" y="5564921"/>
              <a:ext cx="222480" cy="1116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3125705-15D4-2218-747A-3E98FDC5206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371287" y="5556281"/>
                <a:ext cx="240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5719D94-CBAB-278C-9599-963F254EA312}"/>
                  </a:ext>
                </a:extLst>
              </p14:cNvPr>
              <p14:cNvContentPartPr/>
              <p14:nvPr/>
            </p14:nvContentPartPr>
            <p14:xfrm>
              <a:off x="5593407" y="5445761"/>
              <a:ext cx="126000" cy="2721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5719D94-CBAB-278C-9599-963F254EA31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584407" y="5437121"/>
                <a:ext cx="143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9FE2F88-8104-AFA5-816B-FF7E815A7C93}"/>
                  </a:ext>
                </a:extLst>
              </p14:cNvPr>
              <p14:cNvContentPartPr/>
              <p14:nvPr/>
            </p14:nvContentPartPr>
            <p14:xfrm>
              <a:off x="5917407" y="5539721"/>
              <a:ext cx="273960" cy="1350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9FE2F88-8104-AFA5-816B-FF7E815A7C9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908767" y="5531081"/>
                <a:ext cx="29160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368B648-5A20-F076-2048-BC7735C8EBB8}"/>
              </a:ext>
            </a:extLst>
          </p:cNvPr>
          <p:cNvGrpSpPr/>
          <p:nvPr/>
        </p:nvGrpSpPr>
        <p:grpSpPr>
          <a:xfrm>
            <a:off x="6396567" y="5344241"/>
            <a:ext cx="1539360" cy="387360"/>
            <a:chOff x="6396567" y="5344241"/>
            <a:chExt cx="153936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830ADA1-A0C7-7A26-E76D-A297E671FC7E}"/>
                    </a:ext>
                  </a:extLst>
                </p14:cNvPr>
                <p14:cNvContentPartPr/>
                <p14:nvPr/>
              </p14:nvContentPartPr>
              <p14:xfrm>
                <a:off x="6396567" y="5484641"/>
                <a:ext cx="128880" cy="224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830ADA1-A0C7-7A26-E76D-A297E671FC7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387567" y="5476001"/>
                  <a:ext cx="146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5F25E62-63D4-973D-FCD2-E325F8666917}"/>
                    </a:ext>
                  </a:extLst>
                </p14:cNvPr>
                <p14:cNvContentPartPr/>
                <p14:nvPr/>
              </p14:nvContentPartPr>
              <p14:xfrm>
                <a:off x="6578007" y="5584361"/>
                <a:ext cx="83520" cy="109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5F25E62-63D4-973D-FCD2-E325F866691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569367" y="5575361"/>
                  <a:ext cx="101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09A19FD-4E54-E7F5-4D03-6896C9A99ECA}"/>
                    </a:ext>
                  </a:extLst>
                </p14:cNvPr>
                <p14:cNvContentPartPr/>
                <p14:nvPr/>
              </p14:nvContentPartPr>
              <p14:xfrm>
                <a:off x="6686007" y="5543681"/>
                <a:ext cx="123480" cy="157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09A19FD-4E54-E7F5-4D03-6896C9A99EC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77367" y="5534681"/>
                  <a:ext cx="141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D2BA752-6316-F39B-F8D0-4458199D251B}"/>
                    </a:ext>
                  </a:extLst>
                </p14:cNvPr>
                <p14:cNvContentPartPr/>
                <p14:nvPr/>
              </p14:nvContentPartPr>
              <p14:xfrm>
                <a:off x="6840807" y="5402201"/>
                <a:ext cx="110520" cy="329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D2BA752-6316-F39B-F8D0-4458199D251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31807" y="5393561"/>
                  <a:ext cx="128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B2599AB-F853-71ED-901D-E122EC696815}"/>
                    </a:ext>
                  </a:extLst>
                </p14:cNvPr>
                <p14:cNvContentPartPr/>
                <p14:nvPr/>
              </p14:nvContentPartPr>
              <p14:xfrm>
                <a:off x="6951327" y="5554121"/>
                <a:ext cx="166320" cy="1501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B2599AB-F853-71ED-901D-E122EC6968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42327" y="5545121"/>
                  <a:ext cx="183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BA8EABF-2500-722B-DD60-1696390AF0AB}"/>
                    </a:ext>
                  </a:extLst>
                </p14:cNvPr>
                <p14:cNvContentPartPr/>
                <p14:nvPr/>
              </p14:nvContentPartPr>
              <p14:xfrm>
                <a:off x="7076247" y="5344241"/>
                <a:ext cx="8640" cy="40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BA8EABF-2500-722B-DD60-1696390AF0A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67607" y="5335241"/>
                  <a:ext cx="2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CEA0D54-6D52-19F0-7CF4-53165928574C}"/>
                    </a:ext>
                  </a:extLst>
                </p14:cNvPr>
                <p14:cNvContentPartPr/>
                <p14:nvPr/>
              </p14:nvContentPartPr>
              <p14:xfrm>
                <a:off x="7243287" y="5367281"/>
                <a:ext cx="134280" cy="347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CEA0D54-6D52-19F0-7CF4-53165928574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34287" y="5358281"/>
                  <a:ext cx="1519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1CF1297-031E-DA74-96AE-4920F1772A59}"/>
                    </a:ext>
                  </a:extLst>
                </p14:cNvPr>
                <p14:cNvContentPartPr/>
                <p14:nvPr/>
              </p14:nvContentPartPr>
              <p14:xfrm>
                <a:off x="7380807" y="5434241"/>
                <a:ext cx="175320" cy="263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1CF1297-031E-DA74-96AE-4920F1772A5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371807" y="5425241"/>
                  <a:ext cx="192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8222AB9-BBE8-AD9D-0C19-9D35C6103036}"/>
                    </a:ext>
                  </a:extLst>
                </p14:cNvPr>
                <p14:cNvContentPartPr/>
                <p14:nvPr/>
              </p14:nvContentPartPr>
              <p14:xfrm>
                <a:off x="7488447" y="5448281"/>
                <a:ext cx="238680" cy="191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8222AB9-BBE8-AD9D-0C19-9D35C610303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79447" y="5439641"/>
                  <a:ext cx="25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B85F5C2-E4F3-12AB-8F73-78244729C8F2}"/>
                    </a:ext>
                  </a:extLst>
                </p14:cNvPr>
                <p14:cNvContentPartPr/>
                <p14:nvPr/>
              </p14:nvContentPartPr>
              <p14:xfrm>
                <a:off x="7807407" y="5440721"/>
                <a:ext cx="128520" cy="212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B85F5C2-E4F3-12AB-8F73-78244729C8F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98767" y="5431721"/>
                  <a:ext cx="146160" cy="2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43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C48A-8710-63AB-478C-C741162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0258-C649-F637-0D2E-B587DC3B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VNet</a:t>
            </a:r>
            <a:r>
              <a:rPr lang="en-US" dirty="0"/>
              <a:t> and a VM inside this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Create a Storage Account</a:t>
            </a:r>
          </a:p>
          <a:p>
            <a:r>
              <a:rPr lang="en-US" dirty="0"/>
              <a:t>Create a container in Storage Account – Private Access</a:t>
            </a:r>
          </a:p>
          <a:p>
            <a:r>
              <a:rPr lang="en-US" dirty="0"/>
              <a:t>Extend identity of Virtual Network to Storage Account</a:t>
            </a:r>
          </a:p>
          <a:p>
            <a:r>
              <a:rPr lang="en-US" dirty="0"/>
              <a:t>Create some users.</a:t>
            </a:r>
          </a:p>
          <a:p>
            <a:r>
              <a:rPr lang="en-US" dirty="0"/>
              <a:t>Add then to a group – Operations Team</a:t>
            </a:r>
          </a:p>
          <a:p>
            <a:r>
              <a:rPr lang="en-US" dirty="0"/>
              <a:t>Grant this group an access on the Resource Group</a:t>
            </a:r>
          </a:p>
          <a:p>
            <a:r>
              <a:rPr lang="en-US" dirty="0"/>
              <a:t>Export the template from Resource Group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52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Course End Project</vt:lpstr>
      <vt:lpstr>PowerPoint Presentation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End Project</dc:title>
  <dc:creator>Ayush Rathi</dc:creator>
  <cp:lastModifiedBy>Ayush Rathi</cp:lastModifiedBy>
  <cp:revision>1</cp:revision>
  <dcterms:created xsi:type="dcterms:W3CDTF">2023-06-25T16:20:27Z</dcterms:created>
  <dcterms:modified xsi:type="dcterms:W3CDTF">2023-06-25T16:20:27Z</dcterms:modified>
</cp:coreProperties>
</file>