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7EAD-30C1-A4B6-3151-C87E15EFF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BF58-2C24-020E-8328-0869536CB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38871-302C-722F-711E-3826CE2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C0093-FA43-43F7-86AA-478051A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D7F5-BA1A-731C-EDC5-9076EEB8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CEBD-61CE-A2DF-F009-D6BFAFC4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4D374-88C6-DEDD-A07E-79FDB656E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8570-7852-FF2F-9522-2C20CA3B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0314-9463-1B11-6041-76F9A8F8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4F01-190C-92A0-51AC-01E9BCEB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0C37B-A9A8-EC0C-8E61-49EB4E24B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4529D-B069-C6EB-93A4-6E5F7454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3ED0-5DFD-CD7E-69A1-BC3B8E99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3F377-F78D-E074-048B-5A05CC2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A194-9601-E3F7-8AD0-8813D96D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1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E6D3-6925-C423-4930-9530A3AC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C8A9-5350-3B2E-F587-327FF3413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629E-04FF-6A05-E626-3B206A4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D310-0C9C-79F4-B6A0-5376F1D1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0F01-C6AD-49E3-F7FA-086F479B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6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EE40-795E-B294-0B14-BF72993C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2FDE7-1206-E5A9-02CB-3448CD715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7282-9325-F0F4-623E-083DC277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5D29-E3ED-6539-3AFB-21AADEE2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21EC-74AC-7E6B-A3D1-97F0989E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79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257D-B295-6089-CAEF-799F93BB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1692-F866-9DA6-C714-4FFBECB5E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88571-01EE-841D-D256-9EA1C315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6C642-366E-F0C6-B60B-015CA072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92AB6-4D63-FB64-851E-EEDE6EBB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96AC0-D904-39FE-9241-1E4D1059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D82F-2BAF-813C-C8DC-F4541A1C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3325E-149D-B2B4-6634-D8B72227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55D3-0E59-3C15-AF48-829CC8D4B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6C6E77-7979-49C2-27E6-74CD490D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E2A85-AF69-C492-343B-5F5795AE4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2AB0-8D6B-D95F-18DA-16AAD107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4B02-6299-BEBE-DA7C-606DDBE1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2CC7A-CD74-5321-7E85-15D4075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41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19BD-9EE2-A05A-25DE-038B97BE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493F0-A841-6F61-FAD4-57920632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73795-5FF5-804A-795E-F9371EA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C3DE-C8F7-C61B-4D54-1B361DF6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21C3D-591A-3B04-4E17-6C1A9AEF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2B94A-536A-6E29-6B95-FC1C2A2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ECF1-0A1E-33DE-6895-F1A21ADB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0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9336-9000-C8B1-56BD-F9FBA64E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5F6E-D0DA-B381-9B3C-C524B9F5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8525-01D0-ECE7-D143-A2C86251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DA170-A065-48E1-7CA2-2322ACD1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9BC2A-E085-D52D-EEF4-6AAE8435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8E77-EDE5-14C9-0EF2-DF15025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85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6362-5D2D-FDA3-2B9F-CEA3D6B5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714F-1544-CB98-345D-BCEAC845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6306F-693A-3706-B6F1-239F67096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D6F4-BAB0-A158-0446-88719D2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BAB77-C325-D49A-B055-ADD5A3A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7798B-37BD-83BE-2511-2F776301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4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3A7B3-0857-7F7E-B0B5-E496D8BB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8A550-89F0-DDF9-FCCA-79232E9F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D2CD-5371-DECE-03F4-22C071EC6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27E9-3C94-4947-8A3A-58622FE72407}" type="datetimeFigureOut">
              <a:rPr lang="en-IN" smtClean="0"/>
              <a:t>11-06-2023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8541-789F-4624-5F15-8E71B437B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7B42-D8C7-4FD9-6267-9CBC62AB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E3298-3C21-40D7-A3F4-D95A0010C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7762-6950-6A18-0A4B-728837708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E1508-6E19-57C8-EBFB-B0146172F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1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48C2-0552-07FF-CEBC-1093F6EA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Templates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012E-35E8-E202-E1D3-D6D15992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template is a JavaScript Object Notation (JSON) file that defines the infrastructure and configuration for your project.</a:t>
            </a:r>
          </a:p>
        </p:txBody>
      </p:sp>
    </p:spTree>
    <p:extLst>
      <p:ext uri="{BB962C8B-B14F-4D97-AF65-F5344CB8AC3E}">
        <p14:creationId xmlns:p14="http://schemas.microsoft.com/office/powerpoint/2010/main" val="151920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FBC4-7B5A-EE91-D082-B2A63675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B2C3-736F-A551-8C25-86BC3D54F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Declarative Syntax</a:t>
            </a:r>
          </a:p>
          <a:p>
            <a:r>
              <a:rPr lang="en-US" dirty="0"/>
              <a:t>Repeatable Results</a:t>
            </a:r>
          </a:p>
          <a:p>
            <a:r>
              <a:rPr lang="en-US" dirty="0"/>
              <a:t>Orchestration</a:t>
            </a:r>
          </a:p>
          <a:p>
            <a:r>
              <a:rPr lang="en-US" dirty="0"/>
              <a:t>Create any Azure resource</a:t>
            </a:r>
          </a:p>
          <a:p>
            <a:r>
              <a:rPr lang="en-US" dirty="0"/>
              <a:t>Built-in validation</a:t>
            </a:r>
          </a:p>
          <a:p>
            <a:r>
              <a:rPr lang="en-US" dirty="0"/>
              <a:t>Exportable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08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5181-6D41-606E-9B67-EA5CF7B4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F4617-CD39-F6F3-0777-D919CE93E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$schema - Required</a:t>
            </a:r>
          </a:p>
          <a:p>
            <a:r>
              <a:rPr lang="en-US" dirty="0" err="1"/>
              <a:t>contentVersion</a:t>
            </a:r>
            <a:r>
              <a:rPr lang="en-US" dirty="0"/>
              <a:t> - Required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Resources </a:t>
            </a:r>
            <a:r>
              <a:rPr lang="en-US"/>
              <a:t>- Required</a:t>
            </a:r>
            <a:endParaRPr lang="en-US" dirty="0"/>
          </a:p>
          <a:p>
            <a:r>
              <a:rPr lang="en-US" dirty="0"/>
              <a:t>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30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ARM Templates</vt:lpstr>
      <vt:lpstr>ARM Templates</vt:lpstr>
      <vt:lpstr>Benefits</vt:lpstr>
      <vt:lpstr>Template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Templates</dc:title>
  <dc:creator>Ayush Rathi</dc:creator>
  <cp:lastModifiedBy>Ayush Rathi</cp:lastModifiedBy>
  <cp:revision>1</cp:revision>
  <dcterms:created xsi:type="dcterms:W3CDTF">2023-06-11T16:47:17Z</dcterms:created>
  <dcterms:modified xsi:type="dcterms:W3CDTF">2023-06-11T16:47:17Z</dcterms:modified>
</cp:coreProperties>
</file>