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49 928 1972,'0'0'1070,"-2"0"-86,-44 2 7672,56-3-8467,17-3-77,121-23 452,305-91 251,-179 50-546,-110 26-127,148-41 197,-96 28 182,-54 15-109,61-20 105,-156 40-224,0-3 1,94-46 0,-161 68-165,2 0 10,33-16 823,-34 16-917,3 0-24,1 0-1,-1-1 1,1 1 0,-1-1 0,0 0 0,1 0-1,-1 0 1,5-5 0,4-2 8,1 1 0,0 1 0,0 0 0,0 1 0,1 0 0,18-4 0,-2-1-31,-30 10-3,2 0 14,41-17 4,51-12 0,-70 23 231,-23 7-85,20-7 395,-22 7-542,0 0 1,0 0-1,1 0 0,-1 0 0,0 0 0,0 0 1,0 0-1,1 0 0,-1 0 0,0 0 0,0 0 1,0 0-1,1 0 0,-1-1 0,0 1 0,0 0 1,0 0-1,0 0 0,0 0 0,1 0 0,-1 0 1,0-1-1,0 1 0,0 0 0,0 0 0,0 0 1,0 0-1,0-1 0,0 1 0,1 0 0,-1 0 1,0 0-1,0-1 0,0 1 0,0 0 0,0 0 1,0 0-1,0-1 0,0 1 0,0 0 0,0 0 1,0 0-1,0 0 0,0-1 0,-1 1 0,1 0 1,0 0-1,0 0 0,0-1 0,0 1 0,0 0 1,0 0-1,0 0 0,-10-10 782,7 8-1029,0-2 245,-1 1 0,1 0 0,-1 1-1,0-1 1,0 1 0,-7-4-1,-2 0 47,-2-3 37,-20-13 71,-1 3-1,-59-25 1,87 41-141,-12-3-14,32 15 2,0 1 1,0-1-1,27 14 1,106 33 52,-53-22-36,-57-20 241,-34-14-179,2 3 22,-3-3-103,0 0-1,0 0 1,1 0-1,-1 0 1,0 1-1,0-1 1,0 0 0,0 0-1,1 0 1,-1 0-1,0 0 1,0 0-1,0 0 1,0 1 0,0-1-1,1 0 1,-1 0-1,0 0 1,0 0-1,0 0 1,0 1 0,0-1-1,0 0 1,0 0-1,0 0 1,0 1-1,0-1 1,0 0-1,0 0 1,1 0 0,-1 1-1,0-1 1,-1 0-1,1 0 1,0 0-1,0 0 1,0 1 0,0-1-1,-2 6 29,0 0 1,0-1-1,-1 1 0,0-1 0,0 1 0,0-1 1,-1 0-1,0 0 0,-4 4 0,-43 42 79,44-45-105,-109 94 48,-24 22-1504,106-90 292,-19 20-1709,21-13-5234,21-25 3428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1388,'0'0'1876,"0"-3"-1404,1 0-360,-1 1-1,1 0 1,0 0 0,0-1 0,0 1 0,0 0 0,1 0-1,-1 0 1,1 0 0,-1 0 0,1 0 0,0 1 0,-1-1-1,1 0 1,0 1 0,0 0 0,0-1 0,3 0 0,61-36 1096,-56 31-1089,-4 4 83,-1 0 0,0-1 1,0 0-1,0 0 0,0 0 1,0 0-1,-1-1 0,0 0 0,0 0 1,0 0-1,-1 0 0,1-1 0,-1 1 1,-1-1-1,4-10 0,-1-22 2163,-5 35-1183,-1 1-947,-2-6-250,3 8 27,0 0-1,0 0 0,0 0 1,0 0-1,0 1 0,0-1 1,0 0-1,0 0 0,0 0 1,0 0-1,0 0 0,0 0 1,0 0-1,0 0 0,0 0 1,0 0-1,0 0 0,0 1 1,0-1-1,0 0 0,0 0 1,0 0-1,0 0 0,0 0 1,0 0-1,-1 0 0,1 0 1,0 0-1,0 0 0,0 0 1,0 0-1,0 0 0,0 0 1,0 0-1,0 0 0,0 0 1,0 0-1,0 0 0,0 0 1,-1 0-1,1 0 0,0 0 1,0 0-1,0 0 0,0 0 1,0 0-1,0 0 0,0 0 1,0 0-1,0 0 0,0 0 1,-1 0-1,1 0 0,0 0 1,0 0-1,0 0 0,0 0 1,0 0-1,0 0 0,0 0 1,0 0-1,0 0 0,0 0 1,0 0-1,0-1 0,-6 26 98,1 0-1,1 0 0,-1 28 0,6-28-262,1 1 0,6 33 0,-5-43-483,0-8 436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1560,'0'0'5634,"1"7"-5282,-1 0-244,-1-5-72,1 0 1,0 1-1,0-1 1,0 1-1,1-1 0,-1 0 1,1 1-1,-1-1 1,1 0-1,0 0 0,-1 0 1,1 1-1,2 2 0,-1-2 54,1-1 0,0 1 0,-1 0-1,1-1 1,0 1 0,0-1 0,0 0-1,0 0 1,1 0 0,-1 0 0,0-1-1,1 1 1,-1-1 0,1 0 0,0 0-1,-1 0 1,7 0 0,0 0 171,0-1-1,0 0 1,-1 0 0,17-4-1,-24 4-192,-1 0-1,1-1 1,-1 1-1,1-1 1,-1 0-1,1 1 1,-1-1-1,0 0 1,1 0-1,-1 0 1,0 0-1,1 0 1,-1 0-1,0 0 1,0 0-1,0-1 0,0 1 1,0 0-1,0-1 1,-1 1-1,1-1 1,0 1-1,0-3 1,0 2 246,-5-2-174,0-1-110,-1 0 1,1 1-1,-1 0 1,-1 0-1,1 0 1,0 0-1,-1 1 1,0 0-1,0 0 1,-7-2-1,9 4-183,0 1 1,-1-1-1,1 1 0,0 0 0,0 0 0,-1 0 0,1 0 0,0 1 0,0-1 1,-7 3-1,6-1-759,1-1 1,0 1 0,0 0 0,0 0-1,-6 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25 1840,'15'-25'9769,"-17"33"-9383,-16 74 662,-26 149 1088,43-220-2032,0 0-1,1-1 1,0 1-1,0 0 1,1 0-1,1-1 1,4 19-1,-5-27-113,0 0 0,0 0 0,0-1 0,0 1 0,0 0 0,0-1 0,1 1 0,-1-1 0,0 1 0,1-1 0,0 0 0,-1 1 0,1-1-1,-1 0 1,1 0 0,0 0 0,0 0 0,0 0 0,0-1 0,0 1 0,0-1 0,0 1 0,0-1 0,0 0 0,3 1 0,0-1-222,1 0 0,-1 0 1,0-1-1,0 1 0,0-1 1,0 0-1,0-1 0,9-2 1,10-9-1680,-9 1-2480,-8 4 1040</inkml:trace>
  <inkml:trace contextRef="#ctx0" brushRef="#br0" timeOffset="1">110 309 1448,'-110'-7'9958,"116"2"-9614,15-8-183,1 0 0,0 1 1,40-14-1,3-3-310,-37 16-104,92-44-1119,-40 17-2966,-39 19 1527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12 1800,'-1'-1'218,"0"0"1,0 0-1,0 0 0,0 0 0,-1 0 0,1 0 1,0 0-1,0 1 0,-1-1 0,1 1 0,0-1 1,-1 1-1,1-1 0,-1 1 0,1 0 0,-1-1 1,1 1-1,0 0 0,-1 0 0,1 0 0,-1 0 1,1 0-1,-4 1 0,0 1 83,0 0-1,0-1 1,0 2 0,0-1 0,-5 4-1,-8 5 141,0 1 0,1 0-1,1 2 1,0 0-1,1 1 1,-14 16 0,18-17-169,0 0 1,1 1 0,1 0-1,0 0 1,1 1-1,1 0 1,-8 26 0,13-37-224,1 1 0,0-1 1,0 1-1,0-1 0,1 1 0,0 0 1,0-1-1,0 1 0,1-1 1,0 1-1,0-1 0,0 1 1,1-1-1,-1 1 0,1-1 0,1 0 1,-1 0-1,1 0 0,0 0 1,0-1-1,0 1 0,1-1 1,-1 0-1,1 0 0,0 0 0,0 0 1,1 0-1,-1-1 0,1 0 1,0 0-1,-1 0 0,1-1 1,1 0-1,-1 1 0,0-2 0,7 3 1,-3-3-278,1 1 1,-1-2-1,0 1 1,1-1-1,-1 0 1,1-1-1,-1 0 1,0-1-1,0 0 1,0 0 0,0-1-1,0 0 1,8-5-1,-7 3-725,0 0-1,0-1 0,-1-1 1,1 1-1,-2-1 1,11-11-1,-6 3-1749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 2032,'0'0'345,"0"-7"2490,0 7-2763,0 0 0,0 0 1,0-1-1,0 1 0,0 0 1,0 0-1,0 0 0,0 0 0,0 0 1,0 0-1,0 0 0,0 0 1,0 0-1,0-1 217,0 1-217,-25 11 392,24-11-400,-1 1 0,0 0 1,1 0-1,-1 0 0,1 0 0,-1 0 1,1 0-1,0 0 0,-1 0 1,1 1-1,0-1 0,0 0 0,0 1 1,-2 2-1,-1 1 226,0 1 109,0 1 0,1-1 0,-1 1 0,-3 12 0,6-17-113,1 1-24,1-1-211,-1 0 0,1 0 0,-1 0 0,1 0 0,0 0-1,0-1 1,0 1 0,0 0 0,0 0 0,1-1 0,-1 1 0,0-1 0,1 1-1,-1-1 1,1 0 0,-1 0 0,1 0 0,0 1 0,0-1 0,2 1-1,21 5 401,-11-4-142,-13-2 461,3-3-489,12-5-3,-12 5-24,-4 0-185,-1 0-1,0 0 1,1-1 0,-1 1 0,0 0 0,0 0 0,0 0 0,-1 0 0,1 0 0,0 0 0,-1 1-1,1-1 1,-1 0 0,0 1 0,-3-4 0,5 5-70,-4-2 24,0-1 0,0 1 0,0 0 0,-1 0 0,1 0 0,0 0 0,-1 1 0,1-1 0,-1 1 0,0 0 0,1 1 0,-6-1 0,-7-1-256,-27-3-2294,42 5 549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1128,'0'0'1566,"-2"7"-932,-19 42 1020,19-43-1228,0 1-1,0-1 0,0 1 0,1 0 1,0-1-1,0 11 0,1-14-109,9 6 794,-9-9-1065,0 1-1,1-1 1,-1 0-1,0 0 1,1 1-1,-1-1 1,1 0-1,-1 0 1,0 0-1,1 0 1,-1 0-1,1 1 1,-1-1-1,0 0 1,1 0-1,-1 0 1,1 0-1,-1 0 1,1 0-1,-1 0 1,0-1-1,1 1 1,-1 0 0,1 0-1,-1 0 1,0 0-1,1 0 1,-1-1-1,0 1 1,1 0-1,0-1 1,0-1-60,0 1 13,0 0 0,0 0 0,0 0 0,0-1 0,0 1 0,0 0 0,0-1 1,-1 1-1,1-1 0,-1 1 0,1-1 0,-1 1 0,1-1 0,-1 1 0,0-1 0,0 1 1,0-1-1,0 1 0,0-4 0,-1 2-19,-4-15-1313,4 6-2686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1332,'6'-3'346,"0"-1"0,0 1 0,0-1 0,0 0 0,-1-1 0,0 1-1,0-1 1,0 0 0,0 0 0,-1-1 0,0 0 0,0 1 0,0-1 0,-1 0 0,0-1 0,0 1-1,3-10 1,2-9 1248,-2-1 0,8-54 0,-12 58 190,-5 26-383,-4 28-899,5-22-491,1 1 0,1-1 0,0 1 0,0-1-1,1 0 1,3 16 0,-1-11-83,0 8-558,2 1 0,8 26 0,-9-39-1034,0-1 0,1 0 1,10 17-1,-3-9-1754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1844,'0'0'4074,"2"3"-3435,5 13 96,-2 1 0,0 0 0,5 31 1,8 27 543,-14-62-1027,3 9 682,15 32-1,-30-89 3221,-5-27-3992,2 23 284,2-1 1,1 1 0,3-2-1,-1-72 1,6 103-382,1-1-1,0 0 1,1 1 0,0-1-1,1 1 1,0 0 0,1 0-1,0 0 1,9-16 0,-10 19-259,1 1 1,1 0 0,-1 0 0,1 0 0,0 1 0,0-1 0,0 1-1,1 0 1,0 1 0,0-1 0,0 1 0,1 0 0,-1 1-1,12-5 1,-16 7-282,0 1 0,1-1 0,-1 1-1,0 0 1,0-1 0,1 1 0,-1 0-1,0 1 1,0-1 0,1 0 0,-1 0-1,0 1 1,0 0 0,0-1 0,0 1-1,1 0 1,-1 0 0,2 2 0,3 3-3278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1092,'-1'5'6513,"10"-5"-6617,1 0 1,-1-1-1,0-1 1,1 1 0,-1-2-1,0 1 1,12-6-1,6-6-2620,-16 8 1035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36 234 1396,'0'0'736,"2"11"1740,9 56 390,12 50-1275,-23-116-1642,1 14-254,-1 0-3702</inkml:trace>
  <inkml:trace contextRef="#ctx0" brushRef="#br0" timeOffset="1">17 39 1044,'-1'-11'3196,"-3"-2"-611,0 5-1841,-4 2-2100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1528,'1'-3'6733,"4"47"-5489,-1 56-1,2 34 217,-3-97-918,-3-35-44,1-7-445,0-1-11,0 0 0,-1 0 1,1 0-1,-1 0 0,-1 0 1,1 0-1,-3-8 0,-24-131 1374,27 137-1363,0 0-1,1 0 1,0 0 0,0 0 0,1 0 0,0 0 0,4-9 0,-6 15-47,2-2 9,0 0 0,0 0 0,0 0 0,1 0 0,0 1-1,-1-1 1,1 0 0,0 1 0,1 0 0,-1 0 0,1 0 0,-1 0 0,7-3-1,-7 4-9,1 0 1,0 0 0,0 0-1,0 0 1,0 0 0,0 1 0,1 0 0,-1 0 0,1 0 0,8 0 0,-8 0-1,-2 1-2,-2 0-1,0 0 0,1 0 0,-1 1 0,0-1 0,1 0 0,-1 1 0,0-1 0,0 0 0,1 1-1,-1 0 1,0-1 0,0 1 0,0 0 0,0-1 0,0 1 0,0 0 0,0 0 0,0 0 0,0 0 0,0 0 0,0 0 0,0 0 0,-1 0 0,1 1 0,0-1-1,-1 0 1,1 0 0,-1 1 0,1-1 0,-1 0 0,0 0 0,0 1 0,1 2 0,-1 1 7,1 0 1,-1 0 0,0 0-1,-1 0 1,1 1-1,-3 7 1,-11 31 0,9-31-18,0 0 0,-4 24 0,9-32-35,-1-1 1,1 1-1,0 0 0,0 0 1,0 0-1,1 0 0,0 0 1,0 0-1,0 0 1,1-1-1,3 9 0,1-1-91,1 0 0,1-1 0,17 20-1,-16-21 36,-1 0-1,0 1 0,0 0 1,8 18-1,-15-27 86,0 0 0,0 0 1,-1-1-1,1 1 0,-1 0 0,1 0 1,-1 0-1,0 0 0,0 0 0,0 0 0,0 0 1,0 0-1,0 0 0,0 0 0,-1 0 1,1-1-1,-1 1 0,1 0 0,-2 2 0,1-2 6,-1 0 0,0 1 0,1-1 0,-1 0-1,0-1 1,0 1 0,0 0 0,0 0 0,0-1-1,0 0 1,-1 1 0,1-1 0,-1 0-1,-4 2 1,-4 0 25,-1 1 1,0-2-1,1 1 0,-1-2 0,-21 1 0,25-2-412,1 0 0,-1 0 0,1-1 0,0 0 1,-1-1-1,1 0 0,0 0 0,0 0 0,0-1 0,-10-5 0,13 5-2644,-8-9 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1932,'2'2'276,"0"0"0,0 1 0,0-1 0,0 0 0,0 1 0,-1 0 0,1-1 0,-1 1 0,0 0 0,1 0 0,-1-1 0,-1 1 0,1 0 0,0 0 0,-1 0-1,1 5 1,0 10 490,-1 29-1,0-26-329,0 7-57,-5 170 876,6-157-6089,-1-38 2472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1352,'2'-1'773,"7"-2"-465,1 0 1,-1-1 0,0 0-1,0 0 1,-1-1 0,0 0-1,1-1 1,-2 0-1,1 0 1,-1 0 0,0-1-1,0 0 1,0-1-1,-1 0 1,-1 0 0,1 0-1,-1 0 1,-1-1 0,1 0-1,-1 0 1,-1 0-1,0 0 1,0-1 0,2-13-1,-5 21-254,0 1 1,0-1-1,0 0 0,0 1 0,0-1 0,0 1 1,0-1-1,0 1 0,-1-1 0,1 1 0,-1-1 0,1 1 1,-1-1-1,1 1 0,-1-1 0,0 1 0,0 0 1,0-1-1,0 1 0,0 0 0,0 0 0,0 0 0,0-1 1,0 1-1,0 0 0,-1 1 0,1-1 0,0 0 1,-1 0-1,1 0 0,-1 1 0,1-1 0,-1 1 1,1-1-1,-1 1 0,-1 0 0,-1-1 18,0 1 0,1-1 0,-1 1 0,0 0 0,0 1 0,1-1 0,-1 1 0,0 0 0,1 0 0,-1 0 0,1 0 0,-7 3 0,4 0 3,0 1 1,0 0-1,0 0 1,1 0-1,0 0 1,0 1-1,0 0 1,1 0 0,0 0-1,0 1 1,0-1-1,1 1 1,0 0-1,-3 11 1,5-14-51,0 0-1,0 0 1,0-1 0,0 1 0,1 0 0,0 0-1,0 0 1,0 0 0,0 0 0,1 0 0,-1 0-1,1 0 1,0 0 0,0-1 0,0 1-1,1 0 1,-1 0 0,1-1 0,0 1 0,0-1-1,0 0 1,1 0 0,-1 0 0,1 0-1,-1 0 1,1 0 0,0 0 0,0-1 0,4 3-1,3 1-71,-1-1 0,1-1 0,0 1 0,0-1 0,0-1 0,0 0 0,1 0 0,-1-1 0,12 1 0,-12-3-1034,-1 0-1,1 0 0,-1-1 1,1 0-1,-1-1 1,15-3-1,-14 1-1898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15 1284,'0'0'2699,"-2"-3"-1972,-7-6-49,8 9-628,1 0 0,-1-1 0,1 1-1,-1 0 1,0 0 0,1 0-1,-1-1 1,1 1 0,-1 0 0,1 0-1,-1 0 1,0 0 0,1 0-1,-1 0 1,1 0 0,-1 0 0,0 0-1,1 0 1,-1 0 0,1 1-1,-1-1 1,1 0 0,-1 0 0,0 1-1,-7 1 202,1 0 0,0 1 0,-1 0 0,2 1 0,-1-1-1,0 1 1,1 0 0,-1 1 0,1 0 0,0 0 0,-6 7 0,7-8-147,1 1 0,-1-1 0,1 1-1,1 0 1,-1 0 0,1 0 0,0 1 0,0-1 0,0 1 0,1 0 0,0 0 0,0 0 0,0 0 0,1 0 0,0 0 0,0 0 0,0 0 0,1 0 0,0 0 0,1 1 0,-1-1 0,1 0 0,0 0 0,0 0 0,1 0 0,2 6 0,6 16 142,-6-20-137,-1 1 0,0-1 0,0 1 1,-1 0-1,-1-1 0,2 16 0,-3-23-98,0 0-1,-1 0 1,1 0-1,0-1 0,-1 1 1,1 0-1,0 0 1,-1 0-1,1 0 1,-1-1-1,0 1 0,1 0 1,-1 0-1,1-1 1,-1 1-1,0-1 1,0 1-1,1-1 0,-1 1 1,-1 0-1,-17 8 82,19-9-91,-10 4-176,0-1 0,0 0 0,-1-1 0,0 0 0,1 0 0,-13-1 0,22-1-74,1 1 45,-1-1-1,0 0 0,0 0 0,0 0 1,0 0-1,0 0 0,0 0 0,1-1 0,-1 1 1,0 0-1,0 0 0,0-1 0,0 1 0,1 0 1,-1-1-1,0 1 0,-1-1 0,0-1-1589,-6-3-1287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 1376,'2'-7'1065,"-1"6"-412,-2 8 3326,-15 138-1786,15-89-1506,3-1 0,11 67 1,-11-110-569,0 0 0,1 0 0,9 21 1,-10-27-58,1 0 0,0-1 0,0 1 1,0-1-1,1 1 0,0-1 1,0-1-1,8 10 0,-8-13-41,-1 1 0,0-1 0,0 0 0,1 0 0,-1 0 0,1-1 0,-1 1 0,1-1 0,-1 1 0,1-1-1,-1 0 1,1-1 0,-1 1 0,8-2 0,-9 2-24,7-3 22,0 0-1,0 0 1,-1-1-1,1 0 0,-1-1 1,1 1-1,-1-2 0,-1 1 1,1-1-1,9-10 0,-6 7 1,4-6 7,-9 9-17,-1 1 1,1 0 0,0 0-1,0 0 1,12-6 0,-17 10-14,3-1 1,-4 2 5,0 0-1,1-1 1,-1 1 0,0 0-1,0 0 1,1 0 0,-1-1 0,0 1-1,0 0 1,1 0 0,-1 0 0,0 0-1,0 0 1,1 0 0,-1-1 0,0 1-1,1 0 1,-1 0 0,0 0-1,0 0 1,1 0 0,-1 0 0,0 0-1,1 0 1,-1 0 0,0 0 0,1 0-1,-1 1 1,0-1 0,0 0-1,1 0 1,-1 0 0,0 0 0,0 0-1,1 1 1,-1-1 0,10 10-3,-8-8 9,-1-1-4,0 1 0,0-1 0,0 0 0,0 1 0,0-1 0,0 0 0,0 0 0,0 0 0,1 0 0,-1 0 0,0 0 0,1 0 0,-1-1 0,0 1 0,1 0 0,-1-1 0,1 1 0,0-1 0,-1 0 0,1 1 0,-1-1 0,1 0 0,2 0 0,4-1-5,0 0 0,1 0 0,-1 0 0,0-1 0,0-1 0,-1 0 0,1 0-1,0 0 1,-1-1 0,0 0 0,0 0 0,0-1 0,0 0 0,-1 0 0,0 0 0,0-1 0,7-8-1,-5 6-12,-1 0 7,-1 0 0,0-1-1,0 0 1,-1 0 0,0 0 0,4-12 0,-8 18 3,-1 1 1,0 0-1,1-1 1,-1 1-1,0-1 1,0 1-1,0 0 1,-1-1-1,1 1 1,0-1-1,-1 1 1,0 0-1,-1-4 1,2 5 2,-1 0 0,1 0-1,-1 0 0,0 0 1,1 0-1,-1 1 1,0-1-1,0 0 1,1 1-1,-1-1 1,0 0-1,0 1 0,0-1 1,0 1-1,0 0 1,0-1-1,0 1 1,0 0-1,0-1 0,0 1 1,0 0-1,0 0 1,0 0-1,0 0 1,0 0-1,0 0 0,0 0 1,0 0-1,0 0 1,0 1-1,0-1 1,0 0-1,0 1 0,-1 0 1,-2 0-4,-3 1 1,1 0 0,0 0 0,0 1 0,-11 6 0,10-4-16,1 1-1,0-1 1,0 1 0,0 0-1,1 0 1,0 1 0,0 0-1,-6 11 1,9-16-9,1 0-52,1 1-56,0-3 121,0 0-1,0 1 0,0-1 0,-1 0 0,1 0 0,0 1 0,0-1 0,0 0 0,0 0 0,0 1 0,0-1 0,0 0 1,0 1-1,0-1 0,0 0 0,0 1 0,0-1 0,0 0 0,0 0 0,0 1 0,0-1 0,0 0 0,1 1 0,-1-1 0,0 0 1,0 0-1,0 1 0,0-1 0,0 0 0,1 0 0,-1 1 0,0-1 0,0 0 0,1 0 0,-1 0 0,0 0 0,0 1 1,1-1-1,-1 0 0,1 0 0,20 2-160,-20-2 175,-1 0-1,1-1 1,0 1-1,-1 0 1,1 0-1,0 0 1,-1 0-1,1 0 1,-1-1-1,1 1 1,0 0-1,-1-1 1,1 1-1,-1 0 1,1-1-1,-1 1 1,1-1-1,10-7-51,4 1-203,0 1 0,29-7 0,-41 12 210,1 0-4,13-12-34,22-29 563,-38 41-358,2 1-39,0 0-48,-1 1 1,0-1-1,0 1 1,0-1-1,1 1 1,-1 0-1,0 0 0,0 0 1,0 0-1,0 1 1,0-1-1,-1 0 1,1 1-1,2 1 0,0 2 14,-1-1-1,1 1 0,-1-1 1,0 1-1,4 8 0,1 7 44,0 0 0,6 26 1,-11-34-40,0 3-3,0-1 0,-1 1 0,-1-1-1,0 1 1,-2 19 0,1-2 105,0-32-152,0 1 0,0-1 1,0 0-1,0 0 0,0 1 1,0-1-1,0 0 0,0 0 1,0 1-1,0-1 0,0 0 1,0 0-1,0 1 0,0-1 1,0 0-1,0 0 0,0 1 1,0-1-1,0 0 0,0 0 1,-1 1-1,1-1 0,0 0 1,0 0-1,0 0 0,0 1 1,-1-1-1,1 0 0,0 0 1,0 0-1,0 0 0,-1 1 1,1-1-1,0 0 0,-1 0 1,-6-6 9,-4-8-32,10 11-20,-1-1 0,1 1 0,0 0 0,-1-1 0,2 1 0,-1 0 0,0-1 1,1 1-1,-1-1 0,1 0 0,0 1 0,1-6 0,-1 2-66,0 2-54,1 1 0,0-1 0,0 1 0,0-1-1,0 1 1,1-1 0,0 1 0,0 0 0,0-1 0,0 1 0,6-7 0,-5 7 53,23-30-1659,-11 16-1481,-8 9 1009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1388,'3'0'119,"23"5"705,-23-4-561,20 9 1435,-19-9-1552,0 0 0,0-1 0,1 0 0,-1 0 0,0 0 0,0 0 1,0 0-1,0-1 0,0 0 0,0 0 0,6-2 0,-4 0 29,-1 0 1,1 0-1,0 0 0,-1 0 0,0-1 0,0 0 1,0 0-1,-1 0 0,1 0 0,-1-1 1,0 0-1,0 0 0,0 0 0,-1 0 0,0-1 1,0 0-1,0 1 0,1-8 0,-3 12-108,-1-1 0,0 0 0,1 0 0,-1 1 0,0-1 0,0 0 0,0 0 0,0 1 0,-1-1 0,1 0 0,0 1 0,-1-1 0,1 0 0,-1 1 0,0-1 0,1 0 0,-2-1 0,1 2-121,-1-3 184,2 4-109,-1 0 1,0-1 0,0 1 0,0 0 0,0 0 0,0 0-1,1 0 1,-1 0 0,0 0 0,0 0 0,0 0-1,0 0 1,0 0 0,0 0 0,0 0 0,1 1 0,-1-1-1,0 0 1,0 1 0,0-1 0,1 1 0,-1-1-1,0 1 1,-1 0 0,0 1 2,0 0 0,1 0-1,-1 0 1,0 0 0,0 0 0,1 0-1,-1 0 1,0 3 0,0-2 0,0 1-1,0-1 1,1 1-1,0-1 1,0 1-1,0-1 1,0 1 0,0-1-1,1 1 1,-1 0-1,1-1 1,0 1-1,0 0 1,0 0 0,1-1-1,-1 1 1,1 0-1,0-1 1,0 1-1,1-1 1,-1 1 0,0-1-1,1 0 1,0 1-1,0-1 1,0 0-1,0 0 1,1 0 0,-1 0-1,1-1 1,-1 1-1,1-1 1,0 0-1,0 1 1,0-1 0,7 3-1,-2-1-58,0-1 1,1 0-1,0 0 0,0 0 0,0-1 0,0 0 1,0-1-1,0 0 0,0-1 0,0 1 1,1-2-1,16-2 0,-1-2-1463,0-2-1,-1 0 1,32-14-1,-33 11-1094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 2280,'0'0'1209,"-2"-12"5605,-1 11-6686,0 1 0,0 0 0,0-1 0,0 1 0,0 0 1,0 1-1,0-1 0,0 0 0,0 1 0,0 0 0,0 0 0,0 0 0,0 0 0,0 0 0,-4 3 0,4-3-60,1 0 0,-1 1-1,0-1 1,1 1 0,-1 0-1,1 0 1,0 0 0,0 0-1,0 0 1,0 0 0,0 1-1,0-1 1,0 1 0,1-1-1,-1 1 1,1 0 0,0-1-1,0 1 1,0 0 0,0 0-1,-1 5 1,2-4-37,0 0 0,0 0 0,0-1 0,1 1 0,-1 0 1,1-1-1,0 1 0,0-1 0,0 1 0,1-1 0,-1 1 0,1-1 0,0 0 0,0 0 0,0 0 0,0 0 1,4 4-1,7 5 42,0 1 1,1-2-1,18 12 1,-20-15-27,-1-1 1,0 2 0,-1-1 0,0 2 0,0-1 0,15 21 0,-25-29-43,1 0 0,-1 0 0,0 0 0,1 0 0,-1 0 1,0 0-1,0 0 0,1 0 0,-1 0 0,0 1 0,0-1 0,0 0 0,0 0 0,-1 0 0,1 0 0,0 0 0,0 0 0,-1 0 1,1 0-1,0 0 0,-2 1 0,-12 20 59,7-15-47,-1 0 1,1 0-1,-1-1 0,-1 0 1,1-1-1,-1 0 0,-9 5 0,0-2-191,1-1-1,-36 9 1,50-16-191,0 1 1,0 0-1,0-1 0,0 1 1,0-1-1,0 0 1,0 0-1,0 0 1,1-1-1,-1 1 1,0-1-1,0 1 0,-4-3 1,3 1-2682,0-5 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1684,'3'1'8079,"-1"11"-6614,-1 17-1687,-2 39 1273,16 125-1,-5-99-1375,-9-84-40,0-4-163,-1 1 1,1-1-1,-2 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37 184 1612,'-9'-9'690,"6"6"-265,-1-1-1,1 0 1,-1 1-1,1-1 0,1-1 1,-1 1-1,-2-5 1,4 8-16,2-2-53,-1 0-270,1-1 0,0 1 0,1 0 0,-1-1 0,0 1 0,1 0 0,0 0 1,0 0-1,0 0 0,0 1 0,0-1 0,0 0 0,1 1 0,-1 0 0,1-1 1,0 1-1,4-2 0,11-8 421,32-15 0,-37 20-213,-10 6-217,0 0 0,-1 0 1,1 0-1,-1 0 0,1 0 0,0 1 1,0-1-1,-1 1 0,1 0 1,0 0-1,0 0 0,0 0 0,-1 0 1,1 1-1,0-1 0,4 3 0,2 0 174,0 1-1,-1 0 0,14 9 0,10 6 2,-27-17-176,-1 0-1,1 0 1,0 0-1,0 0 1,0-1-1,-1 0 1,1 0-1,1 0 1,-1 0-1,0-1 1,0 0-1,0 0 1,0 0-1,0-1 1,0 0-1,7-2 1,-10 3 121,8-8 179,-10 8-350,1-1-1,-1 1 1,1 0-1,-1-1 1,0 1-1,1-1 1,-1 1-1,0-1 1,0 1-1,1-1 1,-1 1-1,0-1 1,0 1-1,0-1 1,0 1-1,0-1 1,1 1-1,-1-1 1,0 1-1,0-1 1,0 1-1,0-1 1,0 1-1,-1-1 1,1 0-1,0 1 1,0-1-1,-2-1-37,0-3-100,-2 1-1,1-1 1,0 1-1,-1 0 1,0 0 0,0 1-1,0-1 1,-7-4 0,0 1-451,-11-7-5468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1276,'0'0'1334,"5"-9"4954,2 11-6076,-1 1-1,0-1 1,0 1-1,-1 0 1,1 1 0,-1-1-1,1 1 1,7 8-1,41 44 772,-46-47-847,-1 0-1,0 1 1,-1 0-1,0 0 1,6 14-1,-11-22 100,-3 1-169,-6 7-9,6-8 11,0-2 11,0 0-52,0-1 0,0 0 0,0 1 0,1-1 0,-1 0-1,0 0 1,0 0 0,1 0 0,-1-1 0,1 1 0,-1 0 0,1-1 0,-1 1-1,1-1 1,0 1 0,-1-1 0,1 1 0,0-1 0,-1-3 0,1 2-32,0 1 0,0 0 0,0 0 0,0-1 0,1 1 0,-1 0 0,1-1 0,0 1 0,0 0 0,0-1 0,0 1 0,0-1 0,0 1 0,0 0 0,1-1 0,-1 1 0,2-4 0,0 2-49,0 0 0,0 0 1,1 1-1,-1-1 0,1 1 0,0-1 0,0 1 1,6-6-1,6-2-304,-1 1-1,1 0 1,28-12 0,-35 18 214,-2 2 31,-1 0-1,1 0 1,0 1-1,0 0 0,7-1 1,-1 0-92,26-5-43,-37 9 259,3 9 8,-3-9-3,-4 3-23,-1 2 8,1-2 9,0 0 0,1 0 1,-1 0-1,1 1 0,0-1 0,0 1 0,1-1 0,-2 10 1,3-13-5,1 13 10,-1-13-4,4 1-16,-4-3 7,1 0-1,-1 0 0,0 1 1,0-1-1,0 0 0,0 0 0,1 0 1,-1 1-1,0-1 0,0 0 1,1 0-1,-1 0 0,0 0 0,0 0 1,1 1-1,-1-1 0,0 0 0,1 0 1,-1 0-1,0 0 0,0 0 1,1 0-1,-1 0 0,0 0 0,1 0 1,-1 0-1,0 0 0,0 0 1,1 0-1,-1 0 0,0 0 0,1-1 1,-1 1-1,0 0 0,0 0 1,1 0-1,-1 0 0,0 0 0,1-1 1,15-6 39,-11 5 40,-4 1-35,16-14 274,-16 14-188,2 0-100,9-3 7,-1 1-1,2 0 1,-1 1 0,13-1-1,3-1-12,5 0 9,0-3 1,-1 0-1,47-18 0,-76 24-21,0-1-1,0 0 1,0 1-1,0-1 1,0-1-1,0 1 1,-1 0-1,1-1 1,2-3-1,-4 5 46,-18-1-47,15 1-11,0 1-1,0-1 1,0 1-1,0 0 1,0 0-1,0 0 1,0 0 0,0 0-1,0 1 1,-3 0-1,-1-1-10,0 1-1,0 0 1,0 0-1,0 1 1,0 0-1,1 0 1,-12 6 0,6-2-138,9-6 73,5 5-378,68 135 511,-60-115-20,-2 1-1,-1 1 1,9 50-1,-14-57-90,-1 0 0,0-1 0,-2 1-1,0 0 1,-4 24 0,3-42 17,1 0 0,-1 1 0,1-1 0,-1 0 0,0 1 0,0-1 0,0 0 0,0 0 1,0 0-1,-2 2 0,-2 3-137,4-6 131,0 0 0,0 0 0,-1 1 0,1-2 0,0 1 0,-1 0-1,1 0 1,-1 0 0,1-1 0,-1 1 0,1 0 0,-1-1 0,1 0 0,-1 1 0,0-1 0,1 0 0,-1 0 0,1 0 0,-4 0 0,2-1 42,1 0 1,-1-1-1,1 1 1,0-1 0,0 1-1,-1-1 1,1 0-1,0 0 1,0 1 0,1-2-1,-1 1 1,0 0-1,1 0 1,-1 0 0,1-1-1,0 1 1,0-1 0,0 1-1,0-1 1,0 1-1,0-1 1,1 0 0,-1 1-1,1-1 1,0 0-1,0 0 1,0 1 0,0-4-1,3-4 21,1 0-1,-1 1 0,1-1 1,1 1-1,0 0 0,11-16 0,45-47 72,-35 42-71,59-56 56,-55 58 180,44-54 1,-74 82-256,6-8 207,0 1-1,0-1 0,-1-1 1,-1 1-1,6-13 0,-9 20 742,-5 5-919,-13 15-14,17-19-19,-1 0 1,1 0 0,0 0 0,-1 1-1,1-1 1,0 0 0,0 0 0,0 1 0,-1-1-1,1 0 1,0 0 0,0 1 0,0-1 0,0 0-1,-1 0 1,1 1 0,0-1 0,0 0-1,0 1 1,0-1 0,0 0 0,0 1 0,0-1-1,0 0 1,0 0 0,0 1 0,0-1 0,1 4-43,0-1 0,0 0 0,0 0 0,1 0 0,0 0 0,-1 0 0,1 0 1,0 0-1,0 0 0,0-1 0,1 1 0,-1-1 0,1 0 0,-1 0 0,1 1 0,0-2 1,0 1-1,0 0 0,0-1 0,0 1 0,0-1 0,4 2 0,10 2-800,0 0 0,0-1 0,19 3 0,-15-5-1774,0-1 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75 286 912,'-20'53'2206,"11"-30"-1373,1-1-1,-5 27 0,11-40-665,-8 36 913,-2 50-1,11-92-683,3 4-255,1-5-78,1-7 289,16-39 187,24-82 0,-19 42 197,17-70 806,-5-24 1703,-37 175-2027,0 9-1154,1 0 1,0 0-1,2 12 1,3 14 49,2 47-1254,34 143 0,-37-193-676,-4-14-3757,-1 0 2194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1012,'4'5'648,"-1"-1"1,0 1-1,0 0 0,0 0 0,-1 0 0,1 1 1,1 7-1,11 43 1029,-11-36-1089,5 28 999,5 64 0,-12-90-1375,3 56 823,1 9-2888,-5-84 172,4 10-4125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4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13 439 1092,'-3'-1'838,"2"0"-740,1 0-1,-1 1 1,0-1-1,0 0 1,1 0-1,-1 0 1,0 0-1,1 0 1,-1 0-1,1 0 1,-1 0-1,1 0 1,0 0-1,-1 0 1,1 0-1,0 0 1,0 0-1,-1-1 1,1 1-1,0 0 1,0 0-1,1 0 1,-1 0-1,0 0 1,0 0-1,0-1 1,1 1-1,-1 0 1,0 0-1,1 0 1,-1 0-1,1 0 1,0 0-1,0-1 1,4-5 47,-1 0 1,1 0-1,0 1 1,7-7 0,6-7 65,104-100 500,-63 69-677,72-60-162,-120 102 375,-1 1 1,-1-1 0,0-1 0,10-12 2638,-24 26-2521,-5 6-150,0 0 0,1 1 0,0 1 0,1-1 0,0 1 0,1 1 0,-8 18 0,11-23-93,1 0 1,0 0-1,1 0 0,0 0 0,0 0 0,1 1 0,-1 15 1,2-22-126,1 1 1,-1-1-1,0 0 1,1 0-1,-1 0 1,1 0-1,0 0 1,0 0-1,-1 0 1,1 0 0,1 0-1,-1 0 1,0 0-1,0 0 1,1-1-1,-1 1 1,1-1-1,2 3 1,-4-4-25,1 1-1,0-1 1,0 0 0,0 1-1,-1-1 1,1 0 0,0 0-1,0 1 1,0-1 0,0 0 0,-1 0-1,1 0 1,0 0 0,0 0-1,0 0 1,0 0 0,1-1-1,-1 1-55,4 0-120,0 0 0,0 0 0,-1-1 0,1 0 0,0 0 0,0 0 0,-1 0 1,1-1-1,5-3 0,0 1-763,-1-1 0,17-12-1,-10 4-1599,0 0 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 1320,'2'-2'504,"-1"1"-311,-1 1 0,1-1 0,0 0 0,-1 1 0,1-1 0,-1 0 0,1 0 0,-1 0 0,1 1 0,-1-1 0,0 0 0,1 0 0,-1 0 0,1-1 0,-2 2-99,1-1 0,0 1 0,0 0 0,0 0 0,-1 0 0,1 0 0,0 0 0,0-1 0,0 1-1,-1 0 1,1 0 0,0 0 0,0 0 0,-1 0 0,1 0 0,0 0 0,0 0 0,-1 0-1,1 0 1,0 0 0,0 0 0,-1 0 0,1 0 0,0 0 0,0 0 0,0 0 0,-1 0 0,1 0-1,0 0 1,0 0 0,-1 0 0,1 1 0,0-1 0,-4 1 162,1 1 1,-1 0-1,1-1 0,-1 1 1,1 1-1,0-1 1,-5 4-1,-1 4 254,0 1 0,0-1 1,-12 22-1,18-26-343,-1-1 0,2 1 0,-1 0 0,1 1 0,0-1 1,0 0-1,0 1 0,1-1 0,-1 12 0,2-16-143,0 0 0,0 0-1,0 0 1,1-1 0,-1 1 0,0 0-1,1 0 1,-1-1 0,1 1 0,0 0-1,0-1 1,0 1 0,-1 0-1,1-1 1,1 1 0,-1-1 0,0 0-1,0 1 1,0-1 0,1 0 0,2 2-1,-3-2-34,0-1 0,0 0-1,0 1 1,0-1 0,0 0-1,0 1 1,0-1 0,0 0 0,0 0-1,0 0 1,0 0 0,0 0-1,0 0 1,0 0 0,0 0-1,1-1 1,0 1-29,5 0-120,1-1 0,-1 0-1,1 0 1,-1 0 0,1-1 0,-1 0-1,11-4 1,45-26-1266,-54 28 1160,6-5-1432,-1 1 0,14-12 0,-11 7-927</inkml:trace>
  <inkml:trace contextRef="#ctx0" brushRef="#br0" timeOffset="1">341 20 4592,'17'-20'3916,"-21"28"-3577,0 1-217,-10 26 387,13-32-396,0 1 1,0 0 0,1 0-1,-1-1 1,1 1-1,0 0 1,0 0 0,0-1-1,1 1 1,-1 0 0,1 0-1,2 7 1,-2-9-73,0 0 0,0 0 0,0 0 0,0 0 0,0 0 0,1-1 1,-1 1-1,1 0 0,-1-1 0,1 1 0,0-1 0,0 1 0,-1-1 0,1 0 0,0 0 0,0 1 0,0-1 0,1-1 0,2 2 0,-3-1 91,1-1 22,9-1 2,-9 0 525,-2 0-632,-1 0-1,1 0 1,0 0 0,-1 0-1,1 0 1,0 0-1,0 0 1,0 0 0,0 0-1,2-1 1,-1-1 952,-5-2-795,2 3-192,0-1 18,0 0 1,-1 1-1,1-1 1,-1 1-1,1-1 1,-1 1-1,0 0 1,0-1-1,0 1 1,-1 0-1,1 1 1,0-1-1,-1 0 1,-4-2-1,0 1-540,-39-15 1746,29 14-3942,2 3-4099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1684,'0'0'205,"0"-1"-1,1 1 1,-1 0 0,0 0-1,1 0 1,-1 0-1,0 0 1,1 0 0,-1 0-1,1 0 1,-1 0-1,0 0 1,1 0 0,-1 0-1,0 0 1,1 0-1,-1 0 1,1 0 0,-1 0-1,0 0 1,1 0-1,-1 1 1,0-1 0,1 0-1,-1 0 1,0 0-1,1 1 1,3 11 2077,-6 25-2265,0-18 1011,3-14-866,-1 1 0,1-1 0,0 1 0,0-1 0,3 7 0,-3-10-87,2-3-107,0 1 14,1 0 1,-1-1-1,0 0 1,0 1-1,0-1 1,0 0-1,0-1 1,0 1-1,0-1 1,0 1-1,0-1 1,0 0-1,-1 0 1,1 0-1,-1 0 1,0 0-1,1-1 1,2-4-1,-3 5 82,7-7 412,-8 8-458,0 1 1,0-1 0,1 0 0,-1 1-1,0 0 1,1-1 0,-1 1 0,0 0-1,1-1 1,-1 1 0,1 0-1,-1 0 1,0 0 0,1 0 0,-1 1-1,1-1 1,1 1 0,23 0-54,-21-1 29,3-1 2,-1 0-1,0 0 1,0 0-1,0-1 1,0 0-1,0-1 0,0 1 1,-1-1-1,1 0 1,-1-1-1,11-7 1,12-13 13,-22 18 9,-6 6-16,-1-1 0,0 1 0,1 0 0,-1-1 0,0 1 0,1 0 0,-1-1 0,1 1 0,-1 0 0,0 0 0,1 0 0,-1-1 0,1 1 0,-1 0 0,1 0 0,-1 0 0,0 0 0,1 0 0,-1 0 0,1 0 0,-1 0 0,1 0 0,-1 0 0,1 0 0,0 0 0,0 1-1,0 0 0,-1 0-1,1-1 1,0 1-1,0 0 0,-1 0 1,1 0-1,-1 0 1,1-1-1,-1 1 1,1 0-1,-1 0 0,1 2 6,1-3-93,23 0-196,-22 0 224,0 0 4,2 1 13,1 1-1,0-1 0,-1 1 1,1 0-1,-1 0 1,0 0-1,9 6 1,-9-4 5,0-1 0,0-1 1,0 1-1,1-1 1,-1 0-1,1 0 0,-1 0 1,1-1-1,0 0 0,-1 0 1,1 0-1,10-1 0,-12-1 7,1 1 7,0 0-1,-1-1 1,1 0 0,-1 0 0,0 0 0,1 0 0,-1-1-1,0 0 1,0 0 0,7-4 0,-6 1 27,0 1 0,-1-1 0,0 0-1,0 0 1,0-1 0,-1 1 0,0-1 0,0 1 0,0-1-1,-1 0 1,1-1 0,-1 1 0,-1 0 0,0 0 0,1-8 0,1-12 315,-2-1 1,-2-38-1,-1 15 634,0 32-394,1 15-105,1 3-431,0-1 1,0 1-1,-1 0 1,1 0 0,0 0-1,-1 0 1,1 0-1,0 0 1,-1 0 0,1 0-1,0 0 1,-1 0-1,1 0 1,0 1 0,-1-1-1,1 0 1,0 0-1,-1 0 1,1 0-1,0 0 1,0 0 0,-1 1-1,1-1 1,0 0-1,0 0 1,-1 1 0,1-1-1,0 0 1,0 0-1,0 1 1,-1-1 0,1 0-1,0 0 1,0 1-1,0-1 1,0 1 0,-7 19 192,0 28-80,6-29-134,1-1-1,0 0 1,1 0-1,1 1 1,1-1 0,5 19-1,12 24-4427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19 253 1284,'-13'-8'2444,"8"-3"-840,23-4-1203,1 4-53,13-5-48,4 0-28,4-3-88,3 2-112,5-5-72,-1 3-136,1-1-172,22-15-528,-17 12-993,-11 3 293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67 154 1368,'0'0'3805,"0"6"-2945,-35 214 3496,16-114-3281,7 17 349,12-121-714,2-8-662,9-33 16,-1-1 0,-3 0 0,5-64 0,4-26 311,-4 55 72,13-65 967,-18 105-824,-6 33-188,3 9-322,8 15-20,-2 0-1,-1 1 0,11 39 1,14 83 109,-33-143-173,59 250-1870,-50-208-263,-7-18-3528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66 852,'17'-15'276,"2"2"-192,1 2-152,-3-2-64,0 0 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1 124 964,'0'0'3707,"10"-2"-3268,19-6 230,38-15 0,168-66 3305,-232 87-3670,1 3 8,11-1 17,-11 0-6,-4 1-310,0-1-1,0 0 1,0 0-1,0 0 1,0 1-1,0-1 1,0 0-1,0 0 1,0 0-1,0 0 1,0 1-1,1-1 1,-1 0-1,0 0 1,0 0-1,0 0 1,0 0-1,0 1 1,0-1-1,0 0 1,1 0-1,-1 0 1,0 0-1,0 0 0,0 0 1,0 0-1,1 1 1,-1-1-1,0 0 1,0 0-1,0 0 1,0 0-1,1 0 1,-1 0-1,0 0 8,1 0 0,-1 0-1,0 0 1,1 0-1,-1 1 1,0-1 0,1 0-1,-1 0 1,0 0 0,0 0-1,1 1 1,-1-1-1,0 0 1,0 0 0,1 1-1,-1-1 1,0 0-1,0 1 1,0-1 0,1 0-1,-1 0 1,0 1 0,0-1-1,0 0 1,0 1-1,0-1 1,0 0 0,0 1-1,0-1 1,0 0-1,0 1 1,0-1 0,0 1-1,0-1 1,0 0 0,0 1-1,-3 15 172,0 0 0,-1-1 0,0 0 0,-1 1 1,-1-2-1,-11 21 0,13-27-121,-6 12 128,-16 22 1,16-26-34,0 0 1,-9 22-1,18-36 32,4 0-230,10 8-240,-8-11 25,2 0 147,-3 0 15,-1 1 0,0-1 0,0 0 0,1 0 0,-1 0 0,5-3 0,19-8-1287,38-23 1,-31 8-321,-32 26 1447,0-2-26,-1 3 277,-1-1 0,0 1-1,0 0 1,0 0 0,0 0 0,0-1 0,0 1 0,0 0-1,0 0 1,1-1 0,-1 1 0,0 0 0,0 0 0,0 0-1,0 0 1,1-1 0,-1 1 0,0 0 0,0 0 0,0 0 0,1 0-1,-1 0 1,0 0 0,0-1 0,1 1 0,-1 0 0,0 0-1,0 0 1,1 0 0,-1 0 0,0 0 0,0 0 0,1 0-1,-1 0 1,0 0 0,0 0 0,0 0 0,1 0 0,-1 0-1,0 1 1,0-1 0,1 0 0,-1 0 0,1 1-5,0 1 13,1 0 0,0 0 0,0 1 0,-1-1 0,2 0 1,-1-1-1,0 1 0,0 0 0,0-1 0,1 1 0,-1-1 0,1 0 0,-1 0 0,1 0 0,5 2 0,6-2 33,0 0-1,19 0 1,3-5 13,-19 1-81,0 2 1,22 0-1,-35 1-171,-1 0-101,1 0 99,1 0 22,2-1-3825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1844,'0'0'1981,"0"-2"-1123,0 1-767,0 1-1,0-1 1,0 1-1,-1-1 0,2 1 1,-1 0-1,0-1 1,0 1-1,0-1 1,0 1-1,0 0 1,0-1-1,0 1 1,0-1-1,1 1 1,-1 0-1,0-1 1,0 1-1,0 0 1,1-1-1,-1 1 0,0 0 1,1 0-1,-1-1 1,0 1-1,0 0 1,1 0-1,-1-1 1,1 1-1,-1 0 1,0 0-1,1 0 1,-1-1-1,0 1 1,1 0-1,-1 0 1,1 0-1,-1 0 0,0 0 1,1 0-1,-1 0 1,1 0-1,-1 0 1,1 0-1,-1 0 1,0 0-1,1 0 1,-1 1-1,0-1 1,1 0-1,25 13 265,-20-10 13,76 49 667,-74-46-932,0 0 0,0 1 0,-1 0 0,0 0 1,0 1-1,-1 0 0,6 10 0,-5-3 83,-6-12-104,-3 1-21,2-3-53,-1 1-1,1 0 1,-1-1-1,0 1 1,0-1-1,0 1 0,0-1 1,0 1-1,0-1 1,0 1-1,-1-1 1,1 0-1,0 0 1,-1 0-1,1 0 1,-1 0-1,1 0 1,-1 0-1,0 0 1,1 0-1,-1-1 1,0 1-1,0-1 1,1 1-1,-1-1 1,-3 0-1,-2 1 25,1-1 0,-1 0 0,0-1-1,1 1 1,-9-3 0,13 2-16,-1 1 0,0-1 0,1 0 0,-1 0 0,0-1-1,1 1 1,-1 0 0,1-1 0,-1 0 0,1 1 0,0-1 0,0 0 0,0 0 0,-3-4 0,5 5-11,-1 1 0,1-1 1,-1 0-1,1 0 1,-1 0-1,1 0 1,-1 0-1,1 0 0,0 0 1,0 0-1,0 0 1,0 0-1,-1-2 1,1 0 8,0 0-12,0 1-1,0 0 0,0 0 1,0-1-1,1 1 0,-1 0 1,1 0-1,-1 0 0,1-1 1,0 1-1,0 0 1,-1 0-1,2 0 0,-1 0 1,0 0-1,2-2 0,0 0-10,8-13-320,1 1 1,1 0 0,0 0 0,1 2 0,20-18 0,-23 24-675,0 0 0,1 0-1,0 1 1,0 0 0,14-5-1,-13 6-1144</inkml:trace>
  <inkml:trace contextRef="#ctx0" brushRef="#br0" timeOffset="1">328 73 4448,'3'0'-35,"-1"1"-1,1-1 0,-1 0 1,1 1-1,-1-1 0,0 1 1,1 0-1,-1 0 0,1 0 0,3 3 1,-4-3 49,-1-1 3,-1 0 0,1 0 0,-1 0 0,1 0 0,-1 0 0,1 0 0,-1 1 0,1-1 0,-1 0-1,0 0 1,1 0 0,-1 0 0,1 0 0,-1 1 0,0-1 0,1 0 0,-1 0 0,1 1 0,-1-1 0,0 0 0,1 1 0,-1 0 0,1-1 22,0 1 1,-1 0-1,1-1 0,-1 1 0,1-1 0,0 1 1,0-1-1,-1 1 0,1-1 0,0 0 0,0 1 0,0-1 1,-1 0-1,1 1 0,0-1 0,0 0 0,0 0 1,0 0-1,0 0 0,-1 0 0,1 0 0,0 0 0,0 0 1,1-1-1,6-2 114,0-1 1,-1 0-1,9-6 0,-13 7-18,1 1 0,-1 0-1,0-1 1,0 0-1,-1 0 1,1 0 0,0 0-1,-1 0 1,0 0-1,3-5 1,-5 7 256,1-2 3,1-10 12,-1 10 836,-4 0-823,-8-9 11,5 9-10,0 4-201,0-1-1,0 1 1,1 0 0,-1 1 0,0-1 0,1 1 0,-10 5 0,13-7-181,0 1 0,1 0 0,-1 0 0,1 0 0,-1 0 0,1 0 0,-1 0 1,1 1-1,-1-1 0,1 0 0,0 1 0,0-1 0,0 1 0,0 0 0,0-1 1,0 1-1,0 0 0,1-1 0,-1 1 0,0 0 0,1 0 0,-1-1 1,1 1-1,0 0 0,0 0 0,0 0 0,0 0 0,0 0 0,1 3 0,-1-1-3,1 0-1,1 0 1,-1 0-1,1 0 1,-1-1-1,1 1 1,0 0-1,0-1 1,1 1-1,-1-1 1,1 0-1,4 5 1,2-1-22,0 0 1,0-1 0,1 0-1,0 0 1,0-1 0,0-1 0,21 8-1,4-3-401,42 6-1,19-5-1598,-32-10-2754,-34-1 1478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59 1692,'0'0'869,"-4"6"-104,-1 3-388,0 1-1,1-1 1,0 1-1,-4 16 0,1 17 786,1 0-1,2 82 0,6-78-256,-2-45-748,1 0-2,1 6-16,-1-6 481,2-10-446,5-11 56,-1-1 1,-1 0 0,5-30-1,7-97 1057,-3 13 829,-14 131-1309,2 9-739,3 4-28,0 1 1,-1 0-1,0 0 0,-1 0 0,4 20 0,6 21-1562,38 93 0,-50-142 1210,0 1-352,-1 2-4554,2 11 2021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1176,'0'0'576,"43"-13"-92,-21 7-36,15 0-96,3-2-20,-3 0-60,2 2-88,-2 0-100,1 0-144,1 1-144,-12-1-224,-3 1-500,-6-1 156</inkml:trace>
  <inkml:trace contextRef="#ctx0" brushRef="#br0" timeOffset="1">538 1 1388,'0'0'3171,"0"8"-2559,-1 24 87,2 0-1,7 37 1,16 71 424,-19-112-1020,12 75-2681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1388,'0'0'3345,"0"7"-2883,0-3-431,0-1 61,0 0 1,0 1-1,0-1 0,0 0 1,1 0-1,-1 1 0,1-1 1,0 0-1,-1 0 1,2 0-1,-1 0 0,0 0 1,1 0-1,2 4 0,-1-3 39,0-1-1,0 1 1,1-1-1,-1 0 1,1 0 0,0-1-1,-1 1 1,1-1-1,0 1 1,1-1-1,-1-1 1,0 1-1,1 0 1,-1-1 0,7 1-1,-8-2 199,1-1 168,-4 1-440,1 0-1,-1 1 0,1-1 0,-1 0 0,1 0 0,-1 0 0,1-1 0,-1 1 0,1 0 0,-1 0 0,1 0 0,-1 0 0,1 0 0,-1 0 0,0-1 0,1 1 0,-1 0 0,1 0 0,-1-1 1,0 1-1,1 0 0,0-1 0,-1 0 10,1-1 1,-1 1-1,0 0 1,1 0-1,-1-1 1,0 1-1,0 0 1,0-1-1,0 1 1,0 0-1,0-1 1,0 1-1,0 0 1,-1 0-1,1-1 1,0 1-1,-1 0 1,1 0-1,-1-1 1,1 1-1,-1 0 1,0 0-1,-1-2 1,-28-29 338,24 26-1736,1 1-1,-1-1 0,1-1 1,-5-6-1,2 0-1423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71 1352,'0'-2'173,"-1"0"-1,1 0 1,0-1-1,0 1 1,0 0-1,0 0 1,0-1-1,0 1 1,0 0-1,1-1 1,-1 1-1,1 0 1,0 0-1,-1 0 1,1 0-1,0-1 1,0 1-1,1 1 1,1-5-1,0 4-59,-1 0-1,1 0 0,-1 0 0,1 0 0,-1 1 0,1-1 0,0 1 0,0-1 0,0 1 1,0 0-1,0 0 0,6-1 0,0 1 3,0 0 0,0 1 0,0 0 0,0 0 0,0 1 0,-1 0 0,1 1-1,0 0 1,14 5 0,-7 0 39,0 0-1,-1 1 0,0 1 0,-1 1 1,1 0-1,-2 0 0,13 14 0,-20-18-48,0 0-1,-1 0 0,0 1 0,0 0 0,-1 0 1,0 0-1,4 12 0,-6-15-32,0 1 1,-1 0-1,0 0 1,0 0-1,0 0 1,-1 0-1,0 0 1,0 1-1,0-1 1,0 0-1,-1 0 1,0 0-1,-1 5 1,0-5-25,-1 1 0,1-1 1,-1 1-1,0-1 1,0 0-1,-1-1 0,1 1 1,-1 0-1,0-1 1,-1 0-1,1 0 0,-1 0 1,0-1-1,1 1 1,-2-1-1,1 0 0,0 0 1,0-1-1,-1 0 1,-6 2-1,2-1-47,-1 0 0,1 0 0,-1-1 0,0-1 1,0 0-1,0 0 0,0-1 0,0-1 0,-21-2 0,28 2-113,-1 0-1,1 0 1,0 0-1,0-1 1,0 1-1,0-1 1,0 0-1,0 0 1,-6-5-1,-7-13-4559,7 5 2142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33 235 1444,'-14'13'2357,"-4"3"8149,79-45-10052,-1-4 0,87-60 0,-110 65-1800,42-40 0,-73 61 720,-1 2-818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1720,'0'0'2874,"-2"0"-2044,1 1-637,-1-1 1,1 1-1,0-1 1,0 1-1,0 0 1,0-1-1,0 1 1,0 0-1,0 0 0,0 0 1,0 0-1,1 0 1,-1 0-1,0 0 1,1 0-1,-1 0 1,0 0-1,1 0 1,-1 0-1,1 1 1,0-1-1,-1 0 0,1 0 1,0 0-1,0 1 1,0-1-1,-1 0 1,2 3-1,-2 6 31,2-1 0,1 16 0,-1-17-14,6 40 541,26 95-1,-7-41-1212,-25-97 291,0-1 1,-1 0 0,1 1 0,-1-1 0,0 0 0,0 1 0,0-1 0,-1 0 0,0 0 0,1 1 0,-1-1 0,-1 0 0,1 0 0,-1 0 0,0 0 0,0 0 0,0 0 0,0-1 0,0 1 0,-1 0 0,0-1 0,-4 4-1,0-1 256,-1-1 0,0 0 0,0-1 0,-1 0-1,-16 6 1,23-10 68,-1-1 47,2 1-191,1 0 1,0 0 0,0 1 0,-1-1 0,1 0 0,0 0 0,0 0 0,-1 0 0,1 0 0,0 0 0,0 0-1,-1 0 1,1 0 0,0 0 0,0 0 0,-1-1 0,1 1 0,0 0 0,0 0 0,-1 0 0,1 0-1,0 0 1,0 0 0,-1-1 0,1 1 0,0 0 0,0 0 0,0 0 0,0 0 0,-1-1 0,1 1 0,0 0-1,0 0 1,0 0 0,0-1 0,0 1 0,0 0 0,-1 0 0,1-1 0,0 1 0,0 0 0,0 0-1,0-1 1,0 1 0,0 0 0,0 0 0,0-1 0,0 1 0,0 0 0,0 0 0,1-1 0,2-7 25,2 0 0,-1 0 0,1 1 0,10-12 0,89-101 282,-57 65 1094,-45 53-1208,4-7 248,-1 3-27,-3 7 476,-5 62-752,3-60-127,2 10-12,-2-12-2,0 0-1,0 0 1,0 0 0,0-1-1,0 1 1,0 0 0,0 0-1,1 0 1,-1 0 0,0 0-1,0 0 1,1-1 0,-1 1-1,1 0 1,-1 0 0,1 0-1,-1-1 1,1 1-1,-1 0 1,1-1 0,0 1-1,-1-1 1,1 1 0,1 1-1,0-2 33,2-6-28,0 1-1,0-1 1,0 1-1,6-6 1,0 0 22,25-29 159,-31 39-171,-4 1-19,0 0 0,1 0 0,-1-1 0,0 1 0,1 0 0,-1 0 0,0 0 0,0 0 0,1-1 0,-1 1 0,0 0 0,1 0 0,-1 0 0,0 0 0,1 0 0,-1 0 0,0 0 1,1 0-1,-1 0 0,0 0 0,1 0 0,-1 0 0,0 0 0,1 0 0,-1 0 0,0 0 0,0 1 0,1-1 0,-1 0 0,0 0 0,1 0 0,4 4 13,0 0-1,0 0 1,0 1-1,0-1 1,-1 1-1,7 10 1,21 36-150,-15-21-626,-7-23-38,-10-6 647,1-1 0,-1 0 1,1 0-1,-1 1 0,0-1 0,1 0 0,-1 0 0,0 0 0,1 0 0,-1 1 0,1-1 0,-1 0 0,1 0 0,-1 0 1,0 0-1,1 0 0,-1 0 0,1 0 0,-1 0 0,1 0 0,-1 0 0,0-1 0,1 1 0,-1 0 0,1 0 1,-1 0-1,0 0 0,1-1 0,-1 1 0,0 0 0,1-1 0,9-15-2517,-4-4 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112 231 1888,'0'-63'3146,"-11"-80"-1,10 124-2000,1 16-687,0 1-22,-2 2 582,1 5-406,-2 18-210,0 37-110,21 213 147,-11-221-1606,-1-19-4109</inkml:trace>
  <inkml:trace contextRef="#ctx0" brushRef="#br0" timeOffset="1">0 398 1288,'2'-4'939,"3"-9"-459,1 1 0,0 0 0,0 1 0,2 0 0,-1 0 0,14-15 0,62-59 1007,-36 41-711,-34 31-877,1 2 1,1 0-1,0 1 1,18-10-1,-4 2-2972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24 227 980,'0'0'6958,"4"-6"-6569,7-11 5,-1-2 0,0 1 1,-2-1-1,0-1 0,-1 1 0,-1-1 1,6-37-1,-12 55-283,0 1 0,1-1-1,-1 1 1,0-1 0,0 1 0,-1-1 0,1 1-1,0-1 1,0 1 0,-1-1 0,1 1-1,-1-1 1,0 1 0,1 0 0,-1-1 0,0 1-1,1 0 1,-3-3 0,1 2 418,-4 8-279,-2 3-136,-1 0-1,1 0 1,1 1-1,0 0 1,0 0 0,-10 22-1,13-19-19,-1 1-1,2-1 1,0 1 0,0 0 0,2 0-1,-1 25 1,2-32-70,0-1-1,1 1 1,0-1 0,0 1-1,0-1 1,1 1 0,0-1-1,0 0 1,1 0 0,0 0-1,0 0 1,0 0 0,0-1-1,1 1 1,0-1-1,8 8 1,-8-10-87,-1 0-1,2-1 1,-1 1-1,0-1 1,0 0-1,1 0 1,-1 0-1,1-1 1,0 0-1,-1 1 1,1-2 0,0 1-1,0 0 1,0-1-1,0 0 1,-1 0-1,1-1 1,0 1-1,0-1 1,0 0-1,-1 0 1,1-1-1,4-1 1,-2 0-433,-1 1 0,1-1 0,-1 0-1,0-1 1,-1 0 0,1 0 0,0 0 0,-1 0 0,0-1 0,0 0 0,0 0 0,-1-1 0,0 1-1,0-1 1,6-11 0,-2-4-2553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40 502 4028,'-1'-12'590,"-1"1"0,0-1 0,-1 1-1,0 0 1,-1 0 0,0 0 0,0 0-1,-9-12 1,12 21-33,0 0-50,1 2-460,0 0 0,0 0 0,0 0 1,0 0-1,0 0 0,-1 0 0,1-1 0,0 1 0,0 0 0,0 0 0,0 0 0,0 0 0,0 0 0,0 0 0,0 0 0,0 0 0,0-1 0,0 1 1,0 0-1,0 0 0,0 0 0,0 0 0,0 0 0,0 0 0,0 0 0,0-1 0,0 1 0,0 0 0,0 0 0,0 0 0,0 0 0,0 0 0,0 0 0,0 0 1,0-1-1,0 1 0,0 0 0,0 0 0,0 0 0,0 0 0,1 0 0,-1 0 0,0 0 0,0 0 0,0 0 0,0 0 0,0-1 0,0 1 0,0 0 0,0 0 1,0 0-1,1 0 0,-1 0 0,0 0 0,0 0 0,0 0 0,11 2 414,12 8-615,-11-3 226,-1 1-1,0 0 1,0 0 0,-1 1-1,0 1 1,-1 0 0,0 0 0,15 22-1,-17-22-34,-1 0-1,0 0 0,0 0 1,-1 1-1,-1-1 0,7 22 1,-10-27-26,1 1 1,-1-1 0,-1 1 0,1 0 0,-1 0 0,0-1 0,0 1 0,0 0 0,-1-1 0,0 1-1,0 0 1,-1-1 0,1 1 0,-1-1 0,-5 10 0,5-12 6,0-1 0,0 1 0,0-1 0,0 0 0,0 0 0,0 0 0,0 0 0,-1 0 0,1 0 1,-1-1-1,0 1 0,1-1 0,-1 0 0,0 0 0,0 0 0,0 0 0,1 0 0,-1 0 0,0-1 0,0 0 0,0 1 0,0-1 0,0 0 0,0-1 0,0 1 0,-4-1 0,4 0 9,0 0-1,0 0 1,0 0-1,0 0 0,0-1 1,1 1-1,-1-1 0,0 1 1,1-1-1,0 0 1,-4-4-1,3 3-15,1 0-1,0 0 1,0 0-1,0 0 1,0 0 0,1 0-1,-1-1 1,1 1-1,0 0 1,0-1-1,0 0 1,0 1 0,1-1-1,-1 1 1,1-1-1,0 0 1,1-5 0,-1 0-67,2 0 0,-1 0 0,1 0 0,0 0 0,7-14 0,6-10-261,2 0-1,1 2 1,2 0-1,1 1 0,44-49 1,-64 78 309,-1 1-1,1-1 1,-1 1-1,1-1 1,-1 1 0,1-1-1,0 1 1,-1 0-1,1-1 1,0 1 0,-1 0-1,1 0 1,0-1 0,-1 1-1,1 0 1,0 0-1,-1 0 1,1 0 0,0 0-1,0 0 1,-1 0 0,1 0-1,0 0 1,-1 0-1,1 1 1,0-1 0,-1 0-1,1 0 1,0 1 0,-1-1-1,2 1 1,0 0 6,-1 0 0,1 0 0,-1 0 0,0 0 0,0 1 0,1-1 0,-1 0 0,0 1 0,0-1 0,0 1 0,0-1 0,0 3 0,7 18 33,-2 0-1,5 31 1,0-3 16,-6-22-28,-4-21-3,0 0 1,1 0-1,0 0 0,0 0 1,5 10-1,-6-15 20,-1-2-30,1 0 0,-1 1 1,1-1-1,-1 0 0,1 0 0,-1 1 1,1-1-1,-1 0 0,1 0 0,0 0 1,-1 0-1,1 0 0,-1 0 0,1 0 1,0 0-1,-1 0 0,1 0 1,-1 0-1,1 0 0,-1 0 0,1 0 1,-1-1-1,1 1 0,0 0 0,0-1 1,53-42 260,-52 42-222,2-2-15,-3 3-26,-1 0-1,0 0 1,0-1 0,1 1-1,-1 0 1,0 0-1,1 0 1,-1-1-1,0 1 1,0 0-1,1 0 1,-1 0-1,0 0 1,1-1 0,-1 1-1,1 0 1,-1 0-1,0 0 1,1 0-1,-1 0 1,0 0-1,1 0 1,-1 0-1,0 0 1,1 0 0,-1 0-1,0 0 1,1 1-1,-1-1 1,0 0-1,1 0 1,-1 0-1,1 1 1,7 2-15,0 0 0,1-1 0,-1 0 0,1 0 0,-1-1 1,1 0-1,0 0 0,0-1 0,-1 0 0,1-1 0,0 0 0,-1 0 0,15-4 0,-14 2-87,1 0 0,0-1 0,-1 0 0,0-1 0,0 0 0,10-8 0,-14 9 42,0 1 1,0-1-1,-1-1 0,0 1 1,0-1-1,0 1 0,0-1 1,-1 0-1,0-1 0,0 1 1,3-8-1,-5 12 60,-1 1-1,0-1 1,0 1 0,1-1 0,-1 1-1,0-1 1,0 0 0,0 1-1,0-1 1,0 1 0,0-1-1,0 0 1,0 1 0,0-1-1,0 1 1,0-1 0,0 0-1,0 1 1,-1-1 0,1 1-1,0-1 1,0 1 0,-1-1-1,1 1 1,0-1 0,-1 1-1,1-1 1,0 1 0,-1-1-1,0 0 8,0 1 0,0-1 0,-1 1 0,1-1 0,0 1 0,0 0-1,0-1 1,-1 1 0,1 0 0,0 0 0,0 0 0,-3 0 0,-28 6 175,28-5-168,0 1 1,0 0-1,1-1 0,-1 1 0,1 1 1,-1-1-1,1 0 0,0 1 0,0 0 0,0-1 1,0 1-1,0 1 0,0-1 0,-3 6 1,6-8-17,-1-1 0,1 1 1,0 0-1,0-1 0,-1 1 1,1 0-1,0-1 1,0 1-1,0 0 0,-1-1 1,1 1-1,0 0 0,0 0 1,0-1-1,0 1 1,0 0-1,1-1 0,-1 1 1,0 0-1,0-1 0,0 1 1,1 0-1,-1 0 1,0-1-1,1 1 0,-1-1 1,0 1-1,1 0 0,0 0 1,15 12-24,-13-12 4,-1-1 1,1 1 0,0 0-1,-1-1 1,1 1-1,0-1 1,0 0 0,-1 0-1,1 0 1,0 0 0,2-1-1,7 0-48,2 0 5,1 0 0,0-1-1,-1-1 1,0-1 0,1 0 0,-1 0-1,-1-1 1,1-1 0,-1-1 0,0 0-1,0 0 1,-1-1 0,0-1 0,15-14-1,-19 17 118,-1-2 0,0 1 0,0-1 0,0 0 0,-1-1 0,-1 1 0,1-1 0,-2 0 0,1-1 0,-1 1 0,0-1 0,-1 0 0,0 0-1,-1 0 1,0 0 0,-1 0 0,1-1 0,-2 1 0,0-1 0,0 1 0,-3-15 0,-1 3 440,-1 1 1,-1-1 0,-1 1-1,-1 0 1,0 1-1,-20-34 1,26 52 65,0 9-409,-4 12-83,1 1-1,2 0 0,0 0 1,0 0-1,2 1 1,2 31-1,19 130 183,-12-148-787,1 1-1,2-2 0,1 0 0,22 42 1,-33-73-7,6 12 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48 370 1536,'-9'-5'886,"3"3"-196,1-1 1,0 1-1,0-2 1,0 1-1,-6-5 1,10 7 159,5-17 598,1 11-822,24-16-30,0 2 0,1 2 0,38-20 0,108-43 276,-102 49-487,2 3 13,-55 23-510,1-1-1,-2-1 1,1-1 0,24-16 0,-40 20-282,-2 2-865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0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37 217 1528,'-19'12'5476,"8"-5"-3368,11-6-1994,0-1 0,-1 0 0,1 0 0,0 0 0,-1 0 0,1 1 0,0-1 0,-1 0 0,1 0 0,0 1 0,-1-1 0,1 0 0,0 0 0,0 1 0,-1-1 0,1 0 0,0 1 0,0-1 0,-1 1 0,1-1 0,0 0 0,0 1 0,0-1 0,0 1 0,0-1 0,0 0 0,0 1 0,0-1 0,0 1 0,0-1 1,0 0-1,0 1 0,0-1 0,0 1 0,0-1 0,4 3-66,0 0 1,1-1-1,-1 0 1,0 0 0,1 0-1,-1 0 1,1-1-1,0 1 1,7 0 0,51 4 234,31-6 2,104-13 0,-82 3-122,89 0 53,65-5-10,188-20 66,-316 27-190,-16 1-27,-44 2-33,50-7 44,-18 3 1302,-78 8-952,-33 1-376,10-1 16,94 1 1234,-104-1-7,-2 1-927,-1 0-316,0 1-1,1-1 1,-1 0 0,0 0 0,0 0-1,0 0 1,0 0 0,1 0-1,-1 0 1,0 0 0,0 0 0,0 0-1,1 0 1,-1 0 0,0 0-1,0 0 1,0 0 0,1 0 0,-1 0-1,0 0 1,0 0 0,0 0-1,1 0 1,-1 0 0,0 0 0,0 0-1,0 0 1,1 0 0,-1 0-1,0-1 1,0 1 0,0 0 0,0 0-1,0 0 1,1 0 0,-1 0-1,0-1 1,0 1 0,0 0 0,0 0-1,0 0 1,0-1 0,0 1-1,0 0 1,1 0 0,-1 0 0,0 0-1,0-1 1,0 1 0,0 0-1,0-1 1,-4-4-14,-1-1 1,1 0-1,-1 1 0,0 0 1,-1 0-1,1 1 0,-1-1 1,-10-5-1,-61-30 351,26 15 109,-4-2 418,53 27-618,9 3-260,60 30 33,-37-21-34,-2 2 0,32 20 0,-58-33-21,0 1 0,0-1-1,0 1 1,-1-1 0,1 1-1,0 0 1,-1-1 0,1 1 0,-1 0-1,1 0 1,-1 0 0,0 0-1,0 0 1,0 1 0,0-1-1,0 0 1,0 0 0,0 4 0,-1-2-6,0 0 0,-1 0 0,1 0 0,-1-1 1,0 1-1,0 0 0,0 0 0,0-1 0,-1 1 1,1 0-1,-4 3 0,-3 7-107,-1 1 1,-1-2-1,0 1 1,-1-2-1,-14 13 1,-67 56-926,89-79 990,-198 148-4462,117-90-3316,43-31 2677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63 147 1076,'0'0'1212,"-3"-12"3382,0-3 12,4 20-2929,5 22-1529,2 15 100,-1 1 1,0 50-1,2-12 2078,-22-126-2173,1 2 284,-9-49-1,19 78-336,0 1 0,1-1 0,1 0 0,0 1 0,1-1 0,0 0 0,1 0 0,5-16 0,-5 24-72,0 0 0,1 0 0,0 0 0,0 0 0,0 1-1,1-1 1,0 1 0,9-10 0,-10 12-12,0 1 0,-1-1 0,2 0 1,-1 1-1,0 0 0,0 0 0,1 0 0,-1 0 0,1 1 1,0-1-1,0 1 0,-1 0 0,1 0 0,0 0 1,7 0-1,-9 1 19,1 2 4,-2-1-34,1 1 0,0-1 0,-1 1 0,1 0 0,-1 0 0,1-1 1,-1 1-1,0 0 0,0 0 0,0 0 0,0 0 0,0 0 0,0 0 0,-1 1 1,1-1-1,-1 0 0,1 0 0,-1 0 0,0 1 0,0-1 0,0 5 0,-1-1-7,0 1 0,0-1 0,0 1 0,-1-1 0,0 0 0,0 0 0,-5 10 0,-25 37-286,-27 25-653,26-37-1210,2 3-4976,24-33 3212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84 1528,'-1'-4'772,"1"-1"0,-1 1 0,1-1 0,0 0 0,0 1 0,0-1 0,1 1-1,0-1 1,1-5 0,-1 8-600,0-1 0,0 0 0,0 1 0,0 0-1,1-1 1,-1 1 0,1 0 0,0 0 0,3-4 0,-4 5-117,0 1 1,0-1 0,0 0-1,0 1 1,1-1-1,-1 1 1,0 0 0,1-1-1,-1 1 1,0 0-1,0 0 1,1 0 0,-1 0-1,0 0 1,1 0-1,1 0 1,20 5 510,-22-5-539,6 2 60,0 1 0,-1-1 1,0 1-1,1 0 0,-1 1 0,0 0 1,0 0-1,-1 0 0,1 0 0,8 10 0,-6-4 8,0 0 0,-1 0-1,0 0 1,-1 1 0,6 12-1,-10-19-64,0 0 0,0 0 0,-1 0 0,0 0 0,0 0 0,0 1 0,0-1 0,-1 1 0,1-1 0,-1 0 0,0 1 0,-1-1 0,1 1 0,-1-1 0,0 0 0,0 1 0,0-1 0,0 0 0,-1 0 0,0 0 0,0 0 0,-3 5 0,4-8-22,0 0 0,0 0 0,0 0 0,0 0 0,-1-1 0,1 1 0,0 0 0,0-1 0,-1 1 0,1-1 0,0 1 0,-1-1 0,1 1 0,-1-1 0,1 0 0,-1 0 0,1 0 0,0 0 0,-1 0-1,1 0 1,-1 0 0,1 0 0,-1-1 0,1 1 0,0 0 0,-1-1 0,1 1 0,0-1 0,-2-1 0,1 2-9,0-1 13,-1 0 0,1 0-1,0 0 1,0 0-1,0 0 1,0 0-1,0 0 1,0-1-1,1 1 1,-1-1 0,0 1-1,1-1 1,-1 0-1,1 0 1,0 1-1,-1-1 1,1 0 0,0 0-1,0 0 1,0-1-1,1 1 1,-1 0-1,0-3 1,0 2-1,0-1 1,1 0-1,0 1 1,0-1-1,0 0 0,0 1 1,0-1-1,1 1 1,0-1-1,0 0 1,0 1-1,2-5 0,0 1 2,1 1-1,0 0 1,1 0-1,-1 0 0,1 0 1,0 1-1,1-1 1,-1 1-1,1 1 0,8-6 1,8-4-552,35-16 1,-51 27 240,1 1 1,0-1-1,-1 1 1,1 1 0,0-1-1,0 1 1,9 0-1,-13 0 207,0 1-29,1 1 0,0-1 1,0 0-1,-1 1 1,1 0-1,0 0 0,-1 0 1,1 0-1,-1 1 0,1-1 1,-1 1-1,4 2 0,-5-3 78,0 0-48,-1-1 80,-1 1 1,1-1 0,0 1-1,0 0 1,0-1 0,0 1-1,0 0 1,0-1 0,-1 1-1,1 0 1,0 0 0,-1 0-1,1 0 1,0 0 0,-1 0-1,1 1 1,10 21 24,23 82 229,-33-96 4,-1-6-1089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1300,'0'0'3046,"2"6"-2490,2 6-231,-1 1-1,-1 0 0,0 0 0,1 20 0,-3 61 883,-1-21-595,5 7 107,-4-77-594,0 0 0,1 0 0,-1 1 0,1-1 0,0 0-1,0 0 1,0 0 0,0 0 0,3 4 0,-3-6-63,1 1-1,0-1 1,0 0 0,0 1 0,0-1 0,0 0 0,0 0 0,0-1 0,0 1 0,0 0 0,0-1-1,4 1 1,48 11 555,-32-9-333,26 10-1,-47-13-274,-1 0 0,1 0-1,-1 0 1,1 0-1,-1 0 1,1 1-1,-1-1 1,1 0-1,-1 0 1,1 1-1,-1-1 1,1 0 0,-1 1-1,1-1 1,-1 0-1,0 1 1,1-1-1,-1 1 1,0-1-1,1 0 1,-1 1-1,0-1 1,0 1-1,-4 8 110,-10-1-72,9-7-34,0 0 1,0 1-1,0-2 0,0 1 0,0-1 1,-1 1-1,1-2 0,0 1 0,0 0 1,-6-2-1,-5 0 0,-46-7-536,59 8 139,-1 0-162,-9-4-719,4 0-2673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57 1368,'-9'-15'1136,"5"9"-148,-1-1 636,-3-3-375,1 2-81,-1-2-1328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1332,'0'0'1834,"-1"2"-1070,0 9-52,0-8-56,1-1-61,0 19 299,1 0-1,2 0 0,4 23 1,0-5-219,-7-36-542,5 10 4535,-3-27-5111,-1 8 772,0 0-109,5 6-192,-1 0 1,0 0 0,0 1 0,0 0 0,0 0-1,0 0 1,0 1 0,0-1 0,0 1-1,-1 0 1,1 1 0,-1-1 0,5 4-1,28 18 8,-35-23-34,-1 0 2,-1 0-1,1-1 1,-1 1-1,1 0 0,0-1 1,0 1-1,-1-1 1,1 1-1,0-1 0,0 1 1,0-1-1,0 1 1,-1-1-1,1 0 0,0 1 1,0-1-1,0 0 1,0 0-1,0 0 1,0 0-1,0 0 0,0 0 1,0 0-1,0 0 1,0 0-1,0 0 0,1-1 1,91-79-72,-90 79 53,22-4-38,-12 17-39,-10-8-44,-1 1-1,1-1 0,-1 1 0,3 6 0,9 20-1942,-9-24 1412,6 7-4459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 1600,'2'-21'4019,"-2"20"-3901,0 1 0,0-1 0,-1 0 0,1 1 0,0-1-1,0 1 1,0-1 0,-1 1 0,1-1 0,0 1 0,0-1-1,-1 1 1,1-1 0,0 1 0,-1-1 0,1 1 0,-1 0-1,1-1 1,-1 1 0,1 0 0,0-1 0,-1 1 0,1 0-1,-1 0 1,0-1 0,1 1 0,-2 0 0,0-1 592,-1 5-411,-6 5-93,0 0 0,1 1 0,0 0 0,1 1 0,-10 18 0,13-21-110,0 1 0,0 0-1,1 0 1,0 0 0,1 0 0,0 0-1,0 1 1,0 14 0,2-22-18,2 3-31,-2-5-43,0 0 0,0 1 0,0-1-1,0 1 1,0-1 0,0 0 0,0 1 0,0-1 0,0 0-1,0 1 1,0-1 0,0 0 0,0 1 0,1-1-1,-1 0 1,0 1 0,0-1 0,1 0 0,-1 1-1,0-1 1,0 0 0,1 0 0,-1 1 0,0-1-1,0 0 1,1 0 0,-1 0 0,0 0 0,1 1 0,-1-1-1,1 0 1,10-2 27,-8 2 32,0-4-32,5-11 307,0-1 0,0 0 0,8-28 1,-16 42 236,5 5-2355,-2 0 1501,17 12-694,-5-7-4323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1232,'1'-61'4684,"-1"59"-3590,0 0-633,1-8-54,-1 8 1272,5 6-1490,2 3-104,0 1 0,0 0 1,0 0-1,-1 1 1,0-1-1,4 11 1,8 21 8,-2-1 1,-2 2 0,13 56 0,-27-93-151,0-1 1,1 0-1,-1 0 1,-1 0-1,1 0 1,0 0-1,-1 0 1,1 0-1,-1 0 1,-1 4-1,1-4 76,0-3-27,1 1 1,0 0 0,0-1 0,-1 1 0,1-1 0,-1 1 0,1-1 0,0 1 0,-1-1 0,1 1-1,-1-1 1,1 1 0,-1-1 0,0 0 0,1 1 0,-1-1 0,1 0 0,-1 1 0,0-1-1,1 0 1,-1 0 0,0 0 0,1 1 0,-1-1 0,1 0 0,-1 0 0,0 0 0,0 0 0,1 0-1,-1 0 1,1-1 0,-1 1 0,0 0 0,1 0 0,-1 0 0,0-1 0,0 1 24,-2 0 62,3-1-73,0 1 0,0-1 0,0 1 0,0 0 0,-1-1 0,1 1 0,0 0 0,0-1 0,-1 1 0,1 0-1,0 0 1,-1-1 0,1 1 0,0 0 0,-1 0 0,1-1 0,0 1 0,-1 0 0,1 0 0,0 0 0,-1-1 0,1 1 0,-1 0 0,0 0 2,0 0 1,1 0 0,-1-1 0,0 1 0,0 0 0,1-1 0,-1 1 0,0-1-1,1 1 1,-1-1 0,1 1 0,-1-1 0,1 1 0,-1-1 0,1 1 0,-1-1 0,1 0-1,-1 0 1,-4-6 70,1 0-1,0 1 1,1-2-1,0 1 1,-3-10-1,6 12-51,0 0 1,1-1-1,0 1 0,0 0 0,0-1 1,0 1-1,1 0 0,0 0 0,0 0 1,0 0-1,1 1 0,5-9 0,-3 7-24,0 0-1,1 0 1,0 1-1,0 0 1,0 0-1,0 0 0,1 1 1,0 0-1,0 0 1,0 1-1,0 0 1,0 0-1,15-3 0,-20 6-16,2 0 0,0-1 8,23 7-47,14 4 33,-33-9 83,1 0-1,-1-1 1,0 0-1,1-1 0,-1 0 1,0 0-1,0 0 0,1-1 1,-1 0-1,0-1 1,-1 0-1,13-6 0,-19 8 110,14-3 439,-7 2-528,-6 1 274,1 2-323,19 8 136,-20-8-128,10 6 34,-6-5-42,0 0 0,1 0 0,-1-1 0,10 2 0,-7-2 56,-7 0-84,-1 0-1,1 0 0,-1 0 0,0 0 1,0 1-1,0-1 0,0 0 0,0 1 1,0-1-1,0 1 0,0-1 1,0 1-1,0 3 0,5 6 18,9 17 47,-10-16 4,-4-10 140,4 6 186,-5-7-187,0 0 1,1-1-1,-1 1 1,0 0 0,1 0-1,-1-1 1,0 1 0,1-1-1,-1 1 1,1 0-1,-1-1 1,1 1 0,-1-1-1,1 1 1,0-1-1,0 1 1,-1 3-172,-4 57 92,2-48-223,-1-1 0,0 0 0,-1 0 1,0 0-1,-1 0 0,0-1 0,-1 1 0,0-1 0,-1-1 1,0 1-1,-1-1 0,0-1 0,-1 1 0,1-1 0,-2-1 0,-11 9 1,18-15 1,0 0-1,-1 0 1,1 0 0,-1-1 0,0 1 0,1-1 0,-1 0 0,0 0 0,0 0 0,1-1 0,-1 0 0,0 1 0,0-1 0,0-1 0,-4 1 0,7-1 76,1 1 0,-1 0 0,0 0 0,1 0 0,-1-1 0,0 1 0,1 0 0,-1-1 0,0 1 0,1-1 0,-1 1 0,1 0 1,-1-1-1,1 1 0,-1-1 0,1 0 0,-1 1 0,1-1 0,0 1 0,-1-1 0,1 0 0,0 1 0,-1-1 0,1 0 0,0-1 0,-1 1-21,0-1 20,0-1-1,1 1 0,-1-1 0,1 0 1,-1 1-1,1-1 0,0 0 0,0 0 1,0 1-1,0-1 0,0 0 0,1 0 1,-1 1-1,1-1 0,0 1 0,1-4 1,0 0-14,3-11 19,1 1 0,0 1 1,2-1-1,-1 1 0,2 0 0,0 1 0,1 0 0,19-21 0,10-5-641,55-45-1,-38 42-5667,-36 30 2915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34 1224,'0'0'3309,"1"5"-2620,2 6-164,-1 1 1,0 0-1,0 16 0,0 211 2632,-2-236-2970,0 0 35,-2 3 1743,2-6-1863,-3-21 102,1 0 1,1 0-1,1-1 1,1 1-1,6-33 1,-6 48-151,2-10 65,0 1 1,1 0 0,1 0-1,0 1 1,1-1 0,0 1-1,14-21 1,-16 30-72,-1 0 0,1 0-1,0 0 1,0 0 0,0 1 0,1-1 0,0 1-1,7-5 1,-10 9 99,1 2-85,0-1-45,-1 0-11,-1 0 0,1-1 0,-1 1 0,0 0-1,0 0 1,1 0 0,-1 0 0,0 0 0,0 0 0,0 0 0,0 0 0,0 0 0,0 1 0,0 1 0,0 0 7,0 1 0,-1-1 1,0 1-1,1-1 0,-1 1 1,-1-1-1,1 1 0,0-1 1,-2 7-1,1-7 0,-1 7-1,-1 0 0,0 0-1,-1-1 1,0 1 0,-1-1-1,0 0 1,-8 12 0,-48 55-43,45-57-19,10-11 15,-2 0 0,1-1-1,-1 1 1,0-2 0,-1 1 0,0-1-1,0 0 1,0-1 0,-14 6-1,20-10 2,1-1 19,2 0 20,-1 0-10,-1 0 0,1-1 0,0 1 0,0 0 1,0 0-1,0-1 0,0 1 0,0-1 0,0 1 1,0-1-1,0 1 0,0-1 0,0 1 0,1-1 1,-1 0-1,0 0 0,0 1 0,0-1 0,1 0 1,-1 0-1,1 0 0,-2-2 0,10 4 1,-1 1 4,0-1-1,1 1 0,-1 0 1,0 1-1,0-1 1,-1 1-1,9 5 0,10 9-247,1-2 0,43 19 0,-18-19-5594,-45-14 3847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41 213 1732,'0'0'1772,"1"-2"-986,11-14 1315,19-19-1,-20 24-1403,-1-1 0,0 0-1,14-23 1,-23 32-556,1 0 1,-1 1 0,0-1-1,0 0 1,0 0 0,0 0 0,0 0-1,-1 1 1,1-1 0,-1 0-1,0 0 1,0 0 0,0 0-1,0 0 1,-1 0 0,1 0 0,-1 0-1,-1-5 1,1 7-129,1 1 0,0 0-1,-1-1 1,1 1 0,-1-1 0,1 1 0,-1-1-1,1 1 1,-1 0 0,1-1 0,-1 1 0,1 0-1,-1 0 1,1-1 0,-1 1 0,0 0 0,1 0-1,-1 0 1,1 0 0,-1 0 0,0-1 0,1 1-1,-1 0 1,0 1 0,-3-2 21,1 1-1,0 0 1,0 0-1,-1 0 1,1 1-1,0-1 1,0 1-1,-1 0 1,1 0 0,0 0-1,-3 1 1,-35 17 177,39-18-192,-2 2 12,-1 0 0,1 0 1,0 0-1,0 0 1,-5 6-1,7-8-27,1 1-1,-1 0 1,1 0-1,-1-1 1,1 1 0,0 0-1,0 0 1,0 0 0,0 0-1,0 0 1,1 1 0,-1-1-1,1 0 1,-1 4-1,2-4-5,0 0 0,0 0 0,0-1 0,0 1 0,1 0 0,-1-1 0,1 1 0,-1-1 0,1 1 0,-1-1 0,1 0 0,0 0 0,3 2 0,3 1-13,1-1 1,-1-1 0,1 1-1,0-1 1,13 1 0,43 1-87,-58-3 94,9-1-15,1-1-1,-1 0 1,0-1 0,0-1-1,0 0 1,0-1-1,0-1 1,21-9-1,-14 2 93,0 0 0,-1-1 0,-1-1 0,29-24 0,-49 37-58,-1 1 0,1 0 0,-1-1 0,1 1 0,-1-1 0,0 1 0,1 0 0,-1-1 1,0 1-1,1-1 0,-1 1 0,0-1 0,0 1 0,1-1 0,-1 1 0,0-1 0,0 1 0,0-1 0,0 0 1,0 1-1,0-1 0,0 1 0,0-1 0,0 1 0,0-1 0,0 0 0,0 1 0,0-1 0,0 1 0,-1-1 0,1 1 1,0-1-1,0 1 0,-1-1 0,1 1 0,0-1 0,0 1 0,-1-1 0,1 1 0,-1 0 0,1-1 0,0 1 1,-1-1-1,1 1 0,-1 0 0,1 0 0,-1-1 0,1 1 0,-1 0 0,1 0 0,-2-1 0,-1-1-61,3 2 53,-1-1 0,0 1 1,1 0-1,-1-1 0,0 1 0,0 0 0,1-1 1,-1 1-1,0 0 0,0 0 0,0 0 0,0 0 1,1 0-1,-1 0 0,0 0 0,0 0 0,0 0 1,1 0-1,-1 0 0,0 1 0,0-1 0,0 0 1,-1 1-1,-34 9 34,34-10-64,-12 9-102,14-9 123,0 0-1,0 0 0,0 0 0,0 0 0,-1 0 0,1 1 1,0-1-1,0 0 0,0 0 0,0 0 0,0 0 1,0 0-1,0 0 0,0 1 0,0-1 0,0 0 0,0 0 1,0 0-1,0 0 0,0 0 0,0 1 0,0-1 0,0 0 1,0 0-1,0 0 0,0 0 0,0 0 0,0 1 1,0-1-1,0 0 0,0 0 0,0 0 0,0 0 0,0 0 1,1 1-1,-1-1 0,0 0 0,0 0 0,0 0 0,0 0 1,0 0-1,0 0 0,0 0 0,1 0 0,-1 1 1,11 6-38,-8-6 44,0 0-1,-1 1 1,1 0 0,-1 0 0,1-1-1,-1 2 1,0-1 0,4 3-1,7 19-7,-1-1 0,0 1-1,-2 1 1,-1 0-1,-1 1 1,-1 0-1,4 29 1,-5-2-59,-1 0 0,-4 85-1,-1-131-2,-1 1-1,0-1 1,0 0-1,0 1 1,-1-1-1,0 0 1,0 0-1,-1 0 1,0-1-1,0 1 1,0-1-1,-1 1 1,0-1-1,-6 6 1,9-11 54,1-1 1,-1 1 0,0 0 0,0-1-1,0 1 1,1-1 0,-1 1-1,0-1 1,0 0 0,0 1 0,0-1-1,0 0 1,0 0 0,0 0-1,0 0 1,0 0 0,0 0 0,0 0-1,0 0 1,0 0 0,0 0 0,0 0-1,0-1 1,-1 1 0,-21-11 9,16 5 45,0 0 1,1-1 0,0 1 0,0-1 0,0 0 0,1-1 0,0 1 0,0-1 0,1 0 0,0 0 0,1 0 0,-1-1-1,2 0 1,-1 1 0,1-1 0,-1-10 0,2 9-19,0-1 1,1 1-1,0 0 1,1 0-1,0 0 0,1 0 1,0 0-1,0 0 0,1 1 1,0-1-1,1 1 0,0-1 1,1 1-1,5-9 0,9-8 1,0 0-1,2 2 0,1 0 1,1 2-1,43-34 0,-26 31-40,-23 17 14,-15 7 7,1 0 0,-1 1 0,1 0 0,-1 0 0,1 0 0,-1 0 0,1 0 0,-1 0-1,1 1 1,-1-1 0,1 1 0,-1 0 0,1 0 0,-1 0 0,0 0 0,0 0 0,1 0 0,-1 0-1,2 3 1,3 2-27,0 1-1,0 0 1,-1 0-1,0 0 0,9 16 1,-9-13-335,-5-9 307,-1-1 0,1 1 0,-1-1 1,0 1-1,1 0 0,-1-1 0,0 1 1,0 0-1,1-1 0,-1 1 0,0 0 1,0-1-1,0 1 0,0 0 1,0 0-1,0 0 0,0 2-147,0-1-729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39 119 952,'-6'-15'1831,"0"1"0,-5-25 0,-3-9 2360,13 45-4115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1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 1284,'4'-2'8442,"-4"3"-8375,0 7 2116,-3 25-1976,-1 7 160,3-34-292,1 0 0,0 0 0,0 1 0,1-1 0,0 0-1,0 0 1,0 0 0,0 0 0,1 0 0,0 0-1,1 0 1,-1 0 0,1-1 0,0 1 0,0-1-1,1 0 1,0 0 0,0 0 0,8 8 0,-11-12-26,1-1 1,-1 1 0,0 0 0,0-1-1,0 1 1,1-1 0,-1 1 0,0-1-1,1 0 1,-1 1 0,0-1 0,1 0 0,-1 0-1,3 0 1,-3 0-56,1 0 367,-2 0-353,0-1-1,0 1 1,0 0-1,0 0 1,1 0-1,-1-1 1,0 1-1,0 0 1,0 0 0,0 0-1,0-1 1,0 1-1,0 0 1,1 0-1,-1 0 1,0 0-1,0 0 1,0-1 0,1 1-1,-1 0 1,0 0-1,0 0 1,0 0-1,1 0 1,-1 0-1,0 0 1,0 0-1,0 0 1,1 0 0,-1-1-1,1 1 4,-1 0 0,0 0 1,1 0-1,-1 0 0,0 0 0,1 0 0,-1 0 0,0 0 0,1 0 0,-1-1 1,0 1-1,0 0 0,1 0 0,-1 0 0,0-1 0,0 1 0,1 0 1,-1 0-1,0-1 0,0 1 0,0 0 0,1 0 0,-1-1 0,0 1 0,0 0 1,0-1-1,0 1 0,0 0 0,0-1 0,0 1 0,0 0 0,1-1 1,-1 1-1,0 0 0,0-1 0,0 1 0,-1 0 0,1-1 0,0 0 0,-1-4-25,-1-1 0,0 0 0,0 1 0,-1-1 0,1 1 0,-1-1 0,0 1 0,-1 0 0,1 1 0,-1-1 0,-8-7 0,8 8-281,0 0 1,-1 0-1,1 0 0,-1 1 1,0 0-1,0 0 0,0 0 0,0 0 1,0 1-1,-1 0 0,1 0 1,-1 1-1,-6-2 0,-9 1-7566</inkml:trace>
  <inkml:trace contextRef="#ctx0" brushRef="#br0" timeOffset="1">359 30 1320,'3'-1'7911,"-3"1"-7791,3 12 1409,-2 16-1732,0-7 538,1-1-1,1 1 1,8 30 0,-3-16 132,-7-33-269,-1-2-171,0 0 0,0 1-1,0-1 1,0 0 0,0 0 0,-1 1-1,1-1 1,0 0 0,1 1 0,-1-1-1,0 0 1,0 0 0,0 1 0,0-1-1,0 0 1,0 1 0,0-1 0,0 0-1,0 0 1,1 1 0,-1-1 0,0 0 0,0 0-1,0 0 1,0 1 0,1-1 0,-1 0-1,0 0 1,0 0 0,1 1 0,-1-1-1,0 0 1,0 0 0,1 0 0,-1 0-1,0 0 1,0 0 0,1 0 0,-1 0-1,0 0 1,0 0 0,1 1 0,-1-1-1,0-1 1,1 1 0,-1 0 0,0 0-1,0 0 1,1 0 0,-1 0 0,0 0-1,1 0 1,-1 0 0,0 0 0,0 0-1,1-1 1,12-11 1129,-10 9-1407,24-28 1251,-20 23-762,0-1 0,12-9 0,-16 16-189,1-1-1,-1 1 1,1 0-1,-1 0 0,1 0 1,0 0-1,0 1 1,0 0-1,7-2 1,-8 2-29,1 1 0,0 0 0,0 0 1,-1 1-1,1-1 0,-1 1 0,1 0 1,0 0-1,-1 0 0,5 2 1,30 17-40,-30-15-189,0 2 1,-1-1-1,1 1 1,-1 0-1,-1 0 1,1 1-1,6 11 1,17 33-7005,-21-34 3218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90 384 1552,'0'0'3505,"-2"4"-2817,-9 18 163,2 1 0,1-1-1,-8 35 1,8-29-400,-2 9 517,-9 61-1,14-76-493,4-20-296,0 5 41,1-5-89,2-9 646,40-220-45,-13 60-96,44-133 1835,-73 300-2455,0-1 0,0 1-1,0 0 1,0 0 0,0 0 0,0-1 0,0 1 0,0 0-1,0 0 1,0 0 0,0-1 0,0 1 0,0 0 0,0 0-1,0-1 1,0 1 0,0 0 0,0 0 0,0 0 0,1 0-1,-1-1 1,0 1 0,0 0 0,0 0 0,0 0 0,0 0-1,1-1 1,-1 1 0,0 0 0,0 0 0,0 0 0,1 0-1,-1 0 1,0 0 0,0 0 0,0 0 0,1 0 0,-1 0-1,0-1 1,0 1 0,1 0 0,-1 0 0,0 0-1,0 1 1,0-1 0,1 0 0,-1 0 0,0 0 0,0 0-1,1 0 1,-1 0 0,0 0 0,0 0 0,0 0 0,0 0-1,1 0 1,-1 1 0,0-1 0,0 0 0,1 0 0,5 12 56,-1-1 0,0 1 0,-1 0 0,6 21 0,7 60 115,0-7-62,-3-25-63,33 121-1702,-40-146-3386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1368,'0'0'2950,"6"-7"-2533,12-8-98,0 0 0,27-17 0,95-48 547,-36 22-420,-77 42-409,-7 6-17,27-21 1,-45 29-14,0 1 0,0-1 0,0 0 0,0 1 0,0-1 1,-1 0-1,1 0 0,1-4 0,-1 3 20,-1 1 52,5-7 424,-5 6-24,-1 6 649,-4 22-1032,1 1-1,1-1 0,2 0 0,2 28 1,18 108 197,-14-126-240,-2-16 131,-1 1 0,1 24 0,-4-42 707,-3-8-745,-9-22 125,-9-33 0,16 40-92,1 0-1,1-1 1,1 1 0,1-1 0,0 1-1,4-23 1,-2 33-124,0 0 0,1 0-1,1 0 1,0 0 0,0 1-1,1-1 1,7-12 0,-8 16-12,1 0 1,0 0-1,1 1 1,-1-1-1,1 1 1,1 0 0,-1 1-1,1-1 1,0 1-1,0 0 1,8-4-1,-13 8-26,0 0 0,1 0 0,-1 0 0,1 0 0,-1 1 0,1-1 0,-1 0 0,1 1-1,-1 0 1,1-1 0,-1 1 0,1 0 0,0 0 0,-1 0 0,1 0 0,-1 0 0,1 0 0,0 0-1,-1 0 1,1 1 0,-1-1 0,1 1 0,-1-1 0,1 1 0,-1-1 0,4 3 0,-4-2-11,0 1 1,0-1 0,0 1-1,0-1 1,0 1 0,-1-1-1,1 1 1,0 0 0,-1-1-1,1 1 1,-1 0 0,1 0-1,-1-1 1,0 1-1,0 0 1,0 0 0,0 0-1,0-1 1,0 1 0,0 0-1,-1 0 1,0 2 0,-2 7-9,-1 1 0,0-1 0,0 0 0,-1-1 0,-8 13 0,-35 46-82,47-68 82,-64 78-100,18-24-241,38-42-925,20-22-172,-2 1 1644,62-51-945,10-9 402,-41 37 303,22-15 150,-61 46-109,-1-1-1,1 1 0,-1-1 1,1 1-1,0-1 0,0 1 0,-1 0 1,1 0-1,0-1 0,0 1 1,-1 0-1,1 0 0,0 0 0,0 0 1,1 0-1,0 0 13,1-1 114,0 3-66,1 1-45,0 0 0,0 0 0,0 0 0,0 0 0,-1 1-1,1 0 1,-1-1 0,5 9 0,22 40 109,-22-36-109,-4-7-4,0 0-1,-1-1 1,3 14 0,6 15 6,-4-19-178,-1 2-1,-1-1 1,-1 1-1,0 0 1,-2 0-1,2 40 1,-5-58-37,-1-2 168,0 0 0,0 0 0,0 0 0,0 0 0,0 0 0,0 0 0,0 0 0,0 0 0,0 0 0,0-1-1,0 1 1,0 0 0,0-1 0,1 1 0,-1-1 0,0 1 0,0-1 0,0 1 0,0-1 0,1 0 0,-1 1 0,0-1 0,-1-1 0,0-2 26,-1 0 0,0 0 1,1 0-1,-1 0 0,-2-7 0,0-3 137,0-1-1,-5-27 1,10 40-127,-4-17 139,1 1-1,1-1 0,1 0 1,1 0-1,2-26 0,1 22 114,1 0-1,9-26 1,-10 40-186,1 0 1,0 0-1,0 0 0,1 0 1,0 1-1,1 0 0,11-13 1,-10 12 22,20-18 71,-26 25-126,1 1-1,0 0 1,0-1 0,0 1 0,0 0 0,0 0 0,0 0 0,0 0 0,0 0 0,0 1 0,0-1-1,0 1 1,4-1 0,-3 3 63,8 9-14,-11-11-91,1 0 0,-1 0-1,0 0 1,0 0 0,0 1 0,1-1 0,-1 0 0,0 0 0,0 1 0,0-1 0,0 0 0,1 0 0,-1 1 0,0-1 0,0 0 0,0 0 0,0 1 0,0-1 0,0 0 0,0 0 0,0 1 0,0-1 0,0 0 0,0 1 0,0-1 0,0 0 0,0 0 0,0 1 0,-2 11 10,0 0 0,0 0 0,-1-1 0,-1 1 0,0-1 0,0 0 0,-1 0 0,-7 11 0,-6 8-641,-35 46-1,37-55-25,6-9-1108,0 0 1,-11 20-1,13-16-1282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171 269 1232,'0'0'6619,"-4"-2"-5860,-14-5-57,13 5 475,2 4-670,1-2-493,0 1 53,1-1-1,0 0 0,-1 1 1,1-1-1,0 1 0,0-1 0,0 1 1,-1 0-1,1-1 0,0 1 0,0 0 1,0 0-1,0 0 0,0 0 1,0 0-1,0 0 0,1 0 0,-1 0 1,0 0-1,0 1 0,1-1 0,-1 0 1,1 0-1,-1 1 0,1-1 1,0 0-1,-1 0 0,1 1 0,0-1 1,0 1-1,0 1 0,3 7 137,0-1-1,0 0 1,1 0-1,0 0 0,8 10 1,-6-8 125,0 0 0,8 21 0,-14-29-280,1 0 1,-1-1-1,0 1 0,1 0 1,-1 0-1,-1 0 0,1 0 1,0-1-1,-1 1 1,1 0-1,-1 0 0,0 0 1,0-1-1,0 1 0,0-1 1,-1 1-1,1-1 0,-1 1 1,1-1-1,-1 0 0,0 1 1,0-1-1,0 0 0,0 0 1,-3 2-1,-7 5 48,1-1 0,-2 0 0,-19 10 0,27-15-66,-3 1-369,-1 1 0,0-1 1,0-1-1,-9 3 0,14-6-722,-7-7-4952</inkml:trace>
  <inkml:trace contextRef="#ctx0" brushRef="#br0" timeOffset="1">457 12 2228,'6'-7'2307,"-6"6"-2195,0 1-1,0 0 1,0 0 0,0 0 0,0-1-1,0 1 1,0 0 0,1 0 0,-1 0-1,0 0 1,0-1 0,0 1 0,0 0-1,0 0 1,1 0 0,-1 0 0,0 0-1,0 0 1,0-1 0,0 1 0,1 0-1,-1 0 1,0 0 0,0 0 0,0 0-1,1 0 1,-1 0 0,0 0 0,0 0-1,0 0 1,1 0 0,-1 0 0,0 0-1,0 0 1,0 0 0,1 0 0,-1 0 0,0 0-1,0 0 1,0 0 0,1 1 0,-1-1-1,0 0 1,0 0 0,0 0 0,5 13 312,-1-1 1,-1 1 0,0 0 0,-1-1 0,0 1 0,0 25 0,3 27 256,16 83 289,-14-64-3309,-8-71-1644,0-10 2951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1488,'-5'5'1251,"-10"15"-599,1 0 1,0 1-1,2 0 1,0 1-1,2 0 1,0 1-1,-6 23 1,0 10 145,2 0 0,-7 58 1,10-12 29,10-85-575,1 1-1,1-1 1,5 33 0,-4-44-104,1 0-1,-1 0 1,8 11-1,-9-15-49,1-2-12,2-1-54,-1 0 0,1 0 0,-1 0-1,1 0 1,-1 0 0,0-1 0,1 0 0,-1 1-1,0-1 1,0 0 0,0-1 0,4-3 0,38-40 367,-15 15-50,-26 26-233,1 1 0,0-1-1,1 2 1,-1-1 0,12-6 0,-15 10-43,13-2 244,-12 3-250,-1 0-66,1 0 0,-1 1 0,0-1 0,0 0 0,0 1 0,0-1 0,0 1 0,0-1 0,0 1 0,0 0 0,-1 0 0,1 0 0,1 3 0,10 23-1265,-5-8-1176,-2-8-2121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163 498 1144,'-2'-2'480,"0"-1"0,0 1-1,-1 0 1,1 0 0,-1 0 0,1 0-1,-1 1 1,0-1 0,-4-1 0,5 3-328,1-1 1,-1 1 0,0 0-1,0 0 1,0 0 0,0 0-1,0 0 1,0 1 0,0-1 0,0 0-1,0 1 1,1 0 0,-1-1-1,0 1 1,0 0 0,0 0-1,-1 1 1,-1 1-39,0 1 0,0-1-1,0 1 1,1 0 0,0 0 0,0 0 0,0 0-1,0 0 1,0 1 0,1-1 0,0 1-1,0 0 1,-2 5 0,-5 12 133,0-1-61,1 1 0,1 0 1,1 0-1,1 1 1,1 0-1,-3 40 0,7-59-160,0-1-1,0 0 1,1 1-1,-1-1 1,1 0-1,-1 1 1,1-1-1,0 0 1,0 0-1,1 0 1,-1 0-1,3 4 1,-3-6 28,1-1-42,1-1 0,-1 1 0,1-1-1,-1 0 1,1 0 0,-1 0 0,1 0 0,-1 0 0,0-1 0,0 1 0,0-1 0,0 0 0,0 1 0,0-1 0,0 0 0,-1 0 0,1 0-1,0 0 1,-1-1 0,2-3 0,5-8-4,-1 1-1,6-19 1,-10 24 7,11-34 206,-1 0-1,10-64 1,-16 44 810,-7 59-711,-1 1-106,-2-6-239,3 8 35,0 0 0,0 1 0,0-1 0,1 0-1,-1 0 1,0 0 0,0 0 0,0 0 0,0 0 0,0 0-1,0 0 1,-1 0 0,1 0 0,0 1 0,0-1-1,0 0 1,0 0 0,0 0 0,0 0 0,0 0-1,0 0 1,0 0 0,0 0 0,0 0 0,0 0 0,0 0-1,0 0 1,0 1 0,0-1 0,0 0 0,0 0-1,-1 0 1,1 0 0,0 0 0,0 0 0,0 0 0,0 0-1,0 0 1,0 0 0,0 0 0,0 0 0,0 0-1,0 0 1,0 0 0,-1 0 0,1 0 0,0 0-1,0 0 1,0 0 0,0 0 0,0 0 0,0 0 0,0 0-1,0 0 1,0 0 0,0 0 0,-1 0 0,1 0-1,0-1 1,0 1 0,0 0 0,0 0 0,0 0-1,0 0 1,0 0 0,0 0 0,0 0 0,0 0 0,0 0-1,-10 26 45,9-23-49,1 0 1,-1 0-1,1 0 1,-1 1-1,1-1 1,0 0 0,0 0-1,0 0 1,1 1-1,-1-1 1,1 0-1,0 0 1,0 0-1,0 0 1,0 0-1,0 0 1,1 0 0,-1 0-1,1-1 1,0 1-1,4 4 1,-4-5-18,0-1 0,0 0 0,0 1-1,0-1 1,0 0 0,1 0 0,-1-1 0,1 1 0,-1 0 0,0-1 0,1 0 0,-1 1 0,1-1 0,-1 0 0,4-1 0,-4 1-2,3 0-18,0-1-1,-1 0 1,1-1-1,0 1 1,0-1-1,-1 0 1,1 0-1,-1 0 1,0-1-1,0 1 1,0-1-1,0 0 1,0-1-1,0 1 1,-1 0-1,0-1 1,6-8-1,0-2-27,0 0-1,-2-1 0,1 0 0,-2 0 1,0-1-1,5-20 0,14-99-174,-20 45 170,-1 11 226,-3 67 87,-1 1 0,-2-22 0,1 16 204,1 14 29,-2 10-307,-10 47 85,3 1 1,-4 82-1,10-97-173,1-13-39,1 0-1,1 0 1,2 1-1,0-2 0,2 1 1,1 0-1,1-1 1,12 34-1,-13-49-31,0-1-1,0 1 1,1-1-1,11 14 1,-14-21-114,0 1-1,0 0 1,1-1 0,-1 1-1,1-1 1,0 0 0,0 0 0,0 0-1,1-1 1,-1 0 0,1 0-1,8 3 1,-12-4-428,2-1 269,1 0 1,-1-1-1,0 1 1,0-1 0,0 1-1,0-1 1,0 0-1,0 0 1,3-2 0,-5 2-42,0 1 0,0-1 0,0 0 0,0 1 0,0-1 0,0 0 0,0 0 0,-1 1 0,1-1 0,0 0 0,-1 0 0,1 0 0,0 0 0,0-2 0,1 0-713,4-9-2434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6 225 2156,'0'0'1160,"-6"-2"2476,6 2-3567,0 0 1,0 0-1,0 0 1,0 0-1,0 0 1,0 0-1,0 0 1,0 0-1,0-1 1,0 1-1,0 0 1,0 0-1,0 0 1,0 0-1,0 0 1,6-6 2119,22-13-885,36-17-1155,122-71-47,-109 59-5157,-68 42 3935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2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1488,'0'2'198,"-1"-1"0,1 1 1,0 0-1,1 0 0,-1 0 0,0 0 0,0 0 0,1 0 0,-1-1 1,1 1-1,-1 0 0,1 0 0,0-1 0,0 1 0,0 0 1,0-1-1,0 1 0,0-1 0,3 3 0,-4-4-152,1 1-1,0-1 1,-1 0-1,1 0 1,0 0-1,0 1 0,-1-1 1,1 0-1,0 0 1,0 0-1,-1 0 1,1 0-1,0-1 1,-1 1-1,1 0 1,0 0-1,0 0 1,-1-1-1,1 1 1,0 0-1,-1-1 1,2 0-1,12-7 334,-13 7-360,6-4 207,1-1-1,-1 1 0,-1-1 0,1-1 1,-1 1-1,0-1 0,-1 0 0,1-1 1,-1 1-1,-1-1 0,0 0 0,6-14 1,-7 5 704,-3 14-488,-3-13 814,-3 13-730,6 3-501,0 0-1,-1 0 0,1-1 0,-1 1 0,1 0 1,0 0-1,-1 0 0,1 0 0,-1-1 0,1 1 1,0 0-1,-1 0 0,1 0 0,-1 0 1,1 0-1,-1 0 0,1 0 0,0 0 0,-1 0 1,1 0-1,-1 0 0,1 1 0,-1-1 1,1 0-1,0 0 0,-1 0 0,1 0 0,-1 1 1,1-1-1,0 0 0,-1 1 0,-7 4 87,0 0-1,1 1 0,-1 0 0,1 0 1,1 1-1,-1 0 0,1 0 1,-10 15-1,12-15-46,-1 0 0,1 0 0,1 0 0,-1 1 0,1 0 0,1 0 0,-1 0 0,1 0 0,1 0 0,-2 15 0,3-20-51,0 0-1,0-1 0,1 1 1,-1 0-1,1-1 1,-1 1-1,1 0 0,0-1 1,0 1-1,0-1 1,1 1-1,-1-1 1,0 0-1,1 1 0,0-1 1,2 3-1,-1-3-16,0 1-1,1 0 1,-1-1 0,1 1-1,-1-1 1,1 0-1,0 0 1,0-1 0,7 3-1,-3-2-20,0-1-1,0 1 0,0-1 0,0-1 0,0 1 0,0-1 1,0-1-1,1 0 0,-1 0 0,10-3 0,-12 2 3,0 0-1,0-1 0,-1 0 0,1 0 1,-1-1-1,0 1 0,1-1 0,-2 0 1,1-1-1,0 1 0,6-10 0,-4 5 35,-1 0-1,0-1 0,0 0 1,-1 0-1,5-15 0,-9 23 37,2-14 101,-1 2 142,0 13-208,-1 6-23,0 16 12,0 32 35,-1-35-59,4 27 0,-3-38-32,0-1 0,1 1-1,-1-1 1,2 1 0,-1-1-1,0 0 1,5 6 0,-7-12-14,0 1 0,1 0 0,-1-1 0,1 1 0,-1-1 0,1 1 0,-1-1 1,1 0-1,0 1 0,-1-1 0,1 1 0,-1-1 0,1 0 0,0 0 0,-1 1 0,1-1 0,0 0 1,-1 0-1,1 0 0,0 0 0,0 0 0,-1 1 0,2-2 0,0 1-6,0 0 0,0-1 0,0 1 0,0-1 0,0 1 0,0-1 0,0 0 0,-1 0 0,3-1 0,17-14-55,0-1 0,-1-1-1,-1 0 1,21-26-1,-39 41 50,1 1-1,0 0 0,0 0 1,0 0-1,0 0 0,0 1 0,0-1 1,0 1-1,1-1 0,-1 1 1,0 0-1,1 0 0,2-1 0,-3 1 2,1 2-27,2 1 36,-2-1 2,0 1 0,1-1 1,-1 0-1,1 0 0,-1-1 0,1 1 0,0-1 1,-1 1-1,1-1 0,6-1 0,-5 0 1,0-1-1,1 0 1,-1 0 0,0-1-1,0 1 1,0-1 0,0 0 0,-1 0-1,1-1 1,-1 1 0,0-1-1,0 0 1,0 0 0,0-1-1,-1 1 1,0-1 0,0 1-1,0-1 1,0 0 0,-1 0-1,0-1 1,0 1 0,0 0-1,1-7 1,-1 2 0,0 4 9,0-1 0,-1 1-1,0-1 1,0 1-1,0-1 1,-1 1-1,0-1 1,0 0-1,-1 1 1,1-1 0,-2 1-1,1-1 1,-1 1-1,-4-12 1,-3-1 15,8 17 0,-2 6-37,-9 13-5,9-13 9,6-1-79,-1-1 77,-1-1 7,0 0-1,-1 1 1,1-1-1,0 0 1,0-1-1,0 1 1,0 0-1,0 0 1,0 0 0,0 0-1,0-1 1,3 2-1,-3-2 1,0 0 1,1 0-1,-1 0 1,0 0-1,1 0 0,-1-1 1,0 1-1,0 0 0,1-1 1,-1 1-1,0-1 1,2 0-1,0 0-2,3-2-2,0 1-1,-1-1 0,1 0 0,0 0 0,-1 0 1,0-1-1,0 0 0,0 0 0,0 0 0,-1 0 1,1-1-1,-1 0 0,4-7 0,-6 10 7,-1-1-1,0 1 1,0-1-1,0 0 1,0 1 0,0-1-1,-1 0 1,1 1-1,-1-1 1,0 0 0,0 0-1,0 0 1,0 1-1,0-1 1,-1 0-1,1 0 1,-1 0 0,1 1-1,-1-1 1,0 0-1,0 1 1,-1-1 0,1 1-1,0-1 1,-1 1-1,1 0 1,-1 0-1,0-1 1,0 1 0,0 0-1,0 0 1,0 1-1,0-1 1,-1 0-1,1 1 1,-1-1 0,1 1-1,-1 0 1,-2-1-1,1 1 1,1 0-1,-1 1 1,1-1-1,-1 1 1,1 0-1,-1 0 0,1 0 1,-1 0-1,1 1 1,-1 0-1,1-1 1,-1 1-1,1 0 0,0 1 1,-1-1-1,1 1 1,0-1-1,0 1 1,0 0-1,0 0 0,0 0 1,1 1-1,-1-1 1,1 1-1,-1-1 1,1 1-1,-3 4 0,4-5-7,1 0 6,0 0 0,0 1 0,0-1-1,0 0 1,1 1 0,-1-1 0,1 1-1,-1-1 1,1 0 0,0 0 0,0 0-1,0 1 1,2 3 0,0-4-1,-1 0 0,0 0 0,0-1-1,1 1 1,-1 0 0,1-1 0,-1 1 0,1-1 0,0 0 0,4 1-1,4 1-9,0 0 0,0-1-1,0 0 1,0-1-1,0-1 1,1 0-1,-1 0 1,0-1-1,0 0 1,1-1-1,-1 0 1,-1-1 0,1 0-1,0-1 1,-1 0-1,11-6 1,-18 9 14,-1 0 1,1-1 0,0 1 0,-1-1-1,1 1 1,-1-1 0,0 0-1,1 0 1,-1 0 0,0 0 0,0 0-1,0-1 1,-1 1 0,1 0-1,1-4 1,-2 5 22,0-5-6,0 6-15,-1-1 1,0 1-1,0 0 0,0 0 1,0 0-1,0 0 0,0 0 1,0 0-1,0-1 0,0 1 0,0 0 1,0 0-1,0 0 0,0 0 1,-1 0-1,1 0 0,0 0 1,0-1-1,0 1 0,0 0 1,0 0-1,0 0 0,0 0 1,0 0-1,0 0 0,0 0 0,0 0 1,0 0-1,-1-1 0,1 1 1,0 0-1,0 0 0,0 0 1,0 0-1,0 0 0,0 0 1,0 0-1,-1 0 0,1 0 1,0 0-1,0 0 0,0 0 0,0 0 1,0 0-1,0 0 0,0 0 1,-1 0-1,1 0 0,0 0 1,0 0-1,0 0 0,0 0 1,0 0-1,0 0 0,0 0 1,-1 0-1,1 1 0,0-1 0,0 0 1,0 0-1,0 0 0,0 0 1,0 0-1,-23 12-6,23-12 4,-1 0-1,0 1 0,1-1 0,-1 1 0,0-1 0,1 0 0,-1 1 0,0-1 0,1 1 0,-1 0 0,1-1 1,-1 1-1,1-1 0,-1 1 0,1 0 0,-1-1 0,1 1 0,0 0 0,-1 0 0,1-1 0,0 1 0,0 0 1,0 0-1,-1 1 0,1 0 1,0-1 0,-3 4 3,0 0 0,1 1 0,0-1 0,0 1-1,-1 7 1,-2 14 11,6-23-18,-1-1-12,3 12 6,-2-12 5,-1-3 2,0 0 0,0 1 0,0-1 1,1 0-1,-1 0 0,0 1 0,0-1 1,0 0-1,0 0 0,0 0 0,0 0 1,0 1-1,0-1 0,0 0 0,0 0 1,1 0-1,-1 0 0,0 1 0,0-1 1,0 0-1,0 0 0,0 0 0,1 0 1,-1 0-1,0 1 0,0-1 0,0 0 1,1 0-1,-1 0 0,0 0 0,0 0 1,0 0-1,1 0 0,-1 0 0,0 0 1,0 0-1,0 0 0,1 0 0,-1 0 1,0 0-1,0 0 0,0 0 0,1 0 1,-1 0-1,0 0 0,0 0 0,1-1 1,3-1-7,1 0 1,0-1-1,-1 1 1,0-1-1,1 0 1,-1-1-1,0 1 0,-1-1 1,1 0-1,-1 0 1,1 0-1,2-5 1,8-7-36,-11 14 32,-2 1-3,3 3-80,10 6 86,-12-7 2,-1-1 5,-1 1 0,1-1 0,-1 0 0,1 1 1,0-1-1,-1 0 0,1 1 0,-1-1 0,1 0 0,0 0 0,-1 0 0,1 0 0,0 0 1,-1 1-1,1-1 0,0 0 0,-1 0 0,1-1 0,1 1 0,1 0-6,3-1-3,0 0 0,0 0-1,0 0 1,0-1 0,0 0 0,0 0-1,0-1 1,-1 1 0,1-1 0,-1 0-1,0-1 1,0 1 0,6-7 0,-5 6-6,9-8 7,-1 0 1,-1 0 0,0-1-1,0-1 1,-1 0 0,-1-1-1,16-27 1,-25 39 66,1-4 35,1-1 59,-3 8-145,-1 0 1,1 0 0,-1 1-1,1-1 1,-1 0 0,0 0-1,1 0 1,-1 1-1,1-1 1,-1 0 0,1 1-1,-1-1 1,0 0 0,1 1-1,-1-1 1,0 0 0,0 1-1,1-1 1,-1 1 0,0-1-1,0 1 1,1-1-1,-1 1 1,0-1 0,0 1-1,0-1 1,0 1 0,0-1-1,0 1 1,3 19-31,-3-13 47,22 150 80,-15-127-85,1 1 0,21 53 1,-25-76-17,0-1 0,0 1 0,6 6 0,-7-10 10,0 0 0,0 1-1,0-1 1,-1 1 0,0-1 0,0 1 0,0 0 0,2 7 0,-4-10 15,0 2 6,-4 7-13,0-1-1,0 1 0,-1-1 1,-1 0-1,1-1 0,-2 1 0,1-1 1,-11 10-1,0 1 19,-2-1-1,-30 24 0,42-37-6,6-5-8,0 1 0,0-1 0,0 0 0,-1 1 0,1-1 0,0 0 0,-1 0 0,1 0 0,-1 0 0,0 0 0,1-1 0,-1 1 1,0 0-1,1-1 0,-1 1 0,-2-1 0,-12-4 182,15 4-202,1-1-1,-1 1 1,1-1 0,-1 1-1,1-1 1,0 0 0,-1 1-1,1-1 1,0 1 0,-1-1-1,1 0 1,0 1 0,0-1-1,-1 0 1,1 1 0,0-1-1,0 0 1,0 0 0,0 1-1,0-1 1,0 0-1,0 1 1,0-1 0,0 0-1,0 0 1,1 1 0,-1-2-1,4-14 29,-4 14-30,1 0 0,-1 0 1,1 0-1,0 0 0,0-1 1,0 1-1,0 0 1,0 1-1,0-1 0,2-3 1,3-2 1,24-41-24,63-76-1,-40 57-206,-25 33-412,-13 18 672,21-33 0,-19 11-2442,-15 32 1211,0-1 1,0 1 0,-1-1 0,1-9-1,-2-1-2315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29 380 856,'0'0'998,"0"-2"-578,-6-36 5237,5 38-5555,1-1 0,0 1 0,0-1 0,-1 0-1,1 1 1,0-1 0,-1 1 0,1-1-1,-1 1 1,1 0 0,0-1 0,-1 1 0,1-1-1,-1 1 1,1 0 0,-1-1 0,1 1-1,-1 0 1,0 0 0,1-1 0,-1 1 0,1 0-1,-1 0 1,0 0 0,-9-2 4142,17 6-4213,0-1 0,0-1 0,0 0 0,1 0-1,-1 0 1,1-1 0,-1 0 0,11 0 0,72-2 212,-57-1-206,64-1 85,144-8 106,-157 6-183,134-13 48,85-11 18,-55 5-67,-108 13 2,52 3-26,-13 0-26,-1-5-5,159-17 63,-139 11-61,-170 13 2,-21 6 14,15 0 7,4-1 34,-24 1-48,1 0 6,60-9-11,-30 5 4,7 1 21,-21 0 6,-18 3 75,0 1-1,-1-1 0,1 0 1,0-1-1,0 1 0,0 0 1,0 0-1,-1 0 0,1 0 1,0-1-1,0 1 0,-1 0 0,1-1 1,0 1-1,0-1 0,-1 1 1,1-1-1,-1 1 0,2-2 1,-7-3-35,3 2-22,-1 1-1,1 0 1,0 0 0,-1 0-1,1 0 1,-1 1 0,0-1-1,0 1 1,-4-2-1,-225-103 3379,230 105-2737,6 7-629,2 2-39,1 0 1,0-1 0,0 0-1,0 0 1,1 0 0,0-1-1,1 0 1,-1-1-1,1 0 1,10 5 0,212 104 225,-228-112-239,0-1 11,0 0 0,0 1 0,0 0 0,0 0 0,-1 0 0,1 0 1,-1 0-1,0 0 0,1 1 0,-1-1 0,0 1 0,0-1 0,0 1 0,2 5 0,-4-6-3,0 1 0,0-1 0,0 1 0,0-1-1,0 1 1,0-1 0,-1 1 0,1-1 0,-1 0 0,0 1-1,1-1 1,-1 0 0,0 0 0,-2 4 0,2-4 1,-9 17 27,-1-1 0,0 0 0,-2 0 0,-16 18 0,-64 61 5,39-44-203,-95 114-4840,129-137-3016,14-20 2985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1272 143 932,'-13'-14'489,"-1"0"0,0 2 0,0 0 0,-1 0-1,0 1 1,-1 1 0,-1 1 0,0 0 0,0 1 0,-35-11 0,39 15-358,1 1 0,-1 1 0,0 0 1,0 1-1,0 0 0,1 1 0,-1 1 1,0 0-1,0 0 0,0 1 0,0 1 1,1 0-1,-1 1 0,1 0 0,0 1 1,0 0-1,-14 10 0,-3 3-5,0 2-1,2 0 1,1 2 0,0 1-1,2 1 1,-26 32 0,0 8 105,-65 108 0,41-33 63,-57 153 0,77-149-118,7 2 0,-35 180 0,58-192-50,6 2 0,-3 221 0,24-262-46,17 103-1,-19-190-76,-1-5-2,7 50 49,1 0 0,27 86-1,45 77 62,-56-161-72,2-2 0,40 61 0,-38-74-33,2-1 0,1-1-1,1-2 1,43 36 0,-49-50-4,0-1 0,2-1 0,0-1 0,1-2 0,0 0 0,59 20-1,-56-26-4,1-1-1,-1-2 0,60 6 1,-63-11 0,-1-3 1,0 0 0,0-2-1,0-1 1,38-10 0,-2-3 3,0-3 0,90-42 0,-143 57-1,47-22 9,-2-2 0,84-57 0,-27-2 133,156-155 0,-223 194-40,-2-2 0,65-97 0,-59 72 43,-4-1 0,-2-3 0,63-167 1,-75 146 56,-5-2 1,-4 0 0,13-149 0,-35 240-186,20-259 404,-19 207-257,-4 0 0,-11-82 0,5 90-1,-3 0 0,-3 1 1,-26-72-1,25 86-26,-2 0 0,-2 1 1,-1 1-1,-2 1 0,-2 0 1,-54-64-1,48 69-28,-1 1 1,-1 1-1,-2 2 0,-55-37 0,15 22 44,-2 4-1,-2 3 1,-97-32-1,125 55-84,-1 2-1,0 2 0,-54-3 0,32 8-87,-91 6-1,119 2-100,0 1 0,-75 18-1,94-15-10,1 2-1,0 1 1,0 0 0,1 2-1,1 1 1,-23 16 0,-5 7-443,-66 61 0,92-74-812,1 2-1,2 1 1,0 0 0,-32 52-1,11 3-2597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1510 876,'-115'42'3735,"-36"14"1914,138-50-4142,10-5-610,7-3 286,147-66-384,1139-484 1174,-724 310-1396,91-37 3,-10 8 147,-395 160 140,-247 109-799,-1-1-1,1 1 1,0-1 0,-1 1-1,0-1 1,0 0-1,0-1 1,0 1-1,0-1 1,-1 0-1,1 0 1,-1 0-1,4-6 1,-7 8 8,-1-2-85,-3-11-111,0 9-112,-1 4 88,0 0 1,1 0-1,-1 1 0,0 0 0,0 0 0,0 0 1,0 0-1,1 1 0,-1-1 0,0 1 0,0 1 1,0-1-1,0 1 0,0 0 0,0 0 0,-6 2 0,-7 3-947,1 1-1,1 0 1,-22 13-1,0 4-3121,-1 8 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17 246 1600,'-8'5'1311,"6"-4"-122,-3 1 208,4-2-894,2-3 2489,17-22-2341,0 2 0,39-36 0,53-38 376,-75 65-1544,-21 18-5001,-17 19 5794,-3 4 20,1 0 1,0 1 0,1-1-1,0 1 1,1 0 0,-3 11-1,1 17 563,1 1 0,3 76-1,19 75 429,-1-88-1472,-17-100-226,1 1-127,-1 1 175,0 4 258,3-1-4894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1448,'2'-101'5623,"-2"100"-5555,0 1 1,0-1-1,0 0 0,0 0 1,0 1-1,1-1 1,-1 0-1,0 1 1,1-1-1,-1 0 1,0 1-1,1-1 0,-1 0 1,0 1-1,1-1 1,-1 1-1,1-1 1,0 1-1,-1-1 1,1 1-1,-1-1 0,1 1 1,0 0-1,-1-1 1,1 1-1,0 0 1,-1 0-1,1-1 1,1 1-1,0 0 26,-1-1 0,1 1 0,0 0 0,0 0 0,0 0 0,0 0 0,-1 0 1,1 0-1,0 1 0,0-1 0,0 1 0,-1-1 0,4 2 0,19 11 184,-1 2 0,0 0 0,-1 1 0,-1 1 0,0 1 0,35 41 0,-52-53-225,-1-1 0,1 0-1,-1 1 1,0 0 0,-1 0 0,0 0 0,0 0-1,2 10 1,-1-7 18,-3-8-64,0 0 1,0 0 0,0 0 0,0 0-1,0 0 1,0 0 0,0 0 0,-1 0-1,1 0 1,0 0 0,-1 0 0,1 0 0,0 0-1,-1 0 1,1-1 0,-1 1 0,-1 1-1,1 1 14,0-1-6,-1 1 1,1 0-1,-1-1 0,0 1 0,0-1 0,0 0 1,0 0-1,0 1 0,0-1 0,-1-1 1,1 1-1,-1 0 0,1-1 0,-1 1 0,0-1 1,1 1-1,-1-1 0,0 0 0,0-1 0,0 1 1,0 0-1,0-1 0,0 1 0,0-1 0,0 0 1,0 0-1,0 0 0,0-1 0,-5 0 0,0-1 68,1 0 0,-1 0 0,0 0 0,1-1 0,-1 0 0,1-1 0,0 0 0,0 0 0,-11-9 0,14 10-48,1 0 0,0 0 1,0 0-1,0-1 0,0 0 0,0 1 1,1-1-1,-1 0 0,1 0 1,0 0-1,1-1 0,-1 1 0,1 0 1,-2-7-1,2 4-1,1 0 0,-1 1 0,1-1 1,1 1-1,-1-1 0,1 1 0,1-1 0,-1 1 0,3-8 0,3-3-40,1 0-1,0 0 0,2 0 1,-1 1-1,25-28 0,-22 29-382,1 1-1,1 1 0,0 0 0,1 1 0,26-16 1,-3 5-2402,50-19 0,-67 27 4676,-31 25-1716,0 0 0,1 0 0,0 1 1,0 0-1,1 0 0,-10 21 0,6-6 73,7-17-153,1 1-1,0-1 1,0 1-1,1 0 1,-3 19 0,4-14-9,1-7-10,0 1 1,0-1-1,1 0 1,0 1 0,1-1-1,1 13 1,-1-21-68,-1 0 0,0 1 0,0-1 0,1 1 0,-1-1 0,0 0 0,1 1 1,-1-1-1,0 0 0,1 1 0,-1-1 0,0 0 0,1 0 0,-1 1 0,1-1 0,-1 0 1,1 0-1,-1 0 0,0 0 0,1 0 0,-1 1 0,1-1 0,-1 0 0,1 0 0,-1 0 1,1 0-1,-1 0 0,1 0 0,-1 0 0,1-1 0,-1 1 0,1 0 0,-1 0 0,0 0 0,1 0 1,-1-1-1,1 1 0,-1 0 0,0 0 0,1-1 0,0 1 0,14-9 32,-15 9-38,3-3 11,1 0-1,-1 0 0,0 0 1,0 0-1,0-1 0,0 1 0,-1-1 1,1 0-1,-1 1 0,3-8 0,1-3 96,6-25 0,-8 24 3,4-28 356,-5 19-77,-3 22-261,0-3 0,1 3-51,0 5 382,-1-2-455,11 50-112,-10-46-65,0-1 1,1 0-1,-1 0 1,1 0-1,0 0 1,0 0-1,1 0 1,-1 0-1,1 0 1,0-1 0,3 4-1,-5-7 120,0 1 0,-1-1 0,1 1 0,0-1 0,0 1-1,0-1 1,-1 1 0,1-1 0,0 0 0,0 0 0,0 1 0,0-1 0,0 0 0,0 0 0,0 0-1,-1 0 1,1 0 0,1 0 0,1 0-143,6-1-619,-9 1 786,7-2-621,-1 0 0,0 0 0,0-1 0,0 0 0,6-3 1,7-6-1820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42 331 3828,'8'-22'373,"-1"1"1,0-1-1,-2-1 0,-1 1 0,0-1 0,-2 0 0,-1 1 0,0-1 0,-5-38 0,3 54-43,-1 0-1,1 0 0,-1 0 0,-1 1 0,1-1 1,-1 1-1,0-1 0,-5-6 0,7 12 595,-3 6-688,0 0-186,1 1 0,0-1 0,0 1-1,0 0 1,1-1 0,0 1-1,0 0 1,1 0 0,-1 1 0,1-1-1,0 8 1,-4 77 270,7 117 0,3-88-1142,-11-42-2851,3-73 1062,-9 10 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1536,'0'0'1820,"3"-3"-1331,6-6-231,0 1 0,0 0 1,0 1-1,1 0 0,0 0 0,0 1 1,15-6-1,83-30 2697,-108 41-2934,2 1 274,0-1-1,0 1-234,-1 0 1,0 1 0,1-1-1,-1 0 1,0 0 0,0 0-1,1 1 1,-1-1 0,0 1-1,0-1 1,0 1 0,1-1-1,-1 1 1,0 0 0,0-1-1,0 1 1,0 0 0,0 0-1,1 1 1,18 25 633,3 1-296,-16-23-294,1 1-1,1-1 1,-1 0 0,11 3-1,-3 0 132,-13-7-160,-1 0 0,1-1 0,0 0-1,0 1 1,-1-1 0,1 0 0,0-1 0,0 1 0,-1 0 0,6-2 0,-4 1 34,-2 1-20,0-1 0,0 1 0,0-1 0,0 0 0,0 0 0,0 0 0,-1 0 0,1 0 0,0 0 0,0-1 0,-1 1 0,1-1 0,2-2 0,-4 3-53,1 0 1,0 0-1,0 0 1,-1 0-1,1 0 1,0 0 0,-1-1-1,1 1 1,-1 0-1,1 0 1,-1-1 0,0 1-1,0 0 1,0-1-1,0 1 1,1 0 0,-2-1-1,1 1 1,0 0-1,0-1 1,0 1 0,-1 0-1,1-2 1,-5-6-51,0 0 0,0 0 1,-1 0-1,0 0 0,-1 1 1,1 0-1,-2 0 0,1 1 1,-17-13-1,-21-9-8079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55 872 2656,'-19'-10'468,"18"10"-376,0-1-1,0 0 1,-1-1-1,1 1 1,0 0-1,0 0 1,0 0-1,0-1 1,0 1-1,0-1 1,0 1 0,1 0-1,-2-4 1,-1-1 316,1 2-280,-1 0 0,1-1 0,0 1 0,0-1 0,1 0-1,-1 0 1,1 0 0,0 0 0,0 0 0,1 0 0,-1 0-1,1 0 1,0 0 0,1 0 0,1-8 0,1-2 41,1 0 1,0 1-1,12-27 0,-5 20-5,0 0-1,2 0 0,28-35 0,56-52 170,-61 72-228,-2-2 0,32-49 0,-57 74-45,0-2 0,-1 1 0,-1-1 0,-1 0 0,0-1 0,0 0 0,-2 1 0,0-2 0,-1 1 0,2-28 0,-5 37 108,0 0 0,0 0 0,-1 0 1,0 0-1,0 0 0,-4-13 1,4 18-121,0 1 1,0 0 0,1 0-1,-1-1 1,0 1-1,0 0 1,0 0 0,-1 0-1,1 0 1,0 0 0,0 0-1,0 0 1,-1 1 0,1-1-1,0 0 1,-1 1-1,-2-2 1,2 2 156,-2 3-3,-1 3-144,0 0 0,0 1 0,1 0 0,0 0 0,0 0 0,1 0 0,0 0 0,0 1 0,0-1 0,-2 16 0,-1 13 105,-3 40 0,8-62-128,-1 29 2,2 0 1,1 0-1,3 0 1,1 0-1,12 47 1,-10-62-629,3 46 0,-9-27-5100,-2-27 2862</inkml:trace>
  <inkml:trace contextRef="#ctx0" brushRef="#br0" timeOffset="1">200 677 1764,'-2'-3'880,"1"2"-746,0 0-14,-1 0 0,2 0-1,-1 0 1,0-1 0,0 1 0,0 0 0,0 0 0,1-1 0,-1 1-1,1 0 1,-1-1 0,1 1 0,-1-1 0,1 1 0,0 0 0,0-1-1,0 1 1,0-1 0,0 1 0,0-1 0,0 1 0,1-3 0,3-7 79,0 0 1,1 0 0,0 1 0,1 0 0,0 0 0,1 0-1,0 1 1,11-12 0,78-67 454,-35 35-276,-52 45-278,0-1 0,0 1 0,1 1 0,18-12 0,-27 19-84,0 0-1,0 0 1,0-1 0,0 1-1,0 0 1,0 0 0,0 0 0,0 0-1,0 0 1,0 0 0,0 1-1,0-1 1,0 0 0,0 0 0,0 1-1,0-1 1,-1 1 0,1-1-1,0 0 1,0 1 0,0 0 0,-1-1-1,1 1 1,0-1 0,1 2-1,0 1 11,0-1 0,0 0-1,0 0 1,0 1 0,-1-1-1,3 5 1,11 35 175,16 71-1,-11-35-120,-16-63-973,1 0 1,12 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79 1524,'-7'-14'1104,"5"2"-196,-2 0-108,-1 0 573,-1-4-309,2 4 128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1284,'0'0'6194,"-7"1"-5161,1 1-768,0 0 1,-1 0-1,1 1 0,0 0 0,0 1 0,1-1 0,-1 1 0,1 0 0,0 0 0,0 1 0,0-1 0,-6 8 0,1 1 131,-1 0 1,1 1-1,1 1 0,1 0 0,0 0 0,1 0 1,-8 25-1,13-27-20,0 0 0,1 0 0,1 21 1,1-33-350,-1 1 1,0 0 0,1-1 0,-1 1 0,1-1 0,-1 0 0,1 1-1,0-1 1,0 1 0,-1-1 0,1 0 0,0 0 0,0 0 0,0 1-1,1-1 1,-1 0 0,1 1 0,0 0 56,0-1-81,0 0 0,0 1 1,0-1-1,0 0 0,1 0 0,-1 0 1,0-1-1,0 1 0,1 0 0,-1-1 1,0 1-1,4-1 0,26 1-346,-31-1 339,7-1-277,0 0 1,0 0 0,0-1 0,10-3 0,12-8-3547,-26 10 128,9-11 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1368,'0'0'8196,"1"6"-7564,32 240 4220,-32-246-4795,-1 0 0,0 0 0,0 0 0,0 0 0,0 0-1,0 1 1,0-1 0,0 0 0,0 0 0,0 0 0,0 0 0,0 0 0,0 0 0,0 1-1,0-1 1,0 0 0,0 0 0,0 0 0,0 0 0,0 0 0,0 1 0,0-1 0,0 0-1,0 0 1,0 0 0,0 0 0,0 0 0,0 0 0,0 1 0,0-1 0,0 0 0,0 0-1,0 0 1,0 0 0,-1 0 0,1 0 0,0 0 0,0 0 0,0 1 0,0-1 0,0 0-1,0 0 1,0 0 0,-1 0 0,1 0 0,0 0 0,0 0 0,0 0 0,0 0 0,0 0-1,0 0 1,-1 0 0,-6-8 448,5 4-513,0-1 0,-1 1 1,2-1-1,-1 1 0,-1-6 0,2 0 100,0 0-1,0 0 1,2 0-1,-1 0 1,3-12-1,-2 19-79,-1 1-1,1 0 0,1-1 1,-1 1-1,0 0 0,0 0 0,1 0 1,-1 0-1,1 0 0,0 1 0,-1-1 1,1 0-1,0 1 0,0-1 1,0 1-1,0 0 0,1-1 0,-1 1 1,0 0-1,0 0 0,1 1 1,2-2-1,-1 2-3,0-1 1,0 1 0,0-1-1,0 1 1,0 0 0,0 1-1,0-1 1,0 1 0,5 1-1,34 11 52,-33-9-35,26 8 84,-34-12-63,0-2-28,1-3-11,0 1 0,-1-1 0,0 0 0,0 1-1,0-1 1,-1 0 0,1 0 0,0-6 0,-1 4-12,1 0 1,0 0 0,0 0 0,0 0-1,1 0 1,0 1 0,1 0-1,6-11 1,-9 16 5,4 4-13,1 0 7,-3-2-2,0 1 0,0-1 1,-1 1-1,1 0 1,-1 0-1,1 0 0,-1 0 1,2 3-1,4 5-244,0 0 1,7 15-1,10 15-1168,10-2-2884,-35-38 4031,1 1 1,-1-1 0,1 0 0,-1 1 0,1-1 0,-1 1 0,1-1 0,0 0 0,-1 1 0,1-1 0,-1 0-1,1 0 1,0 1 0,-1-1 0,1 0 0,1 0 0,-1 0-671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113 436 972,'-1'-14'1084,"1"11"836,-2 0-1014,-5-9-51,5 10 644,0 1-846,0 1-516,0 0 0,1 0-1,-1 0 1,0 0 0,0 1-1,1-1 1,-1 0-1,0 1 1,1-1 0,-1 1-1,0 0 1,1 0 0,-1-1-1,1 1 1,-1 0 0,1 0-1,-3 2 1,0 1 48,1 0 1,-1 0-1,1 0 1,0 0-1,-5 10 1,0 2 110,1 1 1,-8 27-1,12-33-177,0 0 0,1 1 0,0-1 0,1 1 0,0-1 0,1 1 0,2 17 0,-2-28-121,0 0 1,1 0-1,-1 0 0,0 0 0,0 0 0,1 0 1,-1 0-1,0-1 0,1 1 0,-1 0 0,1 0 1,-1 0-1,1 0 0,0-1 0,-1 1 0,1 0 1,0-1-1,-1 1 0,1 0 0,0-1 0,0 1 0,0-1 1,0 1-1,1 0-41,2-3-63,3-3 82,-1 0 0,1-1 0,-1 1 0,0-1 0,-1 0 0,0-1 0,0 0 0,0 1 0,4-10 0,2-3 33,-1-1 0,-1 0 1,0 0-1,8-35 0,-17 53 45,3-3-21,-3 5-30,0 0 1,0 0-1,0-1 0,0 1 1,0 0-1,0 0 0,0-1 1,0 1-1,0 0 1,0 0-1,0-1 0,0 1 1,0 0-1,0 0 1,0 0-1,0-1 0,0 1 1,1 0-1,-1 0 0,0 0 1,0-1-1,0 1 1,0 0-1,1 0 0,-1 0 1,0 0-1,0-1 1,0 1-1,1 0 0,-1 0 1,0 0-1,0 0 0,1 0 1,-1 0-1,0 0 1,0 0-1,1 0 0,-1 0 1,0-1-1,4 1 4,0 0-1,0-1 0,0 0 1,0 0-1,0 0 0,-1-1 1,1 1-1,-1-1 0,1 0 1,-1 0-1,1 0 0,-1 0 1,0-1-1,0 1 0,0-1 1,0 0-1,3-5 0,-5 7 0,3-2 22,-1-1-1,1 1 1,-1-1 0,0 0-1,0-1 1,-1 1 0,3-5 0,-4 7 28,-1 2-39,0-1 1,1 0-1,-1 1 0,0-1 0,0 0 0,1 1 0,-1-1 1,0 0-1,1 1 0,-1-1 0,1 1 0,-1-1 0,1 1 1,-1-1-1,1 1 0,-1-1 0,1 1 0,-1-1 0,1 1 1,0 0-1,-1-1 0,1 1 0,-1 0 0,1 0 0,0-1 1,0 1-1,-1 0 0,2 0 0,0-1 10,-1 1-1,1 0 0,-1 0 1,1 0-1,0-1 1,-1 1-1,1 1 1,-1-1-1,1 0 0,0 0 1,-1 1-1,2 0 1,3-3-16,0 1 0,0 1 1,0-1-1,0 1 1,-1 0-1,1 0 1,11 3-1,51 17-36,-64-20 6,0 1 0,0-1 0,1 1 0,-1-1 0,0-1 0,0 1 0,1 0 0,-1-1 0,8-2-1,-10 2 5,10-2-58,0-1 0,-1-1 1,1 0-1,-1-1 1,-1 0-1,1 0 0,-1-1 1,0-1-1,0 1 1,-1-2-1,0 1 0,13-18 1,-11 12 21,0-1 0,-2 0 0,0-1 0,0 1 0,-2-2 0,0 1 0,-1-1 0,5-18 1,-11 33 75,0-1 2,-2-8-3,2 8 18,-5 4-12,5-1-30,-4 0 6,0 1 1,1-1 0,-1 1-1,0 0 1,1 1-1,-1-1 1,1 0-1,0 1 1,-1 0-1,1 0 1,0 0-1,0 0 1,-3 3 0,-3 4 3,0 1 1,1 0-1,0 0 1,1 0-1,-12 21 1,19-29-46,-1-1 0,1 0 1,-1 0-1,1 0 0,0 0 0,0 0 1,0 0-1,0 1 0,0-1 1,0 0-1,0 0 0,0 0 0,0 0 1,0 1-1,0-1 0,1 0 0,-1 0 1,0 0-1,1 0 0,-1 0 0,1 0 1,1 2-1,-1-2 65,0 2-237,2-4-1,0 1 142,1-1 0,-1 1 0,0-1 0,1 0 0,-1-1 0,0 1 0,0 0 0,0-1 0,0 0 0,0 1 0,4-4 0,31-30-369,-4 4 288,-6 9 372,-27 21-174,15-1-18,30-9-17,-35 6-23,0-1 0,-1 0 0,0-1 0,0 0 0,15-14 0,27-20-52,-52 41 62,1-1 1,-1 1 0,1 0 0,-1-1-1,0 1 1,1 0 0,-1 0-1,1 0 1,-1-1 0,1 1 0,-1 0-1,1 0 1,-1 0 0,1 0-1,-1 0 1,1 0 0,-1 0 0,1 0-1,-1 0 1,1 0 0,-1 0 0,0 0-1,1 0 1,-1 0 0,1 1-1,-1-1 1,1 0 0,-1 0 0,1 0-1,-1 1 1,1-1 0,0 1 3,0 0 1,0 0-1,-1 1 1,1-1-1,0 0 1,-1 0-1,1 1 1,0-1-1,-1 0 1,1 3-1,4 35 72,-6 222 190,1-246-424,-2-1 0,0 1 0,-1-1-1,0 1 1,-1-1 0,-10 25 0,12-36 137,0 0 0,0 0-1,0 0 1,0 0 0,0-1 0,-1 1-1,1-1 1,-1 1 0,1-1 0,-1 0 0,0 0-1,0 0 1,0-1 0,0 1 0,-1-1-1,1 0 1,0 1 0,-1-2 0,1 1 0,-7 1-1,5-2 188,-1 1-1,1-1 1,-1-1-1,1 1 0,-1-1 1,1 0-1,0 0 1,-1 0-1,1-1 1,0 0-1,0 0 0,-5-3 1,6 2-68,0 0-1,0-1 1,1 1 0,-1-1 0,1 0 0,0 0-1,0 0 1,0 0 0,1-1 0,0 1 0,-1-1 0,1 1-1,1-1 1,-1 0 0,1 0 0,0 0 0,0 0-1,0-5 1,1 1-44,0 1 1,1 0-1,0-1 0,1 1 0,0 0 0,0-1 0,1 1 0,0 1 1,0-1-1,1 0 0,0 1 0,0-1 0,1 1 0,0 0 0,10-10 1,8-8-208,1 2 0,40-31 0,-60 51 110,77-54-1562,-24 26-4569,-44 24 3172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1644,'0'0'6185,"2"-3"-5873,42-71 1291,-25 39 1667,-21 42-3183,-5 38 34,6-40-63,1-4-53,0 1 0,0-1 1,0 0-1,0 1 0,0-1 1,0 1-1,0-1 0,1 1 1,-1-1-1,1 0 0,-1 1 1,1-1-1,-1 0 1,1 1-1,1 1 0,-1-1-47,-1-1 0,1 1 0,0-1 0,-1 0 0,1 1 0,0-1 0,0 0 0,0 0 0,0 1 0,0-1 0,0 0 0,0 0 0,1 0 0,-1 0 0,0 0 1,1-1-1,-1 1 0,0 0 0,1 0 0,-1-1 0,1 1 0,-1-1 0,1 0 0,-1 1 0,1-1 0,-1 0 0,1 0 0,-1 0 0,3 0 0,2-1-477,0 0 1,-1-1 0,1 1-1,0-2 1,-1 1-1,1 0 1,-1-1 0,1 0-1,-1 0 1,0-1 0,7-6-1,6-5-2094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1 303 980,'0'0'5937,"2"4"-5271,11 13 186,0 0 0,23 21 0,-21-23-527,0 0-1,-2 1 0,18 26 0,-14-15-48,12 21 136,-26-43-348,-1-1-1,0 1 1,0-1 0,-1 1 0,0 0 0,1 0-1,-2 0 1,2 7 0,-10 3 909,2-20-701,1 0-199,0 1-1,0-1 1,0 0 0,1-1 0,0 1 0,0-1 0,0 1 0,1-1 0,0 0 0,-4-10 0,2-1 7,2 0 0,0 0 0,0 0 0,2 0 0,0-1-1,1 1 1,1 0 0,0 0 0,1 0 0,1 0 0,6-18 0,-1 6-193,2 1 0,1 0 0,1 0 0,1 1 0,26-38 0,-30 53-285,0 0 0,1 0 1,15-14-1,17-8-5742,-30 25 2821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1800,'0'0'6007,"1"6"-5315,82 316 2123,-81-314-3203,1 0-574,-1 0-2854,2 1 1072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8 159 1356,'-3'-8'1596,"-1"-4"937</inkml:trace>
  <inkml:trace contextRef="#ctx0" brushRef="#br0" timeOffset="1">564 12 2288,'-6'-3'540,"-1"1"0,0 0 0,0 1 0,0-1 0,0 1 0,0 0 0,-1 1 0,-6 0 0,10 0-337,0 1 1,0 0-1,1-1 1,-1 1-1,0 1 1,0-1-1,1 0 1,-1 1-1,1 0 1,0 0-1,-1 0 1,1 0-1,0 0 0,0 1 1,0 0-1,0-1 1,-3 5-1,-1 4-5,0 0 0,1 0 0,0 0 0,1 1 0,0 0-1,0 0 1,2 1 0,-1-1 0,2 1 0,-1-1 0,1 16 0,0 10 185,1 0 1,8 61 0,-1-57-170,2 0 0,2 0 0,1-1 1,24 56-1,22 27-1183,11-5-3299,-62-106 1077,-2-1 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86 728 1692,'-8'-5'660,"1"0"0,-1 0-1,1 0 1,0-1 0,0-1 0,-7-9-1,10 12-421,1-1-1,0 1 1,1-1 0,-1 0-1,1 0 1,0 0-1,0-1 1,1 1-1,-1 0 1,1-1-1,-1-9 1,1-2 44,1 0 0,1 0 1,0 0-1,1 1 0,1-1 0,7-25 1,-1 15-42,2 0 1,0 1-1,17-27 1,26-36-657,68-87 1,-90 127-4286,-21 31 1742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1764,'0'0'2098,"11"-3"1015,-2 3-2762,0 1 0,0 1 0,0 0 0,0 0 0,0 1 0,-1 0 0,1 0 0,-1 1 0,0 0 0,0 1 0,12 8 1,9 9 270,40 39 1,-58-51-438,-5-5-93,1 1 0,-1 1-1,0-1 1,-1 1 0,1 0-1,-1 0 1,-1 1-1,0-1 1,0 1 0,0 0-1,2 9 1,-5-15 51,-2-1-135,1 0-1,-1 0 0,1 0 1,-1 0-1,1 0 0,-1 0 0,0 0 1,1 0-1,-1 0 0,0 0 1,0-1-1,-1 2 0,2-2 4,-1 1-2,-1 0-1,1 0 0,-1 0 1,1 0-1,-1 0 0,1 0 0,-1-1 1,1 1-1,-1-1 0,0 1 1,0-1-1,1 1 0,-1-1 1,0 0-1,1 0 0,-1 0 1,0 0-1,-3-1 0,4 1-4,-4 0 6,0 0 0,-1 0 0,1-1-1,0 0 1,0 0 0,-1 0 0,1-1 0,0 0 0,0 0 0,0 0 0,1-1 0,-1 1 0,0-1 0,1 0 0,0 0 0,-7-7 0,4 0-35,6 8 21,0 0 4,1 1 0,0 1 0,0 0 0,1 0-1,-1-1 1,0 1 0,0 0 0,0 0-1,0-1 1,1 1 0,-1 0 0,0-1-1,0 1 1,0 0 0,0-1 0,0 1-1,0 0 1,0 0 0,0-1 0,0 1-1,0 0 1,0-1 0,0 1 0,0 0-1,0-1 1,0 1 0,0 0 0,0-1-1,-1 1 1,1-1-1,0 0 0,0 1-1,0-1 1,-1 0 0,1 0-1,0 1 1,0-1 0,0 0 0,0 0-1,0 0 1,1 1 0,-1-1 0,0 0-1,0 1 1,0-1 0,1 0 0,-1 0-1,1 0 1,3-7-54,1 1 0,1-1 0,-1 1 0,1 1 0,1-1 0,-1 1 0,1 0 0,0 0 0,0 1 0,1 0-1,9-5 1,15-6-544,50-18-1,-64 27 318,35-12-359,-51 18 535,3-2-13,-15 12-994,0-1 1073,1 0 0,-1 0 0,1 2 0,1-1 0,0 1 0,0 0-1,-6 11 1,9-8-123,5-13 155,0 1-1,0-1 0,0 0 1,0 0-1,0 0 1,0 0-1,0 0 0,1 0 1,-1 1-1,0-1 1,0 0-1,0 0 0,0 0 1,0 0-1,0 0 0,0 0 1,0 0-1,0 1 1,1-1-1,-1 0 0,0 0 1,0 0-1,0 0 0,0 0 1,0 0-1,0 0 1,1 0-1,-1 0 0,0 0 1,0 0-1,0 0 1,0 0-1,0 0 0,1 0 1,-1 0-1,0 0 0,0 0 1,0 0-1,0 0 1,0 0-1,1 0 0,19-10-459,-15 7 615,0 0-84,0 0 0,0 0 0,0 0-1,-1-1 1,6-5 0,-4 4 104,-5 3-21,11-3 249,-11 4-363,0 1-1,0-1 0,0 1 0,0-1 0,0 1 0,-1-1 0,1 1 1,0-1-1,0 1 0,0 0 0,0-1 0,1 1 0,0 0 1,24 1 116,-18 0-144,1 0-1,0-1 1,0 0-1,0 0 1,0-1-1,0 0 1,-1-1-1,13-3 1,-15 2-41,1 0 1,-1 0-1,0-1 1,0 1 0,0-1-1,0-1 1,-1 1 0,0-1-1,1 0 1,-2 0-1,7-7 1,-10 10 5,-1-1-13,0 3 40,0 0-1,0-1 0,0 1 0,1 0 0,-1-1 1,0 1-1,0 0 0,0 0 0,0-1 0,0 1 1,0 0-1,0-1 0,0 1 0,0 0 0,0-1 0,0 1 1,0 0-1,0-1 0,0 1 0,0 0 0,0-1 1,-1 1-1,1 0 0,0 0 0,0-1 0,0 1 1,0 0-1,-1 0 0,1-1 0,0 1 0,0 0 0,0 0 1,-1-1-1,1 1 0,0 0 0,0 0 0,-1 0 1,-14-2-3,11 2-6,4 0-2,0 0 15,0 1-1,0-1 0,0 0 0,0 1 0,0-1 0,0 0 0,0 1 1,0-1-1,-1 0 0,1 1 0,0-1 0,0 0 0,0 1 0,0-1 1,0 0-1,-1 1 0,1-1 0,0 0 0,0 0 0,-1 1 0,1-1 1,0 0-1,0 0 0,-1 0 0,0 1 0,1-1 0,-1 1-1,1-1 1,-1 1-1,1-1 1,-1 1 0,1-1-1,-1 1 1,1-1-1,-1 1 1,1-1-1,0 1 1,-1 0-1,1-1 1,0 1 0,-1 0-1,1-1 1,0 1-1,0 0 1,0-1-1,0 2 1,-4 26 0,2 1 0,1-1 1,2 1-1,6 48 0,-3-46-68,-1 1-1,-2 0 1,-5 62 0,2-86-37,1 0 0,-1 1 0,-1-1 0,1 0 1,-7 12-1,8-17 46,-1-1-1,1 1 1,-1-1-1,0 1 1,0-1 0,0 0-1,0 1 1,0-1 0,0 0-1,-1-1 1,1 1 0,-1 0-1,1-1 1,-1 1-1,0-1 1,0 0 0,1 1-1,-6 0 1,6-2 262,-2-2-25,0-1-107,2 3-41,0-1-1,1 0 0,-1 0 1,1 0-1,-1 0 0,1 0 1,0 0-1,-1-1 0,1 1 0,0 0 1,0-1-1,-1-1 0,0 0 35,1 0-1,0 0 0,0 0 0,0 0 0,1 0 1,-1-1-1,1 1 0,0 0 0,0-1 0,0 1 0,0 0 1,0 0-1,1-1 0,0 1 0,-1 0 0,1 0 1,0 0-1,1 0 0,1-5 0,3-3 31,-1 0 0,2 0 0,14-18 1,61-61 282,3-5 0,-83 92-261,1-1-1,-1 1 1,0-1-1,1 0 1,-2 0-1,1 0 1,0 0-1,-1 0 1,1-6-1,-1 8 756,-6 7-796,-12 14-12,16-18-58,0 0 1,0 0 0,1 0 0,-1 1 0,0-1 0,0 0-1,1 0 1,-1 1 0,1-1 0,-1 0 0,1 1 0,0-1-1,-1 1 1,1-1 0,0 1 0,0-1 0,0 3 0,0 1 25,0-2-77,0-1 1,-1 1-1,1 0 0,1-1 1,-1 1-1,0 0 1,1-1-1,-1 1 0,1 0 1,0-1-1,0 1 1,0-1-1,0 1 0,0-1 1,1 0-1,-1 1 1,1-1-1,-1 0 0,1 0 1,0 0-1,0 0 1,0 0-1,0 0 0,0-1 1,0 1-1,1-1 1,-1 1-1,0-1 0,1 0 1,4 1-1,2 2-730,1-1 0,-1-1-1,1 0 1,0 0 0,0-1-1,16 1 1,13-5-2083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 1444,'0'0'4287,"-1"-3"-3409,-6-11 2952,2 18-3395,2-2-367,1 0-6,-1 0 1,1 0-1,0 0 1,0 1-1,0-1 0,0 0 1,0 1-1,0 0 0,1-1 1,-1 1-1,1 0 0,0 0 1,0-1-1,0 1 0,-1 3 1,1 5 31,0-1 0,0 0 0,1 1 1,0-1-1,1 0 0,0 0 0,1 0 0,0 1 1,0-1-1,1-1 0,1 1 0,0 0 0,0-1 1,1 0-1,0 0 0,0 0 0,1 0 1,0-1-1,8 8 0,17 16 114,9 11 479,-39-41-485,-1-1-165,0 0 0,0 0 0,0 1 0,0-1 0,0 0 1,0 0-1,-1 0 0,1 0 0,-1 1 0,1-1 0,-1 0 1,1 0-1,-1 0 0,0 0 0,1 0 0,-1 0 0,0 0 0,0 0 1,0-1-1,0 1 0,1 0 0,-1 0 0,0-1 0,-3 2 0,-15 10-111,0 0 0,-37 14 0,55-25-388,-2 0-152,-2-1 235,-1 2 40,-2 2-2733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1536,'10'0'7542,"0"-8"-8232,-8 6 1380,-1 1-635,0 0 0,0-1 0,1 1 0,-1 0 0,0-1 1,0 1-1,0-1 0,-1 1 0,1-1 0,0 1 0,-1-1 1,1 0-1,0-2 0,2-4 185,0 0 39,1 0 1,-1 0 0,-1 0-1,0-1 1,0 1 0,0-1-1,-1 1 1,0-15-1,-1 20 46,-1 0-16,-2-9-24,2 9-8,-2 1 75,3 2-333,0 0 0,-1 0 0,1 0 0,0-1 0,0 1 0,0 0 0,-1 0 0,1 0-1,0 0 1,0-1 0,-1 1 0,1 0 0,0 0 0,-1 0 0,1 0 0,0 0 0,0 0 0,-1 0-1,1 0 1,0 0 0,0 0 0,-1 0 0,1 0 0,0 0 0,-1 0 0,1 0 0,0 0 0,0 0 0,-1 0-1,1 0 1,0 0 0,-1 0 0,1 1 0,0-1 0,0 0 0,-1 0 0,1 0 0,0 0 0,0 1-1,0-1 1,-1 0 0,1 0 0,0 1 0,-4 2 25,1-1-16,1 0-1,-1 0 0,1 1 1,0-1-1,0 0 1,0 1-1,-3 4 0,3-2 12,0 0 1,1 0-1,0 0 0,0 0 0,0 0 0,0 0 0,1 0 0,0 10 0,0-2 33,1-1 0,4 17 0,-3-23-87,-1 0-1,1-1 0,0 1 1,0-1-1,1 1 1,0-1-1,0 0 0,0 0 1,0 0-1,1-1 0,0 1 1,0-1-1,7 7 0,-8-9-196,0 0 0,0 0 0,0-1-1,0 1 1,0-1 0,1 1 0,-1-1 0,0 0-1,1 0 1,-1-1 0,1 1 0,-1-1-1,1 1 1,-1-1 0,1 0 0,-1 0 0,0-1-1,1 1 1,-1-1 0,1 0 0,-1 0-1,0 0 1,7-3 0,7-7-3094,-2-2 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2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 1408,'0'0'1253,"-2"-1"-114,-7-3-122,7 2 745,-2 6-983,-6 5-507,1 1 0,0 1-1,1-1 1,0 2 0,1-1 0,0 1 0,1 0-1,0 0 1,0 1 0,2-1 0,0 1 0,0 0-1,1 1 1,0-1 0,2 1 0,-1-1 0,2 1-1,0-1 1,0 1 0,4 20 0,-4-32-228,1 1-1,-1-1 1,1 1 0,-1-1-1,1 0 1,0 1 0,0-1-1,0 0 1,0 1 0,1-1-1,-1 0 1,0 0 0,1 0-1,0 0 1,-1 0 0,1-1 0,0 1-1,3 2 1,-3-3 173,1-2-125,8-2-10,-8 2-11,-3 1-68,0 0 0,0-1 1,0 1-1,0 0 0,0 0 0,0 0 0,0-1 1,1 1-1,-1 0 0,0 0 0,0-1 0,0 1 0,0 0 1,0 0-1,0 0 0,0-1 0,0 1 0,1 0 1,-1 0-1,0 0 0,0 0 0,0-1 0,0 1 1,1 0-1,-1 0 0,0 0 0,0 0 0,0 0 1,0 0-1,1-1 0,-1 1 6,1 0 1,-1 0-1,1 0 0,-1-1 1,0 1-1,1 0 1,-1 0-1,0-1 0,0 1 1,1 0-1,-1-1 0,0 1 1,0 0-1,1-1 0,-1 1 1,0 0-1,0-1 1,0 1-1,0-1 0,1 1 1,-1 0-1,0-1 0,0 1 1,0-1-1,0 1 1,0 0-1,0-1 0,0 1 1,0-1-1,0 0 0,0-19 23,-1 19-142,1 0 0,-1 0 0,1 0 0,-1 0 0,0 0 0,1 1 0,-1-1 0,0 0 0,0 0 0,1 0 0,-1 1 0,0-1 0,0 0-1,0 1 1,0-1 0,0 1 0,0-1 0,0 1 0,0 0 0,0-1 0,-1 1 0,-8-6-5646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 1488,'0'0'700,"1"-3"-55,3-9-44,-2 10 533,-2-1-566,-6 19 7201,-5 11-7400,-10 42 0,16-44-71,-4 46 0,8-64-246,1 0 0,0 0 0,1 0 0,-1 0 0,1 0 0,1-1 0,-1 1 1,1 0-1,0-1 0,1 1 0,-1-1 0,6 8 0,-7-11-33,1-1 0,0 0-1,-1-1 1,1 1 0,0 0 0,0 0-1,0-1 1,0 1 0,0-1 0,0 0-1,1 1 1,-1-1 0,0 0 0,1 0-1,-1-1 1,5 2 0,-2-1-25,-1-1 1,1 0-1,0 0 1,-1 0-1,1 0 1,0-1-1,-1 0 1,8-2-1,-2 0-242,0-1-1,0 0 0,-1-1 0,0 0 0,0 0 0,0-1 0,12-11 0,13-21-3882,-27 29 2173,5-6-1267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1448,'0'-1'328,"-4"-5"-374,4 6 130,0 0 1,0 0-1,-1 0 0,1 0 1,0 0-1,0-1 1,0 1-1,0 0 0,0 0 1,0 0-1,0 0 0,-1 0 1,1 0-1,0 0 1,0 0-1,0 0 0,0 0 1,0 0-1,0 0 0,-1-1 1,1 1-1,0 0 0,0 0 1,0 0-1,0 0 1,0 0-1,-1 0 0,1 0 1,0 1-1,0-1 0,0 0 1,0 0-1,0 0 1,-1 0-1,1 0 0,0 0 1,0 0-1,0 0 0,0 0 1,0 0-1,0 0 0,0 0 1,-1 0-1,1 1 1,0-1-1,0 0 0,0 0 1,0 0-1,0 0 0,0 0 1,0 0-1,0 1 0,0-1 1,0 0-1,0 0 1,-6 13 285,1 1 0,0-1 1,1 1-1,1 0 0,0 0 0,1 0 1,1 0-1,0 1 0,0-1 1,2 0-1,3 24 0,-3-31-210,1 1-1,0-1 0,0 0 0,4 8 1,-5-13-108,0 0 0,1 0 0,-1 0 1,0-1-1,1 1 0,-1 0 0,1-1 0,-1 1 1,1-1-1,0 1 0,-1-1 0,1 0 0,0 1 1,0-1-1,0 0 0,0 0 0,3 0 0,-3 0 433,1-4-271,0 1-149,-1 1-31,-1 0 1,1 0 0,-1 0-1,0 0 1,1-1 0,-1 1-1,0 0 1,0-1-1,0 1 1,0-1 0,1-2-1,-1 2 211,-2-3-18,0-5-45,-1 1-1,-6-17 0,1 9-71,-2 1 0,0 1 0,-20-25-1,7 9-1545,21 29 706,1 1 668,0 1 0,0 0 0,0-1 0,0 1 0,0 0 0,0-1 0,0 1 0,-1 0 0,1-1 1,0 1-1,0 0 0,0 0 0,0-1 0,0 1 0,0 0 0,-1-1 0,1 1 0,0 0 0,0 0 0,0-1 0,-1 1 0,1 0 0,0 0 1,-1-1-1,-2-3-996,2-4-2413,3-9 286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0 980,'0'0'2876,"2"2"-2003,-1 1-555,1-1 0,-1 1 1,0-1-1,0 1 0,0 0 0,0-1 0,0 1 1,-1 0-1,1 0 0,-1 4 0,2 37 1405,-2-15-1054,2-9-104,0 1-1,2-1 1,9 35-1,-12-54-499,-1-1-52,0 0-1,0 1 1,0-1 0,0 0 0,0 0 0,0 1 0,0-1 0,0 0 0,0 1 0,0-1-1,0 0 1,0 0 0,0 1 0,0-1 0,0 0 0,0 0 0,0 0 0,1 1 0,-1-1-1,0 0 1,0 0 0,0 0 0,0 1 0,1-1 0,-1 0 0,0 0 0,0 0 0,0 0 0,1 1-1,-1-1 1,0 0 0,0 0 0,1 0 0,-1 0 0,0 0 0,0 0 0,1 0 0,-1 0-1,0 0 1,0 0 0,1 0 0,-1 0 0,0 0 0,0 0 0,1 0 0,-1 0 0,0 0 0,0 0-1,1 0 1,-1 0 0,0 0 0,0-1 0,1 1 0,-1 0 0,0 0 0,0 0 0,0 0-1,1 0 1,-1-1 0,9-7 138,0-1 0,0 0 0,-1-1-1,-1 0 1,9-13 0,30-62 2292,-45 83-1968,2 1-317,-3 1-153,0-1-1,1 1 0,-1 0 0,0 0 1,0 0-1,0-1 0,1 1 0,-1 0 1,0 0-1,0 0 0,1 0 0,-1 0 1,0 0-1,0 0 0,1-1 0,-1 1 1,0 0-1,0 0 0,1 0 1,-1 0-1,0 0 0,1 0 0,-1 0 1,0 0-1,0 0 0,1 1 0,-1-1 1,0 0-1,0 0 0,1 0 0,-1 0 1,0 0-1,0 0 0,1 0 0,-1 1 1,0-1-1,0 0 0,0 0 0,1 0 1,-1 1-1,16 27-748,-11-17-281,1 0-1,12 15 0,-15-22 9,0-1 1,0 0-1,0 0 0,0 0 1,1-1-1,5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241 509 1136,'0'0'1051,"-2"-2"-112,1 1-796,1 0 0,-1 0 0,1 1 0,-1-1 0,0 0 0,0 0 0,1 0 0,-1 1 0,0-1 0,0 0 0,0 1 0,0-1 0,0 1 0,0-1 0,0 1 0,0-1 0,0 1 0,0 0 0,0-1 0,0 1 0,0 0 0,0 0 0,0 0 0,0 0 0,-1 0-1,1 0 1,0 0 0,0 0 0,-1 1 0,-9 5 77,1 1-1,0 0 0,1 1 0,0 0 0,0 0 1,1 1-1,0 0 0,0 0 0,1 1 0,0 0 1,1 1-1,0 0 0,1-1 0,0 2 0,0-1 1,1 0-1,-2 13 0,5-22-196,1 1-1,-1-1 1,1 1-1,0-1 1,-1 0 0,1 1-1,0-1 1,0 1-1,1-1 1,-1 1-1,0-1 1,1 1 0,0-1-1,-1 0 1,1 1-1,0-1 1,0 0 0,0 0-1,1 0 1,-1 0-1,0 0 1,2 2-1,-1-3-34,-1-1 0,0 1 0,0-1-1,0 1 1,0-1 0,1 0 0,-1 0-1,0 1 1,0-1 0,1 0 0,-1 0-1,0 0 1,1 0 0,-1-1 0,0 1 0,0 0-1,0 0 1,1-1 0,-1 1 0,0-1-1,0 1 1,0-1 0,0 0 0,2 0-1,-1 0 23,1-2-38,1 1 0,0-1-1,-1 0 1,0 0-1,0-1 1,0 1-1,0-1 1,0 1 0,-1-1-1,1 0 1,-1 0-1,3-8 1,-4 11 21,3-11-21,1 0 0,-1 1 0,-1-1 0,0-1 0,-1 1 0,0 0 0,0-16 0,-2 1-10,-1 0-1,-5-35 1,-2 20 119,-2 0-1,-1 1 1,-25-60-1,-68-109 1570,103 210-1611,1-1 0,0 0 1,0 1-1,0-1 1,-1 1-1,1-1 1,0 0-1,-1 1 1,1-1-1,-1 1 1,1-1-1,-1 1 1,1-1-1,-1 1 1,1 0-1,-1-1 1,1 1-1,-1-1 1,1 1-1,-1 0 1,0-1-1,0 2-29,1-1-1,0 1 1,-1-1-1,1 1 1,0 0-1,0-1 1,-1 1 0,1-1-1,0 1 1,0 0-1,0-1 1,0 1-1,0 0 1,0-1-1,0 1 1,0 0 0,1 0-1,-1 8-3,2-1 0,-1 1 0,5 11 0,17 35-80,2 0-1,3-2 0,2-1 1,51 66-1,-75-108-400,1-1 0,0 0-1,1 0 1,0-1 0,1 0 0,0-1 0,0 0-1,0 0 1,1-1 0,16 8 0,-22-13-2098,11 1 37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142 600 992,'0'-2'84,"-10"-23"1588,9 24-1535,1 0 1,-1 0-1,0 0 1,0 0-1,0 0 1,1 0 0,-1 1-1,0-1 1,0 0-1,0 0 1,0 1-1,0-1 1,-1 1 0,1-1-1,0 1 1,0-1-1,0 1 1,0 0 0,0 0-1,-1-1 1,1 1-1,-2 0 1,0 1-18,-1-1 1,1 1-1,0 0 1,-1 0-1,1 0 0,0 1 1,-1-1-1,1 1 1,0 0-1,0 0 1,0 0-1,1 0 1,-1 0-1,0 1 0,-2 2 1,-3 4 157,1 0 1,0 0-1,-8 13 1,12-17-183,1 0 0,-1 0-1,1 0 1,0 0 0,1 0 0,-1 0 0,0 11 0,2-14-76,1 12-18,-1-11-7,1-3-30,0 1 34,-1-1 0,0 0 0,1 1 0,-1-1 0,0 0 0,1 0 0,-1 0 0,1 0 0,-1 1 0,0-1 0,1 0 0,-1 0 0,1 0 0,-1 0 0,1 0 0,-1 0 0,0 0 0,1 0 0,-1 0 0,1 0 0,-1 0 0,1 0 0,-1 0-1,0-1 1,1 1 0,-1 0 0,1 0 0,-1 0 0,0 0 0,1-1 0,-1 1 0,1-1 0,7-10 142,0-1 0,6-15 0,-13 25 205,1 0-242,-2 2-102,0 0 1,0-1-1,0 1 0,0 0 1,1 0-1,-1 0 0,0-1 1,0 1-1,0 0 1,0 0-1,0 0 0,1-1 1,-1 1-1,0 0 1,0 0-1,0 0 0,0 0 1,1 0-1,-1-1 1,0 1-1,0 0 0,0 0 1,1 0-1,-1 0 1,0 0-1,0 0 0,1 0 1,-1 0-1,0 0 1,0 0-1,1 0 0,-1 0 1,0 0-1,0 0 1,0 0-1,1 0 0,-1 0 1,0 0-1,0 0 1,1 0-1,-1 0 0,0 0 1,0 1-1,0-1 1,1 0-1,5 16-195,-5-12-3,3-2-260,-4-2 433,0 0 1,1 0-1,-1 1 0,0-1 0,0 0 1,0 0-1,0 0 0,1 0 0,-1 1 0,0-1 1,0 0-1,0 0 0,0 0 0,1 0 0,-1 0 1,0 0-1,0 0 0,0 0 0,1 0 0,-1 0 1,0 0-1,0 0 0,1 0 0,-1 0 1,0 0-1,0 0 0,0 0 0,1 0 0,-1 0 1,0 0-1,0 0 0,0 0 0,1 0 0,-1 0 1,0 0-1,0 0 0,0 0 0,1 0 1,-1-1-1,0 1 0,0 0 0,0 0 0,0 0 1,1-1-1,3-5 61,0-1 1,0 0-1,0-1 1,-1 1-1,0-1 0,-1 1 1,4-15-1,-2 4 261,-4 17-263,0 0-1,1 1 1,-1-1 0,0 0-1,0 1 1,1-1 0,-1 0-1,0 1 1,0-1 0,1 0-1,-1 1 1,1-1 0,-1 0-1,1 1 1,-1-1 0,1 1-1,-1-1 1,1 1 0,-1-1-1,1 1 1,0 0 0,-1-1-1,1 1 1,0 0 0,-1-1-1,1 1 1,1 0 0,0-1-82,0 1 212,1 2-8,7 6-25,0 1 0,0 0 0,15 19 0,-3-3 9,-5-7-37,-1 2-1,-1-1 0,18 32 0,-25-26-37,-7-20-60,-1-3 12,0-2-19,0 0 1,-1 0 0,1 0 0,0 0-1,0 0 1,-1 1 0,1-1-1,0 0 1,0 0 0,-1 0-1,1 1 1,0-1 0,0 0-1,-1 0 1,1 1 0,0-1 0,0 0-1,0 0 1,0 1 0,-1-1-1,1 0 1,0 1 0,0-1-1,0 0 1,0 1 0,0-1-1,0 1 1,0-1 0,0 0 0,0 1 0,0-1 0,0 0 0,0 1 0,-1-1 0,1 0 0,0 0 0,0 1 0,0-1 0,0 0 0,-1 1 0,1-1 0,0 0 0,0 0 0,0 0 0,-1 1 0,1-1 0,0 0 0,0 0 0,-1 0 0,1 1 0,0-1 0,-1 0 0,1 0 0,-6-3 13,2 0-11,0 1 0,0-1 0,0 0 0,0 0 0,1 0 0,-1 0 0,1-1 0,0 0 0,0 1 0,0-1-1,0 0 1,1-1 0,0 1 0,0 0 0,0-1 0,-2-5 0,3 2-14,0 0 0,0 0 1,1-1-1,0 1 0,0 0 0,1 0 0,0 0 0,0 0 1,1 0-1,0 0 0,1 0 0,5-13 0,5-4-138,1 0 1,20-28-1,-33 51 141,3-5-54,1 0 1,0 1 0,0-1-1,0 1 1,13-10 0,-17 15 20,1 1 4,3 0 19,0 1 0,0 0-1,-1 0 1,1 0-1,0 1 1,-1-1 0,1 1-1,-1 0 1,6 4-1,-6-8 13,2 0 8,-1-1 0,0 0 0,0 0 0,0 0 0,0 0 0,-1-1 0,0 0 0,1 0 0,-1 0 0,-1-1 0,6-7 0,0-1 18,-1-1 0,-1 0-1,11-27 1,10-47 489,-25 80-342,-2 5-78,0-1-1,0 0 1,0 0 0,1 1 0,3-7 0,-4 9 289,2 5-302,3 4-41,-1 1 0,-1-1 0,1 1 0,-2 0 0,1 1 0,3 17 0,45 135 149,2 7-349,-50-155 119,4 14-226,5 38-1,-12-58 109,0 1 0,-1-1 0,0 1 0,0-1 0,-1 1 0,0-1 0,-1 1 0,-4 15 0,5-23 124,0 1 0,1-1 1,-1 1-1,0-1 0,0 1 0,-1-1 0,1 1 0,0-1 1,0 0-1,-1 0 0,1 0 0,-3 2 0,2-2 62,1 0-18,0-1 1,1 1 0,-1-1-1,0 0 1,0 0-1,1 1 1,-1-1-1,0 0 1,0 0 0,0 0-1,0 0 1,1 0-1,-1 0 1,0 0-1,0 0 1,0 0-1,0 0 1,1 0 0,-1 0-1,0-1 1,-1 1-1,1-1 19,-2 1 36,0-1 0,0 1 1,1-1-1,-1 0 0,0 0 0,0 0 0,0 0 0,0-1 0,1 1 0,-1-1 0,1 0 0,-1 1 0,-3-6 0,-2 0 151,1-1-1,-9-13 1,7 7-100,1 1 0,1-1 0,1 0 0,0 0 0,0-1 0,1 0 0,1 0 0,1 0 0,0-1 1,1 1-1,1-1 0,0 0 0,1 1 0,4-30 0,0 14-55,2 0 0,1 1 1,2-1-1,0 2 0,3 0 1,22-45-1,-14 40-338,0 0 1,3 1-1,29-33 1,-31 42-1654,2 2 1,31-26 0,-20 23-1175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1476,'30'200'3084,"-10"-80"-2137,-8 6 4733,-12-126-5607,-6-12 535,2 3-612,1 0-1,-3-17 1,1-5 223,-2-8 251,-3-62 1,10 89-374,0 1 1,1-1-1,0 1 0,1-1 1,0 1-1,1-1 0,0 1 1,1 0-1,10-20 1,-13 29-78,0 0 1,0 0-1,0 0 1,0 1 0,0-1-1,1 0 1,-1 1-1,1-1 1,-1 1-1,1 0 1,-1-1 0,1 1-1,0 0 1,0 0-1,0 0 1,-1 0-1,1 0 1,0 1 0,0-1-1,0 0 1,0 1-1,3-1 1,-3 1 40,-2 0-59,0 1 0,0-1 0,0 0 0,0 0 0,0 0 0,0 1 0,0-1 0,0 0 0,0 0 0,0 0 0,1 0 0,-1 1 0,0-1 0,0 0 0,0 0 0,0 0 0,0 0 0,0 0 0,1 1 0,-1-1 0,0 0 0,0 0 0,0 0 0,0 0 1,0 0-1,1 0 0,-1 0 0,0 0 0,0 0 0,0 0 0,1 0 0,-1 0 0,0 0 0,0 0 0,1 1-1,-1-1 1,0 0 0,1 0 0,-1 0 0,1 0-1,-1 0 1,0 0 0,1 0 0,-1 1 0,0-1-1,1 0 1,-1 0 0,0 1 0,0-1 0,1 0-1,-1 0 1,0 1 0,0-1 0,1 0 0,-1 1-1,0-1 1,0 0 0,0 1 0,0-1 0,1 0-1,-1 1 1,0-1 0,0 0 0,0 1 0,0 0-1,1 7 14,-1 0-1,0 0 1,-1 1-1,0-1 1,0 0-1,-1 0 1,0 0-1,0 0 1,-1 0-1,0-1 0,-5 12 1,3-10-20,-1 1 1,0-1-1,0 1 1,-1-2-1,0 1 1,-1-1-1,1 0 1,-13 9-1,19-16 4,0 0 0,-1 0-1,1-1 1,0 1 0,-1 0 0,1-1-1,0 1 1,-1-1 0,1 1 0,-1-1-1,1 0 1,-1 1 0,1-1 0,-1 0-1,1 0 1,-1 0 0,1 0 0,-1 0-1,1-1 1,-1 1 0,-1-1 0,1 0 1,1 0 1,-1 0-1,1 0 1,-1-1-1,1 1 1,0-1-1,-1 1 1,1-1-1,0 1 1,-1-3 0,2-6 38,2 4-10,-2 6-24,0-1 0,0 1 0,0-1-1,1 1 1,-1-1 0,0 0 0,0 1 0,1-1-1,-1 1 1,0-1 0,1 1 0,-1-1-1,1 1 1,-1 0 0,1-1 0,-1 1 0,1-1-1,-1 1 1,1 0 0,-1 0 0,1-1-1,-1 1 1,1 0 0,0 0 0,-1-1 0,1 1-1,-1 0 1,1 0 0,0 0 0,-1 0-1,2 0 1,19 1 91,-8 2-55,1 2-1,-1 0 1,0 0 0,0 1-1,23 15 1,-22-13-404,0 0 0,1 0-1,28 9 1,-36-15-476,14 3-387,-2-4-3891,-3-3 2102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36 477 1376,'0'0'1404,"3"-4"-784,4-4-301,-1-1-1,0-1 0,0 1 0,-1-1 1,0 0-1,-1-1 0,0 1 0,3-13 1,-3 7 139,-1 0 0,0 0 0,-1-1 0,-1 1 0,-1-19 0,-5 11 529,4 23-892,1-1 0,0 1 1,-1 0-1,1 0 0,-1 0 0,1-1 1,-1 1-1,0 0 0,1 0 0,-1 0 1,0 0-1,0 0 0,0 0 0,0 0 1,0 1-1,0-1 0,-1-1 0,0 2-53,0-1-1,1 1 0,-1-1 0,1 1 0,-1 0 0,0 0 0,1 0 0,-1 0 0,0 0 0,1 0 1,-1 1-1,1-1 0,-1 0 0,0 1 0,1-1 0,-1 1 0,1 0 0,-1-1 0,-1 3 1,0-1 12,0 0 0,1 0 1,-1 1-1,1-1 0,0 1 1,0 0-1,0 0 1,-3 5-1,0 1 24,1 0 1,1 0-1,0 0 0,0 0 1,1 1-1,-1 9 1,2-17-69,1 1 1,0-1 0,-1 0 0,1 1 0,1-1 0,-1 1 0,0-1-1,0 0 1,1 1 0,0-1 0,-1 0 0,1 0 0,0 1 0,0-1-1,0 0 1,0 0 0,0 0 0,1 0 0,-1 0 0,1 0-1,-1-1 1,1 1 0,0 0 0,0-1 0,-1 1 0,1-1 0,0 0-1,0 1 1,1-1 0,-1 0 0,0 0 0,0-1 0,0 1 0,1 0-1,-1-1 1,0 1 0,4-1 0,2 1 0,1 0 0,0-1 1,-1 0-1,1 0 0,-1-1 0,1 0 1,0-1-1,15-5 0,-7 1-7,0-2 1,0 0-1,-1 0 0,0-2 1,0 0-1,-1-1 0,-1-1 1,0 0-1,0-1 0,-1 0 1,-1-1-1,0 0 0,-1-1 1,0 0-1,11-25 0,-17 32 15,0-1 0,-1 0 0,0 0-1,-1 0 1,1 0 0,-2-1 0,0 1 0,0-1-1,0 1 1,-1-11 0,-1 17-6,-4 2 8,4 1-20,0 0 0,0-1 0,-1 1 1,1 0-1,0-1 0,-1 1 0,1 0 1,0 0-1,-1 0 0,1-1 1,0 1-1,-1 0 0,1 0 0,-1 0 1,1 0-1,0 0 0,-1 0 0,1 0 1,-1-1-1,1 1 0,0 0 0,-1 0 1,1 1-1,-1-1 0,1 0 0,0 0 1,-1 0-1,1 0 0,-1 0 0,0 1 1,-3 0-15,0 1 0,1 1 0,-1-1 0,0 1 0,0-1 0,1 1 1,0 0-1,0 1 0,-4 4 0,5-7-65,5 0-627,4 2 674,0 0 0,-1 1 0,1-1 0,-1 1-1,0 1 1,0-1 0,-1 1 0,0 0 0,1 0 0,6 9-1,5 9 15,19 34 1,-20-31-18,12 21-6,-1 1-1,-2 1 0,-3 1 1,-2 1-1,18 71 0,-36-116-64,-1 1 1,-1-1-1,1 1 0,-1-1 1,0 1-1,0-1 0,-1 1 0,0-1 1,0 1-1,0-1 0,-1 0 0,-5 12 1,6-17 92,1 1 0,-1-1 1,0 0-1,0 0 0,1 0 1,-1 0-1,0 0 0,0 0 1,0-1-1,0 1 0,0 0 0,0 0 1,-1-1-1,1 1 0,0 0 1,0-1-1,0 0 0,-1 1 1,1-1-1,0 0 0,-1 1 1,1-1-1,0 0 0,-1 0 1,1 0-1,0 0 0,-1 0 0,1 0 1,0-1-1,0 1 0,-1 0 1,-1-1-1,-1-1 32,0 1 1,0-1-1,1 0 1,-1 0-1,0 0 1,1 0-1,-1-1 1,1 0-1,-4-3 0,-1-4 5,0 0-1,0 0 1,2-1-1,-1 0 0,1 0 1,1-1-1,0 0 1,0 0-1,1 0 0,1 0 1,0 0-1,0-1 0,2 0 1,-1-14-1,1-9 13,1-1-1,3 1 0,11-63 1,-5 52 44,1 0 0,3 1 1,38-87-1,-51 131-73,1 1 0,-1-1 0,1 1 0,-1-1 0,1 1 0,0 0 0,0 0 0,0-1 0,0 1 0,0 0 0,0 0 0,0 0 0,0 0 0,0 0 0,0 0 1,1 0-1,-1 0 0,0 0 0,1 1 0,-1-1 0,0 1 0,1-1 0,-1 1 0,1-1 0,-1 1 0,1 0 0,2-1 0,-1 1 23,0 3-2,8 11-100,0-1 1,-1 1 0,11 20-1,9 22-3587,-28-52 1020,5 7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19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4 984,'-5'-4'11621,"1"14"-11480,2-6-58,1-1 0,0 1 0,0 0 0,0 0 0,0 0 0,1 1 0,-1-1 0,1 7 0,-1 19 178,-1 1 168,4 53-1,-1-77-1099,-1-1-1,0 1 0,0 0 1,-1-1-1,0 1 0,-1 6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63 2200,'-10'-13'1917,"-1"1"-1,-18-16 0,15 19 239,13 9-2126,1-1 0,0 1 0,0 0 0,-1 0 0,1 0 0,0 0 0,-1 0 0,1 0 0,0 0 0,0 0 0,-1 0 0,1 0 0,0 0 0,0 0 0,-1 0 0,1 0 0,0 0 0,0 1 0,-1-1 0,1 0 0,0 0-1,0 0 1,-1 0 0,1 0 0,0 1 0,0-1 0,-1 0 0,1 2-71,-1-1 1,1 0-1,-1 0 0,1 1 0,0-1 1,0 0-1,0 1 0,-1-1 0,1 0 1,1 1-1,-1 1 0,0 0-170,2 6-1360,8 7-1109,2 2 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0 372 960,'5'14'686,"-3"-9"-341,-1 0 0,1 0 0,0 0-1,1 0 1,-1-1 0,1 1 0,5 6 0,-7-10-278,1 0 0,-1-1 0,0 1 0,1 0 0,-1-1 0,1 0 0,-1 1 0,1-1 0,-1 0 0,1 0 0,-1 0 0,1 0 0,-1 0-1,1 0 1,-1 0 0,3-1 0,-4 1-61,3-1 51,0 1 0,-1-1 1,1 0-1,-1 0 1,1 0-1,-1-1 0,0 1 1,1 0-1,-1-1 1,0 0-1,4-3 1,-1 1 76,1-1 73,1 0 0,-1 0 0,-1-1 0,1 0 0,-1 0 0,0 0 0,0-1 0,-1 0 0,0 0 0,0 0 0,-1 0 0,1 0-1,-2-1 1,1 0 0,-1 1 0,0-1 0,-1 0 0,2-12 0,-4 16-86,1 0-1,-1 0 1,1 0-1,-1 0 1,0 0-1,-1 1 0,1-1 1,0 0-1,-1 1 1,0-1-1,0 1 1,0-1-1,-1 1 1,1 0-1,-1 0 0,-4-4 1,2 2-438,0 1 0,-1-1-1,0 1 1,0 0 0,0 1 0,-1-1 0,-11-3 0,2 3-3766,12 3 1547</inkml:trace>
  <inkml:trace contextRef="#ctx0" brushRef="#br0" timeOffset="1">144 44 1344,'0'0'5371,"1"6"-4861,10 43 492,-5-17-420,1 0 1,16 42-1,3-15 226,-26-59-799,0 1 1,0-1-1,0 0 1,0 1-1,1-1 1,-1 0-1,0 1 1,0-1-1,1 0 1,-1 1-1,0-1 1,1 0-1,-1 0 0,0 0 1,1 1-1,-1-1 1,0 0-1,1 0 1,-1 0-1,1 0 1,-1 0-1,0 1 1,1-1-1,-1 0 1,0 0-1,1 0 1,-1 0-1,1 0 1,-1 0-1,0 0 1,1 0-1,-1-1 1,1 1-1,-1 0 1,0 0-1,1 0 1,-1 0-1,0 0 1,1-1-1,-1 1 1,2-1 5,-1 0 0,0 0 0,0 0-1,1 0 1,-1 0 0,0 0 0,0 0 0,0 0 0,0-1 0,-1 1 0,1 0 0,1-3 0,17-40 171,3-10 349,3 1 0,43-70 1,-67 122-524,0 0 1,-1 1 0,1-1 0,0 0 0,0 1 0,0-1 0,0 1-1,-1-1 1,1 1 0,0-1 0,0 1 0,0 0 0,0-1 0,0 1-1,0 0 1,0 0 0,0 0 0,0-1 0,0 1 0,0 0-1,0 1 1,0-1 0,0 0 0,0 0 0,0 0 0,0 1 0,0-1-1,0 0 1,2 1 0,1 1 19,-1 0 0,1 0-1,0 0 1,-1 0 0,1 0-1,3 4 1,0 1-63,-1-1-1,0 1 1,-1 0 0,1 0-1,-1 0 1,-1 1 0,1 0-1,-1 0 1,-1 0 0,6 17 0,-5-7-1373,-1 0 1,0 0 0,-1-1 0,-1 27-1,-1-26-1471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05:20:3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 1408,'0'0'444,"-8"-7"6189,3 17-6453,1 0-1,0 0 1,1 1-1,0-1 1,0 1-1,1-1 1,1 1-1,-1 17 1,1-17-58,2 1 1,-1-1-1,1 0 0,1 0 1,0 0-1,0 0 0,1 0 1,0 0-1,1-1 0,1 0 1,8 15-1,-13-23-107,1-1-1,0 0 0,0 0 1,0 0-1,0 0 1,0 0-1,0 0 1,0 0-1,0 0 1,0 0-1,0-1 0,1 1 1,-1 0-1,0-1 1,1 1-1,-1-1 1,0 1-1,1-1 1,-1 0-1,1 1 0,-1-1 1,1 0-1,-1 0 1,0 0-1,1 0 1,-1 0-1,1 0 1,-1-1-1,1 1 0,-1 0 1,0-1-1,1 1 1,-1-1-1,2-1 1,2 0 12,-1 0 0,0 0 0,0-1-1,0 0 1,0 0 0,0 0 0,0 0 0,4-6 0,-3 1 10,1 1-1,-2-1 1,1 0-1,-1 0 1,-1 0-1,1-1 1,3-15-1,-6 18 16,1 1-1,-2-1 0,1 0 0,-1 1 1,1-1-1,-2 0 0,1 0 0,-1 1 1,1-1-1,-2 0 0,1 1 0,-1-1 0,1 1 1,-4-7-1,5 11-50,-1 0 17,0-1-1,0 0 0,0 1 1,0-1-1,0 1 0,0-1 1,0 1-1,-1-1 0,1 1 1,0 0-1,-1-1 0,1 1 1,-1 0-1,1 0 0,-1 0 1,0 0-1,1 0 0,-3 0 1,-1 1-102,0 0-1,0 1 1,1 0 0,-1-1 0,0 2 0,0-1 0,1 0 0,-9 5 0,-10 2-3630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B02E-30A2-4757-918E-97DBD4CF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F22A-BF7C-BCAE-0558-B20A61E9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702C-EC92-F2E6-390A-1F0F76DE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EEEC-1A0B-3416-97CA-B0775E6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B3E6-5559-49E4-F84A-F3AFC4B2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1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25A3-5DCB-D133-AEB8-28DC44AD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04C9A-97C8-9386-3450-892BF110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ADFD-CE60-6726-6F5E-06668070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BC98-5347-1438-AB38-F70B3897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56B2-38F3-1C38-3860-BD74F928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3DA08-5D85-3B8C-C712-2BD0DD937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E603-7DEC-3E46-9DD8-4BE15CD9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3A85-9E62-313C-CEE4-1C456893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AE74-80CD-31CC-E13D-8442DE66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DC31-FB5B-A351-9530-BA72DC31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DAD-1C56-7AAB-228E-B789421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B4E3-707E-BC15-A009-40662645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7AD9-67E4-5EA9-1320-CD15E0D8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89F7-7E33-0C3A-A995-C10B5A6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C205-9FD8-9A2D-C37C-744EF9D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D19-A621-99DF-5A3A-439CBFB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7EB8-FDDD-5F79-3DB2-9EB90452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7DD2-2BEA-CCE0-BEDA-6B53EADC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B577-D975-27A2-4DDF-E66BF02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34AC-D786-7033-71B4-B54648E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8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0481-2DA8-49EF-694A-78F34401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A96C-893C-223D-5F08-5077AB93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6806-3356-A187-7437-27DA529D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687F-ACCD-22DB-DD40-28AC7E4B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2B4B-11E7-B16A-550B-E27BCC3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4836-0683-015B-4463-7427EC80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9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B956-2371-26BE-8C65-FC4D7FD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DC3D-8D61-3D42-1BA4-722EC2F9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F588-01A8-A53E-2D8B-638A19A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4732C-F4EA-E932-FA7B-5A1CF7996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4B1AB-B788-11E7-83E6-8F0C7CF0B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96F10-7DA1-C3AD-B485-5E170259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83367-4B44-A675-3C71-13CF0058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6B58-69E4-7AB1-6C1A-6759F9B5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5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8B50-BE5E-3D52-99C2-72DC410B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4E87D-815E-FB04-5A4E-7C7B6405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2347F-6CF5-5987-1A18-D784A10A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BCFBE-50A6-03DB-EFE2-74F2D75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DBF6C-0CB0-EFA5-E952-C15AF77F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496E0-F5A5-28C3-F3F6-71A3A3AD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5BACF-A621-BE99-D923-659C4DB2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E19-C63E-D3BE-117F-31A25EB2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083F-A03B-8668-89EB-BF926C6B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3051D-BB49-9C08-7F46-7565CBD7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4CB-1745-3A91-A7D2-186FBA08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93596-FD9B-0AD4-0C84-DFA1E462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25EA-42CF-4428-B13F-672A114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FBCF-7AC0-9027-7F60-9EB1526A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E05A1-6A53-F524-3EA5-9D5DF1DA0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BBC92-B56B-B365-8B6C-92B9034A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A6F0-4165-0221-E883-8F2C3F42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A12-965F-2DF0-50F8-8A042FFC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5207-91B9-ABEB-CC6E-0E61507D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7BECF-88CB-500F-C1D8-2B59038C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C1CE-FB48-2FEC-1124-5B6B74DE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6DE7-8CA5-1232-30E5-8AAB4FE0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5F80-93F9-4376-AEEA-6598F2B70CB2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6BDE-8F65-E57E-C149-41C5C3E7E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7EC56-6C43-5903-E345-B36DC50F1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A6AA-1AB2-40D4-9920-9A4D7642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2.xml"/><Relationship Id="rId112" Type="http://schemas.openxmlformats.org/officeDocument/2006/relationships/image" Target="../media/image58.png"/><Relationship Id="rId133" Type="http://schemas.openxmlformats.org/officeDocument/2006/relationships/customXml" Target="../ink/ink64.xml"/><Relationship Id="rId138" Type="http://schemas.openxmlformats.org/officeDocument/2006/relationships/image" Target="../media/image71.png"/><Relationship Id="rId154" Type="http://schemas.openxmlformats.org/officeDocument/2006/relationships/image" Target="../media/image79.png"/><Relationship Id="rId159" Type="http://schemas.openxmlformats.org/officeDocument/2006/relationships/customXml" Target="../ink/ink77.xml"/><Relationship Id="rId175" Type="http://schemas.openxmlformats.org/officeDocument/2006/relationships/customXml" Target="../ink/ink85.xml"/><Relationship Id="rId170" Type="http://schemas.openxmlformats.org/officeDocument/2006/relationships/image" Target="../media/image87.png"/><Relationship Id="rId16" Type="http://schemas.openxmlformats.org/officeDocument/2006/relationships/image" Target="../media/image10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7.xml"/><Relationship Id="rId102" Type="http://schemas.openxmlformats.org/officeDocument/2006/relationships/image" Target="../media/image53.png"/><Relationship Id="rId123" Type="http://schemas.openxmlformats.org/officeDocument/2006/relationships/customXml" Target="../ink/ink59.xml"/><Relationship Id="rId128" Type="http://schemas.openxmlformats.org/officeDocument/2006/relationships/image" Target="../media/image66.png"/><Relationship Id="rId144" Type="http://schemas.openxmlformats.org/officeDocument/2006/relationships/image" Target="../media/image74.png"/><Relationship Id="rId149" Type="http://schemas.openxmlformats.org/officeDocument/2006/relationships/customXml" Target="../ink/ink72.xml"/><Relationship Id="rId5" Type="http://schemas.openxmlformats.org/officeDocument/2006/relationships/image" Target="../media/image4.png"/><Relationship Id="rId90" Type="http://schemas.openxmlformats.org/officeDocument/2006/relationships/image" Target="../media/image47.png"/><Relationship Id="rId95" Type="http://schemas.openxmlformats.org/officeDocument/2006/relationships/customXml" Target="../ink/ink45.xml"/><Relationship Id="rId160" Type="http://schemas.openxmlformats.org/officeDocument/2006/relationships/image" Target="../media/image82.png"/><Relationship Id="rId165" Type="http://schemas.openxmlformats.org/officeDocument/2006/relationships/customXml" Target="../ink/ink80.xml"/><Relationship Id="rId181" Type="http://schemas.openxmlformats.org/officeDocument/2006/relationships/customXml" Target="../ink/ink88.xml"/><Relationship Id="rId186" Type="http://schemas.openxmlformats.org/officeDocument/2006/relationships/image" Target="../media/image95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18" Type="http://schemas.openxmlformats.org/officeDocument/2006/relationships/image" Target="../media/image61.png"/><Relationship Id="rId134" Type="http://schemas.openxmlformats.org/officeDocument/2006/relationships/image" Target="../media/image69.png"/><Relationship Id="rId139" Type="http://schemas.openxmlformats.org/officeDocument/2006/relationships/customXml" Target="../ink/ink67.xml"/><Relationship Id="rId80" Type="http://schemas.openxmlformats.org/officeDocument/2006/relationships/image" Target="../media/image42.png"/><Relationship Id="rId85" Type="http://schemas.openxmlformats.org/officeDocument/2006/relationships/customXml" Target="../ink/ink40.xml"/><Relationship Id="rId150" Type="http://schemas.openxmlformats.org/officeDocument/2006/relationships/image" Target="../media/image77.png"/><Relationship Id="rId155" Type="http://schemas.openxmlformats.org/officeDocument/2006/relationships/customXml" Target="../ink/ink75.xml"/><Relationship Id="rId171" Type="http://schemas.openxmlformats.org/officeDocument/2006/relationships/customXml" Target="../ink/ink83.xml"/><Relationship Id="rId176" Type="http://schemas.openxmlformats.org/officeDocument/2006/relationships/image" Target="../media/image90.pn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129" Type="http://schemas.openxmlformats.org/officeDocument/2006/relationships/customXml" Target="../ink/ink62.xml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5.xml"/><Relationship Id="rId91" Type="http://schemas.openxmlformats.org/officeDocument/2006/relationships/customXml" Target="../ink/ink43.xml"/><Relationship Id="rId96" Type="http://schemas.openxmlformats.org/officeDocument/2006/relationships/image" Target="../media/image50.png"/><Relationship Id="rId140" Type="http://schemas.openxmlformats.org/officeDocument/2006/relationships/image" Target="../media/image72.png"/><Relationship Id="rId145" Type="http://schemas.openxmlformats.org/officeDocument/2006/relationships/customXml" Target="../ink/ink70.xml"/><Relationship Id="rId161" Type="http://schemas.openxmlformats.org/officeDocument/2006/relationships/customXml" Target="../ink/ink78.xml"/><Relationship Id="rId166" Type="http://schemas.openxmlformats.org/officeDocument/2006/relationships/image" Target="../media/image85.png"/><Relationship Id="rId182" Type="http://schemas.openxmlformats.org/officeDocument/2006/relationships/image" Target="../media/image93.png"/><Relationship Id="rId187" Type="http://schemas.openxmlformats.org/officeDocument/2006/relationships/customXml" Target="../ink/ink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49" Type="http://schemas.openxmlformats.org/officeDocument/2006/relationships/customXml" Target="../ink/ink22.xml"/><Relationship Id="rId114" Type="http://schemas.openxmlformats.org/officeDocument/2006/relationships/image" Target="../media/image59.png"/><Relationship Id="rId119" Type="http://schemas.openxmlformats.org/officeDocument/2006/relationships/customXml" Target="../ink/ink57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35" Type="http://schemas.openxmlformats.org/officeDocument/2006/relationships/customXml" Target="../ink/ink65.xml"/><Relationship Id="rId151" Type="http://schemas.openxmlformats.org/officeDocument/2006/relationships/customXml" Target="../ink/ink73.xml"/><Relationship Id="rId156" Type="http://schemas.openxmlformats.org/officeDocument/2006/relationships/image" Target="../media/image80.png"/><Relationship Id="rId177" Type="http://schemas.openxmlformats.org/officeDocument/2006/relationships/customXml" Target="../ink/ink86.xml"/><Relationship Id="rId172" Type="http://schemas.openxmlformats.org/officeDocument/2006/relationships/image" Target="../media/image88.png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76" Type="http://schemas.openxmlformats.org/officeDocument/2006/relationships/image" Target="../media/image40.png"/><Relationship Id="rId97" Type="http://schemas.openxmlformats.org/officeDocument/2006/relationships/customXml" Target="../ink/ink46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0.xml"/><Relationship Id="rId141" Type="http://schemas.openxmlformats.org/officeDocument/2006/relationships/customXml" Target="../ink/ink68.xml"/><Relationship Id="rId146" Type="http://schemas.openxmlformats.org/officeDocument/2006/relationships/image" Target="../media/image75.png"/><Relationship Id="rId167" Type="http://schemas.openxmlformats.org/officeDocument/2006/relationships/customXml" Target="../ink/ink81.xml"/><Relationship Id="rId188" Type="http://schemas.openxmlformats.org/officeDocument/2006/relationships/image" Target="../media/image96.png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48.png"/><Relationship Id="rId162" Type="http://schemas.openxmlformats.org/officeDocument/2006/relationships/image" Target="../media/image83.png"/><Relationship Id="rId183" Type="http://schemas.openxmlformats.org/officeDocument/2006/relationships/customXml" Target="../ink/ink89.xml"/><Relationship Id="rId2" Type="http://schemas.openxmlformats.org/officeDocument/2006/relationships/image" Target="../media/image1.jpeg"/><Relationship Id="rId29" Type="http://schemas.openxmlformats.org/officeDocument/2006/relationships/customXml" Target="../ink/ink12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66" Type="http://schemas.openxmlformats.org/officeDocument/2006/relationships/image" Target="../media/image35.png"/><Relationship Id="rId87" Type="http://schemas.openxmlformats.org/officeDocument/2006/relationships/customXml" Target="../ink/ink41.xml"/><Relationship Id="rId110" Type="http://schemas.openxmlformats.org/officeDocument/2006/relationships/image" Target="../media/image57.png"/><Relationship Id="rId115" Type="http://schemas.openxmlformats.org/officeDocument/2006/relationships/customXml" Target="../ink/ink55.xml"/><Relationship Id="rId131" Type="http://schemas.openxmlformats.org/officeDocument/2006/relationships/customXml" Target="../ink/ink63.xml"/><Relationship Id="rId136" Type="http://schemas.openxmlformats.org/officeDocument/2006/relationships/image" Target="../media/image70.png"/><Relationship Id="rId157" Type="http://schemas.openxmlformats.org/officeDocument/2006/relationships/customXml" Target="../ink/ink76.xml"/><Relationship Id="rId178" Type="http://schemas.openxmlformats.org/officeDocument/2006/relationships/image" Target="../media/image91.png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152" Type="http://schemas.openxmlformats.org/officeDocument/2006/relationships/image" Target="../media/image78.png"/><Relationship Id="rId173" Type="http://schemas.openxmlformats.org/officeDocument/2006/relationships/customXml" Target="../ink/ink84.xml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56" Type="http://schemas.openxmlformats.org/officeDocument/2006/relationships/image" Target="../media/image30.png"/><Relationship Id="rId77" Type="http://schemas.openxmlformats.org/officeDocument/2006/relationships/customXml" Target="../ink/ink36.xml"/><Relationship Id="rId100" Type="http://schemas.openxmlformats.org/officeDocument/2006/relationships/image" Target="../media/image52.png"/><Relationship Id="rId105" Type="http://schemas.openxmlformats.org/officeDocument/2006/relationships/customXml" Target="../ink/ink50.xml"/><Relationship Id="rId126" Type="http://schemas.openxmlformats.org/officeDocument/2006/relationships/image" Target="../media/image65.png"/><Relationship Id="rId147" Type="http://schemas.openxmlformats.org/officeDocument/2006/relationships/customXml" Target="../ink/ink71.xml"/><Relationship Id="rId168" Type="http://schemas.openxmlformats.org/officeDocument/2006/relationships/image" Target="../media/image86.png"/><Relationship Id="rId8" Type="http://schemas.openxmlformats.org/officeDocument/2006/relationships/image" Target="../media/image6.png"/><Relationship Id="rId51" Type="http://schemas.openxmlformats.org/officeDocument/2006/relationships/customXml" Target="../ink/ink23.xml"/><Relationship Id="rId72" Type="http://schemas.openxmlformats.org/officeDocument/2006/relationships/image" Target="../media/image38.png"/><Relationship Id="rId93" Type="http://schemas.openxmlformats.org/officeDocument/2006/relationships/customXml" Target="../ink/ink44.xml"/><Relationship Id="rId98" Type="http://schemas.openxmlformats.org/officeDocument/2006/relationships/image" Target="../media/image51.png"/><Relationship Id="rId121" Type="http://schemas.openxmlformats.org/officeDocument/2006/relationships/customXml" Target="../ink/ink58.xml"/><Relationship Id="rId142" Type="http://schemas.openxmlformats.org/officeDocument/2006/relationships/image" Target="../media/image73.png"/><Relationship Id="rId163" Type="http://schemas.openxmlformats.org/officeDocument/2006/relationships/customXml" Target="../ink/ink79.xml"/><Relationship Id="rId184" Type="http://schemas.openxmlformats.org/officeDocument/2006/relationships/image" Target="../media/image94.png"/><Relationship Id="rId189" Type="http://schemas.openxmlformats.org/officeDocument/2006/relationships/customXml" Target="../ink/ink92.xml"/><Relationship Id="rId3" Type="http://schemas.openxmlformats.org/officeDocument/2006/relationships/image" Target="../media/image2.jpeg"/><Relationship Id="rId25" Type="http://schemas.openxmlformats.org/officeDocument/2006/relationships/customXml" Target="../ink/ink10.xml"/><Relationship Id="rId46" Type="http://schemas.openxmlformats.org/officeDocument/2006/relationships/image" Target="../media/image25.png"/><Relationship Id="rId67" Type="http://schemas.openxmlformats.org/officeDocument/2006/relationships/customXml" Target="../ink/ink31.xml"/><Relationship Id="rId116" Type="http://schemas.openxmlformats.org/officeDocument/2006/relationships/image" Target="../media/image60.png"/><Relationship Id="rId137" Type="http://schemas.openxmlformats.org/officeDocument/2006/relationships/customXml" Target="../ink/ink66.xml"/><Relationship Id="rId158" Type="http://schemas.openxmlformats.org/officeDocument/2006/relationships/image" Target="../media/image81.png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62" Type="http://schemas.openxmlformats.org/officeDocument/2006/relationships/image" Target="../media/image33.png"/><Relationship Id="rId83" Type="http://schemas.openxmlformats.org/officeDocument/2006/relationships/customXml" Target="../ink/ink39.xml"/><Relationship Id="rId88" Type="http://schemas.openxmlformats.org/officeDocument/2006/relationships/image" Target="../media/image46.png"/><Relationship Id="rId111" Type="http://schemas.openxmlformats.org/officeDocument/2006/relationships/customXml" Target="../ink/ink53.xml"/><Relationship Id="rId132" Type="http://schemas.openxmlformats.org/officeDocument/2006/relationships/image" Target="../media/image68.png"/><Relationship Id="rId153" Type="http://schemas.openxmlformats.org/officeDocument/2006/relationships/customXml" Target="../ink/ink74.xml"/><Relationship Id="rId174" Type="http://schemas.openxmlformats.org/officeDocument/2006/relationships/image" Target="../media/image89.png"/><Relationship Id="rId179" Type="http://schemas.openxmlformats.org/officeDocument/2006/relationships/customXml" Target="../ink/ink87.xml"/><Relationship Id="rId190" Type="http://schemas.openxmlformats.org/officeDocument/2006/relationships/image" Target="../media/image97.png"/><Relationship Id="rId15" Type="http://schemas.openxmlformats.org/officeDocument/2006/relationships/customXml" Target="../ink/ink5.xml"/><Relationship Id="rId36" Type="http://schemas.openxmlformats.org/officeDocument/2006/relationships/image" Target="../media/image20.png"/><Relationship Id="rId57" Type="http://schemas.openxmlformats.org/officeDocument/2006/relationships/customXml" Target="../ink/ink26.xml"/><Relationship Id="rId106" Type="http://schemas.openxmlformats.org/officeDocument/2006/relationships/image" Target="../media/image55.png"/><Relationship Id="rId127" Type="http://schemas.openxmlformats.org/officeDocument/2006/relationships/customXml" Target="../ink/ink61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52" Type="http://schemas.openxmlformats.org/officeDocument/2006/relationships/image" Target="../media/image28.png"/><Relationship Id="rId73" Type="http://schemas.openxmlformats.org/officeDocument/2006/relationships/customXml" Target="../ink/ink34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3.png"/><Relationship Id="rId143" Type="http://schemas.openxmlformats.org/officeDocument/2006/relationships/customXml" Target="../ink/ink69.xml"/><Relationship Id="rId148" Type="http://schemas.openxmlformats.org/officeDocument/2006/relationships/image" Target="../media/image76.png"/><Relationship Id="rId164" Type="http://schemas.openxmlformats.org/officeDocument/2006/relationships/image" Target="../media/image84.png"/><Relationship Id="rId169" Type="http://schemas.openxmlformats.org/officeDocument/2006/relationships/customXml" Target="../ink/ink82.xml"/><Relationship Id="rId185" Type="http://schemas.openxmlformats.org/officeDocument/2006/relationships/customXml" Target="../ink/ink90.xml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80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FADF-8A7D-E39D-47B3-917E698AD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EC66D-07FD-8CCC-B231-7F9FCFB6D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Non-Relational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90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A575-BFA0-F780-934A-C1810034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6F16-8B42-4EFF-5529-7FBF6668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  <a:p>
            <a:r>
              <a:rPr lang="en-US" dirty="0"/>
              <a:t>Design – File location, compliance and regulatory requirements, performance, storage replication, cost effective.</a:t>
            </a:r>
          </a:p>
          <a:p>
            <a:r>
              <a:rPr lang="en-US" dirty="0"/>
              <a:t>Media Files – Blob</a:t>
            </a:r>
          </a:p>
          <a:p>
            <a:r>
              <a:rPr lang="en-US" dirty="0"/>
              <a:t>Marketing Literature – File share accessed via SMB internally</a:t>
            </a:r>
          </a:p>
          <a:p>
            <a:r>
              <a:rPr lang="en-US" dirty="0"/>
              <a:t>Corporate Files – Blob, Legal – Immutable storage</a:t>
            </a:r>
          </a:p>
          <a:p>
            <a:r>
              <a:rPr lang="en-US" dirty="0"/>
              <a:t>Hot Tier – Media, Marketing Literature and Corporate Documents which are less than on year old</a:t>
            </a:r>
          </a:p>
          <a:p>
            <a:r>
              <a:rPr lang="en-US" dirty="0"/>
              <a:t>Archive Tier or Cool Tier for files which are more than a year 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4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0326E-1D66-A4FA-FCF5-B4A352B4CBB5}"/>
              </a:ext>
            </a:extLst>
          </p:cNvPr>
          <p:cNvSpPr/>
          <p:nvPr/>
        </p:nvSpPr>
        <p:spPr>
          <a:xfrm>
            <a:off x="3195145" y="861848"/>
            <a:ext cx="7782910" cy="390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7626F-4CF1-A6B9-AD1A-6EED9EC3DF2F}"/>
              </a:ext>
            </a:extLst>
          </p:cNvPr>
          <p:cNvSpPr/>
          <p:nvPr/>
        </p:nvSpPr>
        <p:spPr>
          <a:xfrm>
            <a:off x="5633545" y="1124607"/>
            <a:ext cx="5055476" cy="341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2C0D0-1E47-DB91-A1B7-A337A4FF1FD5}"/>
              </a:ext>
            </a:extLst>
          </p:cNvPr>
          <p:cNvSpPr/>
          <p:nvPr/>
        </p:nvSpPr>
        <p:spPr>
          <a:xfrm>
            <a:off x="3552497" y="1124607"/>
            <a:ext cx="1939158" cy="341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2A689-7C03-15F2-F19B-8239BC985494}"/>
              </a:ext>
            </a:extLst>
          </p:cNvPr>
          <p:cNvSpPr/>
          <p:nvPr/>
        </p:nvSpPr>
        <p:spPr>
          <a:xfrm>
            <a:off x="1350579" y="536028"/>
            <a:ext cx="10105697" cy="5759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Official Azure Icon Set">
            <a:extLst>
              <a:ext uri="{FF2B5EF4-FFF2-40B4-BE49-F238E27FC236}">
                <a16:creationId xmlns:a16="http://schemas.microsoft.com/office/drawing/2014/main" id="{ADEA1497-3159-FADD-1BC7-678AFC6F8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75" y="2306939"/>
            <a:ext cx="1119352" cy="111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torage - Visual Studio Marketplace">
            <a:extLst>
              <a:ext uri="{FF2B5EF4-FFF2-40B4-BE49-F238E27FC236}">
                <a16:creationId xmlns:a16="http://schemas.microsoft.com/office/drawing/2014/main" id="{28F0A1AB-BAA6-68BB-24DE-62ACBF61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40" y="1795628"/>
            <a:ext cx="1150884" cy="11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Storage Blob icon in Color Style">
            <a:extLst>
              <a:ext uri="{FF2B5EF4-FFF2-40B4-BE49-F238E27FC236}">
                <a16:creationId xmlns:a16="http://schemas.microsoft.com/office/drawing/2014/main" id="{42845C4E-F051-81B3-8A80-EC69E646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10" y="1281112"/>
            <a:ext cx="941825" cy="9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Files">
            <a:extLst>
              <a:ext uri="{FF2B5EF4-FFF2-40B4-BE49-F238E27FC236}">
                <a16:creationId xmlns:a16="http://schemas.microsoft.com/office/drawing/2014/main" id="{60485E0C-9B64-E475-F657-DD7D61EA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22" y="2982434"/>
            <a:ext cx="887713" cy="8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Storage Tutorial - An Introduction to Azure Storage | Edureka">
            <a:extLst>
              <a:ext uri="{FF2B5EF4-FFF2-40B4-BE49-F238E27FC236}">
                <a16:creationId xmlns:a16="http://schemas.microsoft.com/office/drawing/2014/main" id="{409C6294-045D-FDF0-6267-033CD10B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218" y="1281112"/>
            <a:ext cx="432074" cy="4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zure Storage Tutorial - An Introduction to Azure Storage | Edureka">
            <a:extLst>
              <a:ext uri="{FF2B5EF4-FFF2-40B4-BE49-F238E27FC236}">
                <a16:creationId xmlns:a16="http://schemas.microsoft.com/office/drawing/2014/main" id="{2D79EEE7-7CF2-4CA3-32CB-252BC1C8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86" y="1281112"/>
            <a:ext cx="432074" cy="4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6F89BB-CE05-960A-76EF-74281F0A6036}"/>
                  </a:ext>
                </a:extLst>
              </p14:cNvPr>
              <p14:cNvContentPartPr/>
              <p14:nvPr/>
            </p14:nvContentPartPr>
            <p14:xfrm>
              <a:off x="5179407" y="2332841"/>
              <a:ext cx="1007280" cy="33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6F89BB-CE05-960A-76EF-74281F0A60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0767" y="2324201"/>
                <a:ext cx="102492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217084C-92D0-B36E-5D28-16F1B81C5FB5}"/>
              </a:ext>
            </a:extLst>
          </p:cNvPr>
          <p:cNvGrpSpPr/>
          <p:nvPr/>
        </p:nvGrpSpPr>
        <p:grpSpPr>
          <a:xfrm>
            <a:off x="7888767" y="2299721"/>
            <a:ext cx="917640" cy="237240"/>
            <a:chOff x="7888767" y="2299721"/>
            <a:chExt cx="9176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7411A2-6FBF-B919-4AC9-E6042EDFF8AF}"/>
                    </a:ext>
                  </a:extLst>
                </p14:cNvPr>
                <p14:cNvContentPartPr/>
                <p14:nvPr/>
              </p14:nvContentPartPr>
              <p14:xfrm>
                <a:off x="7888767" y="2334281"/>
                <a:ext cx="85680" cy="16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7411A2-6FBF-B919-4AC9-E6042EDFF8A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80127" y="2325281"/>
                  <a:ext cx="103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FBC4D-22F5-7293-BF0E-7C80219EB23B}"/>
                    </a:ext>
                  </a:extLst>
                </p14:cNvPr>
                <p14:cNvContentPartPr/>
                <p14:nvPr/>
              </p14:nvContentPartPr>
              <p14:xfrm>
                <a:off x="7974447" y="2323841"/>
                <a:ext cx="3132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FBC4D-22F5-7293-BF0E-7C80219EB2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65447" y="2314841"/>
                  <a:ext cx="48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3468CC-6040-72F1-117C-162B7EF2CE49}"/>
                    </a:ext>
                  </a:extLst>
                </p14:cNvPr>
                <p14:cNvContentPartPr/>
                <p14:nvPr/>
              </p14:nvContentPartPr>
              <p14:xfrm>
                <a:off x="8065527" y="2423561"/>
                <a:ext cx="36720" cy="4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3468CC-6040-72F1-117C-162B7EF2CE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56887" y="2414921"/>
                  <a:ext cx="54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4648E0-1FE4-DA48-A717-3A7512BDD32C}"/>
                    </a:ext>
                  </a:extLst>
                </p14:cNvPr>
                <p14:cNvContentPartPr/>
                <p14:nvPr/>
              </p14:nvContentPartPr>
              <p14:xfrm>
                <a:off x="8107647" y="2317721"/>
                <a:ext cx="69840" cy="159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4648E0-1FE4-DA48-A717-3A7512BDD3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99007" y="2308721"/>
                  <a:ext cx="87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1D4C32-33AA-2036-8DCF-3A3A1B485400}"/>
                    </a:ext>
                  </a:extLst>
                </p14:cNvPr>
                <p14:cNvContentPartPr/>
                <p14:nvPr/>
              </p14:nvContentPartPr>
              <p14:xfrm>
                <a:off x="8244447" y="2299721"/>
                <a:ext cx="188640" cy="19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1D4C32-33AA-2036-8DCF-3A3A1B4854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5807" y="2291081"/>
                  <a:ext cx="20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5F62C6-6623-4B0F-B225-9C891B56BE06}"/>
                    </a:ext>
                  </a:extLst>
                </p14:cNvPr>
                <p14:cNvContentPartPr/>
                <p14:nvPr/>
              </p14:nvContentPartPr>
              <p14:xfrm>
                <a:off x="8371527" y="2367401"/>
                <a:ext cx="149760" cy="6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5F62C6-6623-4B0F-B225-9C891B56BE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2527" y="2358401"/>
                  <a:ext cx="167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408E4D-B9FE-0014-DBE6-D40CBD703279}"/>
                    </a:ext>
                  </a:extLst>
                </p14:cNvPr>
                <p14:cNvContentPartPr/>
                <p14:nvPr/>
              </p14:nvContentPartPr>
              <p14:xfrm>
                <a:off x="8491047" y="2356601"/>
                <a:ext cx="315360" cy="18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408E4D-B9FE-0014-DBE6-D40CBD703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82407" y="2347961"/>
                  <a:ext cx="3330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3E78125-A8A8-1874-751F-04BC112DC479}"/>
              </a:ext>
            </a:extLst>
          </p:cNvPr>
          <p:cNvGrpSpPr/>
          <p:nvPr/>
        </p:nvGrpSpPr>
        <p:grpSpPr>
          <a:xfrm>
            <a:off x="9051207" y="1773041"/>
            <a:ext cx="293400" cy="164160"/>
            <a:chOff x="9051207" y="1773041"/>
            <a:chExt cx="29340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0707C6-C7F7-AE41-FE27-F2BE96079688}"/>
                    </a:ext>
                  </a:extLst>
                </p14:cNvPr>
                <p14:cNvContentPartPr/>
                <p14:nvPr/>
              </p14:nvContentPartPr>
              <p14:xfrm>
                <a:off x="9063447" y="1823441"/>
                <a:ext cx="7920" cy="9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0707C6-C7F7-AE41-FE27-F2BE960796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54807" y="1814441"/>
                  <a:ext cx="25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1D40E0-0AE3-159D-74B2-3D3CF23D12D2}"/>
                    </a:ext>
                  </a:extLst>
                </p14:cNvPr>
                <p14:cNvContentPartPr/>
                <p14:nvPr/>
              </p14:nvContentPartPr>
              <p14:xfrm>
                <a:off x="9051207" y="1820561"/>
                <a:ext cx="65520" cy="9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1D40E0-0AE3-159D-74B2-3D3CF23D12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42567" y="1811561"/>
                  <a:ext cx="83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769C20-8057-1162-9ABC-F17E7BE32F76}"/>
                    </a:ext>
                  </a:extLst>
                </p14:cNvPr>
                <p14:cNvContentPartPr/>
                <p14:nvPr/>
              </p14:nvContentPartPr>
              <p14:xfrm>
                <a:off x="9143367" y="1867721"/>
                <a:ext cx="60120" cy="3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769C20-8057-1162-9ABC-F17E7BE32F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34367" y="1858721"/>
                  <a:ext cx="77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1F7006-906F-9B1A-E90A-6A447226B4B7}"/>
                    </a:ext>
                  </a:extLst>
                </p14:cNvPr>
                <p14:cNvContentPartPr/>
                <p14:nvPr/>
              </p14:nvContentPartPr>
              <p14:xfrm>
                <a:off x="9176127" y="1773041"/>
                <a:ext cx="168480" cy="16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1F7006-906F-9B1A-E90A-6A447226B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7127" y="1764041"/>
                  <a:ext cx="1861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7613C081-2452-6634-43AA-E8BD4981CF06}"/>
              </a:ext>
            </a:extLst>
          </p:cNvPr>
          <p:cNvGrpSpPr/>
          <p:nvPr/>
        </p:nvGrpSpPr>
        <p:grpSpPr>
          <a:xfrm>
            <a:off x="9642327" y="1770881"/>
            <a:ext cx="339120" cy="159480"/>
            <a:chOff x="9642327" y="1770881"/>
            <a:chExt cx="33912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EBB0FB-3282-228E-BE54-EAB0086764E6}"/>
                    </a:ext>
                  </a:extLst>
                </p14:cNvPr>
                <p14:cNvContentPartPr/>
                <p14:nvPr/>
              </p14:nvContentPartPr>
              <p14:xfrm>
                <a:off x="9642327" y="1770881"/>
                <a:ext cx="118440" cy="159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EBB0FB-3282-228E-BE54-EAB0086764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33687" y="1761881"/>
                  <a:ext cx="136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BFDCA99-FD0C-08DB-3B4E-13CADE991DFB}"/>
                    </a:ext>
                  </a:extLst>
                </p14:cNvPr>
                <p14:cNvContentPartPr/>
                <p14:nvPr/>
              </p14:nvContentPartPr>
              <p14:xfrm>
                <a:off x="9749247" y="1848281"/>
                <a:ext cx="53280" cy="4716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BFDCA99-FD0C-08DB-3B4E-13CADE991D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40607" y="1839281"/>
                  <a:ext cx="70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AECD2F27-83D9-DB03-E523-1658D952473A}"/>
                    </a:ext>
                  </a:extLst>
                </p14:cNvPr>
                <p14:cNvContentPartPr/>
                <p14:nvPr/>
              </p14:nvContentPartPr>
              <p14:xfrm>
                <a:off x="9872007" y="1837121"/>
                <a:ext cx="12960" cy="460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AECD2F27-83D9-DB03-E523-1658D95247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63367" y="1828481"/>
                  <a:ext cx="30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D7A91C6-0C6F-AED1-CBB1-08D157700CF4}"/>
                    </a:ext>
                  </a:extLst>
                </p14:cNvPr>
                <p14:cNvContentPartPr/>
                <p14:nvPr/>
              </p14:nvContentPartPr>
              <p14:xfrm>
                <a:off x="9919167" y="1787081"/>
                <a:ext cx="62280" cy="11304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D7A91C6-0C6F-AED1-CBB1-08D157700C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10527" y="1778441"/>
                  <a:ext cx="79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C453418-233A-E232-6B0D-39B2FC633F37}"/>
              </a:ext>
            </a:extLst>
          </p:cNvPr>
          <p:cNvGrpSpPr/>
          <p:nvPr/>
        </p:nvGrpSpPr>
        <p:grpSpPr>
          <a:xfrm>
            <a:off x="8015847" y="3982001"/>
            <a:ext cx="887760" cy="214920"/>
            <a:chOff x="8015847" y="3982001"/>
            <a:chExt cx="88776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18930AB9-C9F8-36B9-C4A8-A509E8D5DE55}"/>
                    </a:ext>
                  </a:extLst>
                </p14:cNvPr>
                <p14:cNvContentPartPr/>
                <p14:nvPr/>
              </p14:nvContentPartPr>
              <p14:xfrm>
                <a:off x="8019087" y="3988121"/>
                <a:ext cx="70560" cy="2059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18930AB9-C9F8-36B9-C4A8-A509E8D5DE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10087" y="3979121"/>
                  <a:ext cx="88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F4799FDC-FF3E-2A8A-3A2E-861B84C28177}"/>
                    </a:ext>
                  </a:extLst>
                </p14:cNvPr>
                <p14:cNvContentPartPr/>
                <p14:nvPr/>
              </p14:nvContentPartPr>
              <p14:xfrm>
                <a:off x="8015847" y="4123481"/>
                <a:ext cx="45000" cy="136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F4799FDC-FF3E-2A8A-3A2E-861B84C281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07207" y="4114841"/>
                  <a:ext cx="62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5C31E1CD-168D-7CE5-5111-BF919361CC28}"/>
                    </a:ext>
                  </a:extLst>
                </p14:cNvPr>
                <p14:cNvContentPartPr/>
                <p14:nvPr/>
              </p14:nvContentPartPr>
              <p14:xfrm>
                <a:off x="8131407" y="4005401"/>
                <a:ext cx="26640" cy="16560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5C31E1CD-168D-7CE5-5111-BF919361CC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22407" y="3996761"/>
                  <a:ext cx="44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B014EBD-1F2E-3E75-5E5F-CE2772C9E2E6}"/>
                    </a:ext>
                  </a:extLst>
                </p14:cNvPr>
                <p14:cNvContentPartPr/>
                <p14:nvPr/>
              </p14:nvContentPartPr>
              <p14:xfrm>
                <a:off x="8176047" y="3982001"/>
                <a:ext cx="9360" cy="1465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B014EBD-1F2E-3E75-5E5F-CE2772C9E2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67407" y="3973361"/>
                  <a:ext cx="27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997D1EF7-6F27-1CA4-E5B3-4563BEE09919}"/>
                    </a:ext>
                  </a:extLst>
                </p14:cNvPr>
                <p14:cNvContentPartPr/>
                <p14:nvPr/>
              </p14:nvContentPartPr>
              <p14:xfrm>
                <a:off x="8219607" y="4063361"/>
                <a:ext cx="89640" cy="9180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997D1EF7-6F27-1CA4-E5B3-4563BEE099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10967" y="4054361"/>
                  <a:ext cx="107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3E9D5E09-89A9-07FA-498B-358529C53BC4}"/>
                    </a:ext>
                  </a:extLst>
                </p14:cNvPr>
                <p14:cNvContentPartPr/>
                <p14:nvPr/>
              </p14:nvContentPartPr>
              <p14:xfrm>
                <a:off x="8384847" y="4043201"/>
                <a:ext cx="96480" cy="12960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3E9D5E09-89A9-07FA-498B-358529C53B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76207" y="4034561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26F0017-418E-48D5-5E16-C3844F99550C}"/>
                    </a:ext>
                  </a:extLst>
                </p14:cNvPr>
                <p14:cNvContentPartPr/>
                <p14:nvPr/>
              </p14:nvContentPartPr>
              <p14:xfrm>
                <a:off x="8453247" y="4005761"/>
                <a:ext cx="269280" cy="19116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26F0017-418E-48D5-5E16-C3844F9955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4247" y="3996761"/>
                  <a:ext cx="286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87A07BE9-4A2F-337B-34DE-5A549CD34129}"/>
                    </a:ext>
                  </a:extLst>
                </p14:cNvPr>
                <p14:cNvContentPartPr/>
                <p14:nvPr/>
              </p14:nvContentPartPr>
              <p14:xfrm>
                <a:off x="8733327" y="4074521"/>
                <a:ext cx="170280" cy="6228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87A07BE9-4A2F-337B-34DE-5A549CD341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24327" y="4065881"/>
                  <a:ext cx="1879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03F39B0E-C80D-EE07-C85F-C41A5FEA1D05}"/>
              </a:ext>
            </a:extLst>
          </p:cNvPr>
          <p:cNvGrpSpPr/>
          <p:nvPr/>
        </p:nvGrpSpPr>
        <p:grpSpPr>
          <a:xfrm>
            <a:off x="6490167" y="3042761"/>
            <a:ext cx="732600" cy="537120"/>
            <a:chOff x="6490167" y="3042761"/>
            <a:chExt cx="73260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D5FBA50E-AA12-21CB-77D4-C076CBB63CFE}"/>
                    </a:ext>
                  </a:extLst>
                </p14:cNvPr>
                <p14:cNvContentPartPr/>
                <p14:nvPr/>
              </p14:nvContentPartPr>
              <p14:xfrm>
                <a:off x="6490167" y="3042761"/>
                <a:ext cx="84240" cy="14580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D5FBA50E-AA12-21CB-77D4-C076CBB63C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81527" y="3033761"/>
                  <a:ext cx="101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861F6C54-B9F2-5342-BA90-CFBF81BA7D0C}"/>
                    </a:ext>
                  </a:extLst>
                </p14:cNvPr>
                <p14:cNvContentPartPr/>
                <p14:nvPr/>
              </p14:nvContentPartPr>
              <p14:xfrm>
                <a:off x="6612207" y="3049241"/>
                <a:ext cx="12240" cy="16020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861F6C54-B9F2-5342-BA90-CFBF81BA7D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3567" y="3040241"/>
                  <a:ext cx="2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976320B5-EDB3-3A38-6910-2C3474F41912}"/>
                    </a:ext>
                  </a:extLst>
                </p14:cNvPr>
                <p14:cNvContentPartPr/>
                <p14:nvPr/>
              </p14:nvContentPartPr>
              <p14:xfrm>
                <a:off x="6548127" y="3102521"/>
                <a:ext cx="129240" cy="6660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976320B5-EDB3-3A38-6910-2C3474F419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39127" y="3093521"/>
                  <a:ext cx="146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89B1D765-9DD9-248D-CAC9-4DA8A14BA98D}"/>
                    </a:ext>
                  </a:extLst>
                </p14:cNvPr>
                <p14:cNvContentPartPr/>
                <p14:nvPr/>
              </p14:nvContentPartPr>
              <p14:xfrm>
                <a:off x="6700047" y="3064721"/>
                <a:ext cx="401760" cy="18504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89B1D765-9DD9-248D-CAC9-4DA8A14BA9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91047" y="3056081"/>
                  <a:ext cx="419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515606A0-A912-6033-7AF4-81CC8D2F021C}"/>
                    </a:ext>
                  </a:extLst>
                </p14:cNvPr>
                <p14:cNvContentPartPr/>
                <p14:nvPr/>
              </p14:nvContentPartPr>
              <p14:xfrm>
                <a:off x="6515727" y="3365681"/>
                <a:ext cx="87840" cy="21420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515606A0-A912-6033-7AF4-81CC8D2F02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06727" y="3356681"/>
                  <a:ext cx="10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C8B95EE-33A8-9AE8-401C-5EE3678C43B5}"/>
                    </a:ext>
                  </a:extLst>
                </p14:cNvPr>
                <p14:cNvContentPartPr/>
                <p14:nvPr/>
              </p14:nvContentPartPr>
              <p14:xfrm>
                <a:off x="6532647" y="3371801"/>
                <a:ext cx="177480" cy="15840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C8B95EE-33A8-9AE8-401C-5EE3678C43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23647" y="3363161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9A168B8D-F41C-0141-9AFE-89A124DC5C57}"/>
                    </a:ext>
                  </a:extLst>
                </p14:cNvPr>
                <p14:cNvContentPartPr/>
                <p14:nvPr/>
              </p14:nvContentPartPr>
              <p14:xfrm>
                <a:off x="6712287" y="3393041"/>
                <a:ext cx="145800" cy="7164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9A168B8D-F41C-0141-9AFE-89A124DC5C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03647" y="3384041"/>
                  <a:ext cx="163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EA5DB0FD-B640-9E8B-57A2-206131D306B6}"/>
                    </a:ext>
                  </a:extLst>
                </p14:cNvPr>
                <p14:cNvContentPartPr/>
                <p14:nvPr/>
              </p14:nvContentPartPr>
              <p14:xfrm>
                <a:off x="6914607" y="3298001"/>
                <a:ext cx="208800" cy="1299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EA5DB0FD-B640-9E8B-57A2-206131D306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5967" y="3289001"/>
                  <a:ext cx="22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01BF661D-6F5B-A5FE-D242-59E3A067D369}"/>
                    </a:ext>
                  </a:extLst>
                </p14:cNvPr>
                <p14:cNvContentPartPr/>
                <p14:nvPr/>
              </p14:nvContentPartPr>
              <p14:xfrm>
                <a:off x="7043487" y="3296201"/>
                <a:ext cx="179280" cy="9144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01BF661D-6F5B-A5FE-D242-59E3A067D3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34847" y="3287561"/>
                  <a:ext cx="1969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321E09D6-EBC9-E580-ECB0-1F827FE530AA}"/>
              </a:ext>
            </a:extLst>
          </p:cNvPr>
          <p:cNvGrpSpPr/>
          <p:nvPr/>
        </p:nvGrpSpPr>
        <p:grpSpPr>
          <a:xfrm>
            <a:off x="9058767" y="5568521"/>
            <a:ext cx="606960" cy="220320"/>
            <a:chOff x="9058767" y="5568521"/>
            <a:chExt cx="60696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A73CB267-E1FC-202A-36C8-406AA51E48DA}"/>
                    </a:ext>
                  </a:extLst>
                </p14:cNvPr>
                <p14:cNvContentPartPr/>
                <p14:nvPr/>
              </p14:nvContentPartPr>
              <p14:xfrm>
                <a:off x="9058767" y="5568521"/>
                <a:ext cx="96120" cy="2203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A73CB267-E1FC-202A-36C8-406AA51E48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50127" y="5559521"/>
                  <a:ext cx="11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A1327109-A176-B23D-66F6-885C85EC2C25}"/>
                    </a:ext>
                  </a:extLst>
                </p14:cNvPr>
                <p14:cNvContentPartPr/>
                <p14:nvPr/>
              </p14:nvContentPartPr>
              <p14:xfrm>
                <a:off x="9069927" y="5694521"/>
                <a:ext cx="32400" cy="237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A1327109-A176-B23D-66F6-885C85EC2C2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60927" y="5685881"/>
                  <a:ext cx="5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3DFBCC64-0939-3B2D-0E5A-0FBC9119F2DF}"/>
                    </a:ext>
                  </a:extLst>
                </p14:cNvPr>
                <p14:cNvContentPartPr/>
                <p14:nvPr/>
              </p14:nvContentPartPr>
              <p14:xfrm>
                <a:off x="9096927" y="5665721"/>
                <a:ext cx="246600" cy="10728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3DFBCC64-0939-3B2D-0E5A-0FBC9119F2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8287" y="5656721"/>
                  <a:ext cx="264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AC7E4A22-3972-0C05-3EE3-2FB57B3B0FDC}"/>
                    </a:ext>
                  </a:extLst>
                </p14:cNvPr>
                <p14:cNvContentPartPr/>
                <p14:nvPr/>
              </p14:nvContentPartPr>
              <p14:xfrm>
                <a:off x="9379167" y="5647361"/>
                <a:ext cx="286560" cy="12060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AC7E4A22-3972-0C05-3EE3-2FB57B3B0F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70167" y="5638361"/>
                  <a:ext cx="3042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5E2D495D-F493-1255-E680-7E951EF639E2}"/>
              </a:ext>
            </a:extLst>
          </p:cNvPr>
          <p:cNvGrpSpPr/>
          <p:nvPr/>
        </p:nvGrpSpPr>
        <p:grpSpPr>
          <a:xfrm>
            <a:off x="9089727" y="5882081"/>
            <a:ext cx="260280" cy="183600"/>
            <a:chOff x="9089727" y="5882081"/>
            <a:chExt cx="26028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4368C9B5-CE7A-1938-7F2E-94050E274B9D}"/>
                    </a:ext>
                  </a:extLst>
                </p14:cNvPr>
                <p14:cNvContentPartPr/>
                <p14:nvPr/>
              </p14:nvContentPartPr>
              <p14:xfrm>
                <a:off x="9156327" y="5882081"/>
                <a:ext cx="67680" cy="1447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4368C9B5-CE7A-1938-7F2E-94050E274B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47687" y="5873081"/>
                  <a:ext cx="8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1C63D5D6-7E87-D54B-3831-6A1595873F64}"/>
                    </a:ext>
                  </a:extLst>
                </p14:cNvPr>
                <p14:cNvContentPartPr/>
                <p14:nvPr/>
              </p14:nvContentPartPr>
              <p14:xfrm>
                <a:off x="9089727" y="5910521"/>
                <a:ext cx="213120" cy="14904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1C63D5D6-7E87-D54B-3831-6A1595873F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81087" y="5901881"/>
                  <a:ext cx="230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26BB5A9A-3E63-B598-BCE1-514121A26300}"/>
                    </a:ext>
                  </a:extLst>
                </p14:cNvPr>
                <p14:cNvContentPartPr/>
                <p14:nvPr/>
              </p14:nvContentPartPr>
              <p14:xfrm>
                <a:off x="9227967" y="5943641"/>
                <a:ext cx="122040" cy="1220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26BB5A9A-3E63-B598-BCE1-514121A263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19327" y="5935001"/>
                  <a:ext cx="13968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156814E9-7E5B-600A-A5CB-69487353B156}"/>
                  </a:ext>
                </a:extLst>
              </p14:cNvPr>
              <p14:cNvContentPartPr/>
              <p14:nvPr/>
            </p14:nvContentPartPr>
            <p14:xfrm>
              <a:off x="213207" y="2748641"/>
              <a:ext cx="142560" cy="9540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156814E9-7E5B-600A-A5CB-69487353B15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4567" y="2740001"/>
                <a:ext cx="1602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03FFD845-E5BE-50B7-2EE7-C7A3AB8DA5E8}"/>
                  </a:ext>
                </a:extLst>
              </p14:cNvPr>
              <p14:cNvContentPartPr/>
              <p14:nvPr/>
            </p14:nvContentPartPr>
            <p14:xfrm>
              <a:off x="308247" y="2765921"/>
              <a:ext cx="152640" cy="18288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03FFD845-E5BE-50B7-2EE7-C7A3AB8DA5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9247" y="2757281"/>
                <a:ext cx="170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0D00B5CB-EDB6-AB56-743A-F9DD1F534C5F}"/>
                  </a:ext>
                </a:extLst>
              </p14:cNvPr>
              <p14:cNvContentPartPr/>
              <p14:nvPr/>
            </p14:nvContentPartPr>
            <p14:xfrm>
              <a:off x="431367" y="2706881"/>
              <a:ext cx="111960" cy="16092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0D00B5CB-EDB6-AB56-743A-F9DD1F534C5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2367" y="2698241"/>
                <a:ext cx="12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7B74DCDD-44D5-6DE0-1427-6E4EBF42EC66}"/>
                  </a:ext>
                </a:extLst>
              </p14:cNvPr>
              <p14:cNvContentPartPr/>
              <p14:nvPr/>
            </p14:nvContentPartPr>
            <p14:xfrm>
              <a:off x="566727" y="2759441"/>
              <a:ext cx="93240" cy="12708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7B74DCDD-44D5-6DE0-1427-6E4EBF42EC6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7727" y="2750441"/>
                <a:ext cx="110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DBEDF19D-C713-2281-8FFF-D77D3FD96E05}"/>
                  </a:ext>
                </a:extLst>
              </p14:cNvPr>
              <p14:cNvContentPartPr/>
              <p14:nvPr/>
            </p14:nvContentPartPr>
            <p14:xfrm>
              <a:off x="653487" y="2594561"/>
              <a:ext cx="335160" cy="25884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DBEDF19D-C713-2281-8FFF-D77D3FD96E0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4847" y="2585561"/>
                <a:ext cx="352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9ACF5685-7B86-4FDC-BF34-48D3F4EAD277}"/>
                  </a:ext>
                </a:extLst>
              </p14:cNvPr>
              <p14:cNvContentPartPr/>
              <p14:nvPr/>
            </p14:nvContentPartPr>
            <p14:xfrm>
              <a:off x="853287" y="2613641"/>
              <a:ext cx="226440" cy="1335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9ACF5685-7B86-4FDC-BF34-48D3F4EAD27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44647" y="2604641"/>
                <a:ext cx="244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2C9B3FA7-F708-CFB2-7139-4D08797AF89D}"/>
                  </a:ext>
                </a:extLst>
              </p14:cNvPr>
              <p14:cNvContentPartPr/>
              <p14:nvPr/>
            </p14:nvContentPartPr>
            <p14:xfrm>
              <a:off x="1069287" y="2624441"/>
              <a:ext cx="800640" cy="21600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2C9B3FA7-F708-CFB2-7139-4D08797AF89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60647" y="2615801"/>
                <a:ext cx="8182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2FCD206C-CBFC-F264-ABAF-D353B9C6EC14}"/>
              </a:ext>
            </a:extLst>
          </p:cNvPr>
          <p:cNvGrpSpPr/>
          <p:nvPr/>
        </p:nvGrpSpPr>
        <p:grpSpPr>
          <a:xfrm>
            <a:off x="3313527" y="607361"/>
            <a:ext cx="1575360" cy="363240"/>
            <a:chOff x="3313527" y="607361"/>
            <a:chExt cx="157536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CF885FE5-0FE6-8579-4496-6FA1B55841D3}"/>
                    </a:ext>
                  </a:extLst>
                </p14:cNvPr>
                <p14:cNvContentPartPr/>
                <p14:nvPr/>
              </p14:nvContentPartPr>
              <p14:xfrm>
                <a:off x="3313527" y="635441"/>
                <a:ext cx="64800" cy="14796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CF885FE5-0FE6-8579-4496-6FA1B55841D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04527" y="626801"/>
                  <a:ext cx="82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948FA801-36A1-95CC-E28D-ECE2C62F3B3A}"/>
                    </a:ext>
                  </a:extLst>
                </p14:cNvPr>
                <p14:cNvContentPartPr/>
                <p14:nvPr/>
              </p14:nvContentPartPr>
              <p14:xfrm>
                <a:off x="3405327" y="708881"/>
                <a:ext cx="155520" cy="8640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948FA801-36A1-95CC-E28D-ECE2C62F3B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96687" y="700241"/>
                  <a:ext cx="17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1E2F3F75-5C6B-EB9B-3DA4-4A43959B8F33}"/>
                    </a:ext>
                  </a:extLst>
                </p14:cNvPr>
                <p14:cNvContentPartPr/>
                <p14:nvPr/>
              </p14:nvContentPartPr>
              <p14:xfrm>
                <a:off x="3511887" y="607361"/>
                <a:ext cx="15120" cy="2052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1E2F3F75-5C6B-EB9B-3DA4-4A43959B8F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03247" y="598721"/>
                  <a:ext cx="32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2D3A9780-4DBA-BE15-B66E-CCCDE52FA6D7}"/>
                    </a:ext>
                  </a:extLst>
                </p14:cNvPr>
                <p14:cNvContentPartPr/>
                <p14:nvPr/>
              </p14:nvContentPartPr>
              <p14:xfrm>
                <a:off x="3613407" y="676481"/>
                <a:ext cx="123840" cy="7812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2D3A9780-4DBA-BE15-B66E-CCCDE52FA6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04767" y="667841"/>
                  <a:ext cx="141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AAF3EA37-0B9D-DCD9-74AE-AA09DC947FC6}"/>
                    </a:ext>
                  </a:extLst>
                </p14:cNvPr>
                <p14:cNvContentPartPr/>
                <p14:nvPr/>
              </p14:nvContentPartPr>
              <p14:xfrm>
                <a:off x="3771807" y="696281"/>
                <a:ext cx="39240" cy="7020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AAF3EA37-0B9D-DCD9-74AE-AA09DC947F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62807" y="687281"/>
                  <a:ext cx="56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281DD368-0CBE-5F3F-BC25-4588D871CFE8}"/>
                    </a:ext>
                  </a:extLst>
                </p14:cNvPr>
                <p14:cNvContentPartPr/>
                <p14:nvPr/>
              </p14:nvContentPartPr>
              <p14:xfrm>
                <a:off x="3852807" y="664961"/>
                <a:ext cx="236880" cy="18432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281DD368-0CBE-5F3F-BC25-4588D871CF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44167" y="656321"/>
                  <a:ext cx="254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C2EADF60-C56A-3775-91DA-6B07F02FD63B}"/>
                    </a:ext>
                  </a:extLst>
                </p14:cNvPr>
                <p14:cNvContentPartPr/>
                <p14:nvPr/>
              </p14:nvContentPartPr>
              <p14:xfrm>
                <a:off x="4194087" y="676841"/>
                <a:ext cx="90000" cy="14832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C2EADF60-C56A-3775-91DA-6B07F02FD6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85447" y="668201"/>
                  <a:ext cx="107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1D8EF07-E898-A73E-21B1-2FA95241CB9E}"/>
                    </a:ext>
                  </a:extLst>
                </p14:cNvPr>
                <p14:cNvContentPartPr/>
                <p14:nvPr/>
              </p14:nvContentPartPr>
              <p14:xfrm>
                <a:off x="4296687" y="739481"/>
                <a:ext cx="260640" cy="23112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1D8EF07-E898-A73E-21B1-2FA95241CB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88047" y="730841"/>
                  <a:ext cx="278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72AC987C-D6E5-38EF-FE8B-F611BBB526E8}"/>
                    </a:ext>
                  </a:extLst>
                </p14:cNvPr>
                <p14:cNvContentPartPr/>
                <p14:nvPr/>
              </p14:nvContentPartPr>
              <p14:xfrm>
                <a:off x="4509087" y="674321"/>
                <a:ext cx="14040" cy="4320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72AC987C-D6E5-38EF-FE8B-F611BBB526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00447" y="665321"/>
                  <a:ext cx="31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9F814E5B-72A8-2480-7876-FE34FCAFF711}"/>
                    </a:ext>
                  </a:extLst>
                </p14:cNvPr>
                <p14:cNvContentPartPr/>
                <p14:nvPr/>
              </p14:nvContentPartPr>
              <p14:xfrm>
                <a:off x="4634007" y="721481"/>
                <a:ext cx="254880" cy="10404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9F814E5B-72A8-2480-7876-FE34FCAFF7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25007" y="712481"/>
                  <a:ext cx="2725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A8EC1E02-0FCF-4880-C4B6-74C95C76FE1E}"/>
              </a:ext>
            </a:extLst>
          </p:cNvPr>
          <p:cNvGrpSpPr/>
          <p:nvPr/>
        </p:nvGrpSpPr>
        <p:grpSpPr>
          <a:xfrm>
            <a:off x="1654647" y="2215121"/>
            <a:ext cx="2209680" cy="3326760"/>
            <a:chOff x="1654647" y="2215121"/>
            <a:chExt cx="2209680" cy="33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C7BE84-C6BC-C0D2-7B02-4C5607B32A6E}"/>
                    </a:ext>
                  </a:extLst>
                </p14:cNvPr>
                <p14:cNvContentPartPr/>
                <p14:nvPr/>
              </p14:nvContentPartPr>
              <p14:xfrm>
                <a:off x="1932567" y="2479001"/>
                <a:ext cx="103680" cy="25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C7BE84-C6BC-C0D2-7B02-4C5607B32A6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23567" y="2470001"/>
                  <a:ext cx="121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72A8EF-116C-FD41-C67D-81249B5FB1BE}"/>
                    </a:ext>
                  </a:extLst>
                </p14:cNvPr>
                <p14:cNvContentPartPr/>
                <p14:nvPr/>
              </p14:nvContentPartPr>
              <p14:xfrm>
                <a:off x="1920327" y="2549921"/>
                <a:ext cx="324000" cy="17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72A8EF-116C-FD41-C67D-81249B5FB1B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11687" y="2541281"/>
                  <a:ext cx="341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75772E-B4F5-8824-B72E-56EAC59E12DD}"/>
                    </a:ext>
                  </a:extLst>
                </p14:cNvPr>
                <p14:cNvContentPartPr/>
                <p14:nvPr/>
              </p14:nvContentPartPr>
              <p14:xfrm>
                <a:off x="1903407" y="2863481"/>
                <a:ext cx="96480" cy="24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75772E-B4F5-8824-B72E-56EAC59E12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94407" y="2854841"/>
                  <a:ext cx="11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5DEA01-92F2-7EFC-7DA5-F1B87C70E318}"/>
                    </a:ext>
                  </a:extLst>
                </p14:cNvPr>
                <p14:cNvContentPartPr/>
                <p14:nvPr/>
              </p14:nvContentPartPr>
              <p14:xfrm>
                <a:off x="2056407" y="2818121"/>
                <a:ext cx="182160" cy="29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5DEA01-92F2-7EFC-7DA5-F1B87C70E31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47407" y="2809481"/>
                  <a:ext cx="199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0BDD56-479E-8A30-1910-87071707DACB}"/>
                    </a:ext>
                  </a:extLst>
                </p14:cNvPr>
                <p14:cNvContentPartPr/>
                <p14:nvPr/>
              </p14:nvContentPartPr>
              <p14:xfrm>
                <a:off x="2111487" y="2894081"/>
                <a:ext cx="133560" cy="8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0BDD56-479E-8A30-1910-87071707DAC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02487" y="2885081"/>
                  <a:ext cx="151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1487BD-9A0C-0A93-F80A-6D2717871F91}"/>
                    </a:ext>
                  </a:extLst>
                </p14:cNvPr>
                <p14:cNvContentPartPr/>
                <p14:nvPr/>
              </p14:nvContentPartPr>
              <p14:xfrm>
                <a:off x="2256567" y="2801921"/>
                <a:ext cx="501120" cy="22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1487BD-9A0C-0A93-F80A-6D2717871F9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47567" y="2793281"/>
                  <a:ext cx="518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0118FF-31B6-B5C3-875C-FBAC0078B8BC}"/>
                    </a:ext>
                  </a:extLst>
                </p14:cNvPr>
                <p14:cNvContentPartPr/>
                <p14:nvPr/>
              </p14:nvContentPartPr>
              <p14:xfrm>
                <a:off x="2792247" y="2592041"/>
                <a:ext cx="1072080" cy="26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0118FF-31B6-B5C3-875C-FBAC0078B8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83607" y="2583401"/>
                  <a:ext cx="1089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758974BF-48B9-14C1-744A-6DFB71E2AAF3}"/>
                    </a:ext>
                  </a:extLst>
                </p14:cNvPr>
                <p14:cNvContentPartPr/>
                <p14:nvPr/>
              </p14:nvContentPartPr>
              <p14:xfrm>
                <a:off x="1824927" y="2215121"/>
                <a:ext cx="947880" cy="12650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758974BF-48B9-14C1-744A-6DFB71E2AA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15927" y="2206121"/>
                  <a:ext cx="96552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CACAE67-1BC9-F03A-B22C-BC339EC5E85E}"/>
                    </a:ext>
                  </a:extLst>
                </p14:cNvPr>
                <p14:cNvContentPartPr/>
                <p14:nvPr/>
              </p14:nvContentPartPr>
              <p14:xfrm>
                <a:off x="1654647" y="3256601"/>
                <a:ext cx="1306080" cy="58176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BCACAE67-1BC9-F03A-B22C-BC339EC5E85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46007" y="3247601"/>
                  <a:ext cx="13237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E3778A00-5017-B9CA-795B-FEE7D6F1668D}"/>
                    </a:ext>
                  </a:extLst>
                </p14:cNvPr>
                <p14:cNvContentPartPr/>
                <p14:nvPr/>
              </p14:nvContentPartPr>
              <p14:xfrm>
                <a:off x="1903767" y="3961121"/>
                <a:ext cx="91800" cy="2131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E3778A00-5017-B9CA-795B-FEE7D6F166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95127" y="3952481"/>
                  <a:ext cx="109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D8F48DBC-411E-F525-1568-E04EEB6AF28D}"/>
                    </a:ext>
                  </a:extLst>
                </p14:cNvPr>
                <p14:cNvContentPartPr/>
                <p14:nvPr/>
              </p14:nvContentPartPr>
              <p14:xfrm>
                <a:off x="2004567" y="3982001"/>
                <a:ext cx="184680" cy="17280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D8F48DBC-411E-F525-1568-E04EEB6AF2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95567" y="3973001"/>
                  <a:ext cx="202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175B4BA1-2FB0-F61C-ECB3-0450C345B62B}"/>
                    </a:ext>
                  </a:extLst>
                </p14:cNvPr>
                <p14:cNvContentPartPr/>
                <p14:nvPr/>
              </p14:nvContentPartPr>
              <p14:xfrm>
                <a:off x="2220567" y="3857801"/>
                <a:ext cx="29160" cy="21636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175B4BA1-2FB0-F61C-ECB3-0450C345B6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11927" y="3849161"/>
                  <a:ext cx="4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F7166548-AB71-91B1-4BF8-021AEB2BC90D}"/>
                    </a:ext>
                  </a:extLst>
                </p14:cNvPr>
                <p14:cNvContentPartPr/>
                <p14:nvPr/>
              </p14:nvContentPartPr>
              <p14:xfrm>
                <a:off x="2174847" y="3768161"/>
                <a:ext cx="217080" cy="31428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F7166548-AB71-91B1-4BF8-021AEB2BC9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65847" y="3759521"/>
                  <a:ext cx="234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70B0EEB1-9E9F-7773-DDF8-FA07276887A9}"/>
                    </a:ext>
                  </a:extLst>
                </p14:cNvPr>
                <p14:cNvContentPartPr/>
                <p14:nvPr/>
              </p14:nvContentPartPr>
              <p14:xfrm>
                <a:off x="2404887" y="3813881"/>
                <a:ext cx="10440" cy="2844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70B0EEB1-9E9F-7773-DDF8-FA07276887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96247" y="3805241"/>
                  <a:ext cx="28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795A6EF8-831F-9A5F-34FF-2923FC5C8666}"/>
                    </a:ext>
                  </a:extLst>
                </p14:cNvPr>
                <p14:cNvContentPartPr/>
                <p14:nvPr/>
              </p14:nvContentPartPr>
              <p14:xfrm>
                <a:off x="2457087" y="3857441"/>
                <a:ext cx="64440" cy="11016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795A6EF8-831F-9A5F-34FF-2923FC5C866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8087" y="3848801"/>
                  <a:ext cx="8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47089205-A6A3-EE4F-140F-0939AA18810B}"/>
                    </a:ext>
                  </a:extLst>
                </p14:cNvPr>
                <p14:cNvContentPartPr/>
                <p14:nvPr/>
              </p14:nvContentPartPr>
              <p14:xfrm>
                <a:off x="1868487" y="4396361"/>
                <a:ext cx="137880" cy="9288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47089205-A6A3-EE4F-140F-0939AA18810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59847" y="4387361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CE599320-6D41-87D6-9FDE-45BBBF5E9D2C}"/>
                    </a:ext>
                  </a:extLst>
                </p14:cNvPr>
                <p14:cNvContentPartPr/>
                <p14:nvPr/>
              </p14:nvContentPartPr>
              <p14:xfrm>
                <a:off x="2035167" y="4218521"/>
                <a:ext cx="375840" cy="23472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CE599320-6D41-87D6-9FDE-45BBBF5E9D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26167" y="4209881"/>
                  <a:ext cx="393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95B182CB-4423-FD83-23AA-C3CAE3ECBB8A}"/>
                    </a:ext>
                  </a:extLst>
                </p14:cNvPr>
                <p14:cNvContentPartPr/>
                <p14:nvPr/>
              </p14:nvContentPartPr>
              <p14:xfrm>
                <a:off x="2453487" y="4194761"/>
                <a:ext cx="68760" cy="4068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95B182CB-4423-FD83-23AA-C3CAE3ECBB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44487" y="4186121"/>
                  <a:ext cx="86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AD379349-1C36-9D69-F1CC-93C46858B7F4}"/>
                    </a:ext>
                  </a:extLst>
                </p14:cNvPr>
                <p14:cNvContentPartPr/>
                <p14:nvPr/>
              </p14:nvContentPartPr>
              <p14:xfrm>
                <a:off x="2534127" y="4004681"/>
                <a:ext cx="121320" cy="21852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AD379349-1C36-9D69-F1CC-93C46858B7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25487" y="3995681"/>
                  <a:ext cx="138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197C448E-E311-C14E-E592-7166DEF46D96}"/>
                    </a:ext>
                  </a:extLst>
                </p14:cNvPr>
                <p14:cNvContentPartPr/>
                <p14:nvPr/>
              </p14:nvContentPartPr>
              <p14:xfrm>
                <a:off x="2076927" y="4735841"/>
                <a:ext cx="34560" cy="13068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197C448E-E311-C14E-E592-7166DEF46D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68287" y="4727201"/>
                  <a:ext cx="52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BE8C1B40-E805-1215-D0FA-D4B3E6E46B8D}"/>
                    </a:ext>
                  </a:extLst>
                </p14:cNvPr>
                <p14:cNvContentPartPr/>
                <p14:nvPr/>
              </p14:nvContentPartPr>
              <p14:xfrm>
                <a:off x="2049567" y="4534601"/>
                <a:ext cx="209880" cy="32400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BE8C1B40-E805-1215-D0FA-D4B3E6E46B8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40927" y="4525601"/>
                  <a:ext cx="227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093416B9-E311-7687-A67D-968E6428CA4C}"/>
                    </a:ext>
                  </a:extLst>
                </p14:cNvPr>
                <p14:cNvContentPartPr/>
                <p14:nvPr/>
              </p14:nvContentPartPr>
              <p14:xfrm>
                <a:off x="2197167" y="4596161"/>
                <a:ext cx="106560" cy="26208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093416B9-E311-7687-A67D-968E6428CA4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8167" y="4587521"/>
                  <a:ext cx="124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AC0F0F5A-00F3-164A-7FD8-FA426D8B1ED3}"/>
                    </a:ext>
                  </a:extLst>
                </p14:cNvPr>
                <p14:cNvContentPartPr/>
                <p14:nvPr/>
              </p14:nvContentPartPr>
              <p14:xfrm>
                <a:off x="1981887" y="5097281"/>
                <a:ext cx="49680" cy="14832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AC0F0F5A-00F3-164A-7FD8-FA426D8B1E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73247" y="5088641"/>
                  <a:ext cx="6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6252C98-779B-9532-288E-D8B756079A88}"/>
                    </a:ext>
                  </a:extLst>
                </p14:cNvPr>
                <p14:cNvContentPartPr/>
                <p14:nvPr/>
              </p14:nvContentPartPr>
              <p14:xfrm>
                <a:off x="2068287" y="5152361"/>
                <a:ext cx="64080" cy="8424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6252C98-779B-9532-288E-D8B756079A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59647" y="5143721"/>
                  <a:ext cx="81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B7728B65-30BE-863E-DF3B-48F792D336B8}"/>
                    </a:ext>
                  </a:extLst>
                </p14:cNvPr>
                <p14:cNvContentPartPr/>
                <p14:nvPr/>
              </p14:nvContentPartPr>
              <p14:xfrm>
                <a:off x="2189607" y="5040761"/>
                <a:ext cx="41760" cy="11772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B7728B65-30BE-863E-DF3B-48F792D336B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80967" y="5031761"/>
                  <a:ext cx="5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A00EC07-E0ED-745B-58CF-998F9377925C}"/>
                    </a:ext>
                  </a:extLst>
                </p14:cNvPr>
                <p14:cNvContentPartPr/>
                <p14:nvPr/>
              </p14:nvContentPartPr>
              <p14:xfrm>
                <a:off x="2193207" y="5058761"/>
                <a:ext cx="90360" cy="11916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A00EC07-E0ED-745B-58CF-998F9377925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84567" y="5049761"/>
                  <a:ext cx="108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DF5895AF-D632-C403-9267-593E61373CB5}"/>
                    </a:ext>
                  </a:extLst>
                </p14:cNvPr>
                <p14:cNvContentPartPr/>
                <p14:nvPr/>
              </p14:nvContentPartPr>
              <p14:xfrm>
                <a:off x="2299767" y="5023121"/>
                <a:ext cx="34920" cy="9612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DF5895AF-D632-C403-9267-593E61373CB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90767" y="5014121"/>
                  <a:ext cx="52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09BEAEEF-07E1-60D7-DC17-97AAE3C01D97}"/>
                    </a:ext>
                  </a:extLst>
                </p14:cNvPr>
                <p14:cNvContentPartPr/>
                <p14:nvPr/>
              </p14:nvContentPartPr>
              <p14:xfrm>
                <a:off x="2379327" y="4957241"/>
                <a:ext cx="85680" cy="8424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09BEAEEF-07E1-60D7-DC17-97AAE3C01D9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370687" y="4948241"/>
                  <a:ext cx="10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86C5D1D2-F42D-298D-7D79-EB5B279CE350}"/>
                    </a:ext>
                  </a:extLst>
                </p14:cNvPr>
                <p14:cNvContentPartPr/>
                <p14:nvPr/>
              </p14:nvContentPartPr>
              <p14:xfrm>
                <a:off x="2452767" y="4777601"/>
                <a:ext cx="117000" cy="26460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86C5D1D2-F42D-298D-7D79-EB5B279CE35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43767" y="4768601"/>
                  <a:ext cx="134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EE03FD3C-EE3F-3555-39C2-582F442135FA}"/>
                    </a:ext>
                  </a:extLst>
                </p14:cNvPr>
                <p14:cNvContentPartPr/>
                <p14:nvPr/>
              </p14:nvContentPartPr>
              <p14:xfrm>
                <a:off x="2573367" y="4656281"/>
                <a:ext cx="314280" cy="30708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EE03FD3C-EE3F-3555-39C2-582F442135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64727" y="4647281"/>
                  <a:ext cx="331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76618A45-7E7D-0754-C176-3D4052775873}"/>
                    </a:ext>
                  </a:extLst>
                </p14:cNvPr>
                <p14:cNvContentPartPr/>
                <p14:nvPr/>
              </p14:nvContentPartPr>
              <p14:xfrm>
                <a:off x="2267007" y="5337401"/>
                <a:ext cx="104400" cy="16092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76618A45-7E7D-0754-C176-3D405277587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58367" y="5328401"/>
                  <a:ext cx="122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5F8A0A3D-791D-EC42-4CCD-9B6B58F33566}"/>
                    </a:ext>
                  </a:extLst>
                </p14:cNvPr>
                <p14:cNvContentPartPr/>
                <p14:nvPr/>
              </p14:nvContentPartPr>
              <p14:xfrm>
                <a:off x="2396247" y="5281241"/>
                <a:ext cx="263520" cy="260640"/>
              </p14:xfrm>
            </p:contentPart>
          </mc:Choice>
          <mc:Fallback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5F8A0A3D-791D-EC42-4CCD-9B6B58F3356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87247" y="5272241"/>
                  <a:ext cx="281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EADF3EAE-9A37-7A45-4E19-684D9E3A6858}"/>
                    </a:ext>
                  </a:extLst>
                </p14:cNvPr>
                <p14:cNvContentPartPr/>
                <p14:nvPr/>
              </p14:nvContentPartPr>
              <p14:xfrm>
                <a:off x="2579847" y="5109161"/>
                <a:ext cx="27360" cy="2376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EADF3EAE-9A37-7A45-4E19-684D9E3A685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570847" y="5100161"/>
                  <a:ext cx="45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F746725F-D7E9-A342-03A7-D7E5B9D62544}"/>
                    </a:ext>
                  </a:extLst>
                </p14:cNvPr>
                <p14:cNvContentPartPr/>
                <p14:nvPr/>
              </p14:nvContentPartPr>
              <p14:xfrm>
                <a:off x="2719527" y="5154881"/>
                <a:ext cx="184680" cy="15732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F746725F-D7E9-A342-03A7-D7E5B9D6254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10527" y="5145881"/>
                  <a:ext cx="202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18DCA9C8-A626-BAAE-D286-46DF22881874}"/>
                    </a:ext>
                  </a:extLst>
                </p14:cNvPr>
                <p14:cNvContentPartPr/>
                <p14:nvPr/>
              </p14:nvContentPartPr>
              <p14:xfrm>
                <a:off x="2705127" y="5205641"/>
                <a:ext cx="59400" cy="9864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18DCA9C8-A626-BAAE-D286-46DF228818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96127" y="5196641"/>
                  <a:ext cx="7704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66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1</cp:revision>
  <dcterms:created xsi:type="dcterms:W3CDTF">2022-09-04T04:49:12Z</dcterms:created>
  <dcterms:modified xsi:type="dcterms:W3CDTF">2022-09-04T05:21:07Z</dcterms:modified>
</cp:coreProperties>
</file>