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49DCB5-0E40-47ED-87E6-FC3A56B9BF6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A6305D-D18A-452F-AED5-8AC349AF50F0}">
      <dgm:prSet phldrT="[Text]" custT="1"/>
      <dgm:spPr/>
      <dgm:t>
        <a:bodyPr/>
        <a:lstStyle/>
        <a:p>
          <a:r>
            <a:rPr lang="en-US" sz="900" dirty="0"/>
            <a:t>Management Group</a:t>
          </a:r>
          <a:endParaRPr lang="en-IN" sz="900" dirty="0"/>
        </a:p>
      </dgm:t>
    </dgm:pt>
    <dgm:pt modelId="{7E75F459-FE7E-445C-B4DC-BD6BF726D8D6}" type="parTrans" cxnId="{9126A43D-8F49-4772-8043-F2AED69AF35A}">
      <dgm:prSet/>
      <dgm:spPr/>
      <dgm:t>
        <a:bodyPr/>
        <a:lstStyle/>
        <a:p>
          <a:endParaRPr lang="en-IN" sz="1600"/>
        </a:p>
      </dgm:t>
    </dgm:pt>
    <dgm:pt modelId="{46F3342D-8925-4584-8373-146B47217A84}" type="sibTrans" cxnId="{9126A43D-8F49-4772-8043-F2AED69AF35A}">
      <dgm:prSet/>
      <dgm:spPr/>
      <dgm:t>
        <a:bodyPr/>
        <a:lstStyle/>
        <a:p>
          <a:endParaRPr lang="en-IN" sz="1600"/>
        </a:p>
      </dgm:t>
    </dgm:pt>
    <dgm:pt modelId="{73CFCD80-2FE1-4904-B36F-5BE0DD0A0275}">
      <dgm:prSet phldrT="[Text]" custT="1"/>
      <dgm:spPr/>
      <dgm:t>
        <a:bodyPr/>
        <a:lstStyle/>
        <a:p>
          <a:r>
            <a:rPr lang="en-US" sz="900" dirty="0"/>
            <a:t>Subscription 1</a:t>
          </a:r>
          <a:endParaRPr lang="en-IN" sz="900" dirty="0"/>
        </a:p>
      </dgm:t>
    </dgm:pt>
    <dgm:pt modelId="{40193783-8821-4277-8E26-DF7964308F80}" type="parTrans" cxnId="{B5B2402B-975D-4E1E-A989-E7D2E2AEBF4C}">
      <dgm:prSet/>
      <dgm:spPr/>
      <dgm:t>
        <a:bodyPr/>
        <a:lstStyle/>
        <a:p>
          <a:endParaRPr lang="en-IN" sz="1600"/>
        </a:p>
      </dgm:t>
    </dgm:pt>
    <dgm:pt modelId="{FC463693-AC7D-4922-9111-0575C66E9376}" type="sibTrans" cxnId="{B5B2402B-975D-4E1E-A989-E7D2E2AEBF4C}">
      <dgm:prSet/>
      <dgm:spPr/>
      <dgm:t>
        <a:bodyPr/>
        <a:lstStyle/>
        <a:p>
          <a:endParaRPr lang="en-IN" sz="1600"/>
        </a:p>
      </dgm:t>
    </dgm:pt>
    <dgm:pt modelId="{D52B2729-28CC-4E4C-BFE4-8C9899A94EED}">
      <dgm:prSet phldrT="[Text]" custT="1"/>
      <dgm:spPr/>
      <dgm:t>
        <a:bodyPr/>
        <a:lstStyle/>
        <a:p>
          <a:r>
            <a:rPr lang="en-US" sz="900" dirty="0"/>
            <a:t>RG 1</a:t>
          </a:r>
          <a:endParaRPr lang="en-IN" sz="900" dirty="0"/>
        </a:p>
      </dgm:t>
    </dgm:pt>
    <dgm:pt modelId="{51E86229-7272-4A2B-BBE8-81AB8F84DC8F}" type="parTrans" cxnId="{A3A3D51F-AF46-4931-8B1E-04B3D34D4D62}">
      <dgm:prSet/>
      <dgm:spPr/>
      <dgm:t>
        <a:bodyPr/>
        <a:lstStyle/>
        <a:p>
          <a:endParaRPr lang="en-IN" sz="1600"/>
        </a:p>
      </dgm:t>
    </dgm:pt>
    <dgm:pt modelId="{868FB853-77BA-4E0B-AC73-8AA54F8CF9E4}" type="sibTrans" cxnId="{A3A3D51F-AF46-4931-8B1E-04B3D34D4D62}">
      <dgm:prSet/>
      <dgm:spPr/>
      <dgm:t>
        <a:bodyPr/>
        <a:lstStyle/>
        <a:p>
          <a:endParaRPr lang="en-IN" sz="1600"/>
        </a:p>
      </dgm:t>
    </dgm:pt>
    <dgm:pt modelId="{7568F02E-A55E-4B08-B8AE-F6CB7C0A9B97}">
      <dgm:prSet phldrT="[Text]" custT="1"/>
      <dgm:spPr/>
      <dgm:t>
        <a:bodyPr/>
        <a:lstStyle/>
        <a:p>
          <a:r>
            <a:rPr lang="en-US" sz="900" dirty="0"/>
            <a:t>RG 2</a:t>
          </a:r>
          <a:endParaRPr lang="en-IN" sz="900" dirty="0"/>
        </a:p>
      </dgm:t>
    </dgm:pt>
    <dgm:pt modelId="{36038066-456E-4563-83C7-6511C3E96685}" type="parTrans" cxnId="{EE89033B-6355-4367-AB48-A773432D1DC3}">
      <dgm:prSet/>
      <dgm:spPr/>
      <dgm:t>
        <a:bodyPr/>
        <a:lstStyle/>
        <a:p>
          <a:endParaRPr lang="en-IN" sz="1600"/>
        </a:p>
      </dgm:t>
    </dgm:pt>
    <dgm:pt modelId="{B41A7834-F1EF-4B10-9FA8-C9507A0EDE5E}" type="sibTrans" cxnId="{EE89033B-6355-4367-AB48-A773432D1DC3}">
      <dgm:prSet/>
      <dgm:spPr/>
      <dgm:t>
        <a:bodyPr/>
        <a:lstStyle/>
        <a:p>
          <a:endParaRPr lang="en-IN" sz="1600"/>
        </a:p>
      </dgm:t>
    </dgm:pt>
    <dgm:pt modelId="{DF5329C7-4906-4827-B08D-827051757869}">
      <dgm:prSet phldrT="[Text]" custT="1"/>
      <dgm:spPr/>
      <dgm:t>
        <a:bodyPr/>
        <a:lstStyle/>
        <a:p>
          <a:r>
            <a:rPr lang="en-US" sz="900" dirty="0"/>
            <a:t>Subscription 2</a:t>
          </a:r>
          <a:endParaRPr lang="en-IN" sz="900" dirty="0"/>
        </a:p>
      </dgm:t>
    </dgm:pt>
    <dgm:pt modelId="{451B07F6-A9C0-4199-8F3A-0FD533541A99}" type="parTrans" cxnId="{42F3B86A-5B6B-4279-9382-381BD28AE349}">
      <dgm:prSet/>
      <dgm:spPr/>
      <dgm:t>
        <a:bodyPr/>
        <a:lstStyle/>
        <a:p>
          <a:endParaRPr lang="en-IN" sz="1600"/>
        </a:p>
      </dgm:t>
    </dgm:pt>
    <dgm:pt modelId="{084D4BE3-E6AB-4276-B756-17FB9DBDB13E}" type="sibTrans" cxnId="{42F3B86A-5B6B-4279-9382-381BD28AE349}">
      <dgm:prSet/>
      <dgm:spPr/>
      <dgm:t>
        <a:bodyPr/>
        <a:lstStyle/>
        <a:p>
          <a:endParaRPr lang="en-IN" sz="1600"/>
        </a:p>
      </dgm:t>
    </dgm:pt>
    <dgm:pt modelId="{01166DEE-2FFD-459A-AF73-9C39C05C1482}">
      <dgm:prSet phldrT="[Text]" custT="1"/>
      <dgm:spPr/>
      <dgm:t>
        <a:bodyPr/>
        <a:lstStyle/>
        <a:p>
          <a:r>
            <a:rPr lang="en-US" sz="900" dirty="0"/>
            <a:t>RG 4</a:t>
          </a:r>
          <a:endParaRPr lang="en-IN" sz="900" dirty="0"/>
        </a:p>
      </dgm:t>
    </dgm:pt>
    <dgm:pt modelId="{99BE3177-18EA-4AFC-83CC-830DE3F075F2}" type="parTrans" cxnId="{6EB74E28-E9F9-431B-8523-96BC2736DA96}">
      <dgm:prSet/>
      <dgm:spPr/>
      <dgm:t>
        <a:bodyPr/>
        <a:lstStyle/>
        <a:p>
          <a:endParaRPr lang="en-IN" sz="1600"/>
        </a:p>
      </dgm:t>
    </dgm:pt>
    <dgm:pt modelId="{0B807C24-1FB9-4713-9A6B-CB9376880F13}" type="sibTrans" cxnId="{6EB74E28-E9F9-431B-8523-96BC2736DA96}">
      <dgm:prSet/>
      <dgm:spPr/>
      <dgm:t>
        <a:bodyPr/>
        <a:lstStyle/>
        <a:p>
          <a:endParaRPr lang="en-IN" sz="1600"/>
        </a:p>
      </dgm:t>
    </dgm:pt>
    <dgm:pt modelId="{2D99E567-7F13-45F6-BBCF-CD7731AB5CA8}">
      <dgm:prSet phldrT="[Text]" custT="1"/>
      <dgm:spPr/>
      <dgm:t>
        <a:bodyPr/>
        <a:lstStyle/>
        <a:p>
          <a:r>
            <a:rPr lang="en-US" sz="900" dirty="0"/>
            <a:t>RG 3</a:t>
          </a:r>
          <a:endParaRPr lang="en-IN" sz="900" dirty="0"/>
        </a:p>
      </dgm:t>
    </dgm:pt>
    <dgm:pt modelId="{9616C4A0-E477-4737-9074-C3BAFBE96849}" type="parTrans" cxnId="{9EB808E2-9E4D-4E6A-96A2-FBC5BC94AB63}">
      <dgm:prSet/>
      <dgm:spPr/>
      <dgm:t>
        <a:bodyPr/>
        <a:lstStyle/>
        <a:p>
          <a:endParaRPr lang="en-IN" sz="1600"/>
        </a:p>
      </dgm:t>
    </dgm:pt>
    <dgm:pt modelId="{B331059B-09E3-4FB8-AA2F-C9D5E31AA76A}" type="sibTrans" cxnId="{9EB808E2-9E4D-4E6A-96A2-FBC5BC94AB63}">
      <dgm:prSet/>
      <dgm:spPr/>
      <dgm:t>
        <a:bodyPr/>
        <a:lstStyle/>
        <a:p>
          <a:endParaRPr lang="en-IN" sz="1600"/>
        </a:p>
      </dgm:t>
    </dgm:pt>
    <dgm:pt modelId="{19891AB9-CFB3-44DD-8498-0566409A273A}">
      <dgm:prSet phldrT="[Text]" custT="1"/>
      <dgm:spPr/>
      <dgm:t>
        <a:bodyPr/>
        <a:lstStyle/>
        <a:p>
          <a:r>
            <a:rPr lang="en-US" sz="900" dirty="0"/>
            <a:t>RG 5</a:t>
          </a:r>
          <a:endParaRPr lang="en-IN" sz="900" dirty="0"/>
        </a:p>
      </dgm:t>
    </dgm:pt>
    <dgm:pt modelId="{CBB33468-2A81-48E4-8A22-F7626592572E}" type="parTrans" cxnId="{7F087F2C-DBC2-4D08-9E0A-B0C87F6D5148}">
      <dgm:prSet/>
      <dgm:spPr/>
      <dgm:t>
        <a:bodyPr/>
        <a:lstStyle/>
        <a:p>
          <a:endParaRPr lang="en-IN" sz="1600"/>
        </a:p>
      </dgm:t>
    </dgm:pt>
    <dgm:pt modelId="{327144A6-566D-4324-9B24-55462C101CD0}" type="sibTrans" cxnId="{7F087F2C-DBC2-4D08-9E0A-B0C87F6D5148}">
      <dgm:prSet/>
      <dgm:spPr/>
      <dgm:t>
        <a:bodyPr/>
        <a:lstStyle/>
        <a:p>
          <a:endParaRPr lang="en-IN" sz="1600"/>
        </a:p>
      </dgm:t>
    </dgm:pt>
    <dgm:pt modelId="{FBFCA6A1-8203-4B70-A7E8-2EB7969DFF30}" type="pres">
      <dgm:prSet presAssocID="{2C49DCB5-0E40-47ED-87E6-FC3A56B9BF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DB6EB7-2AB8-4FB3-9509-9E07E5E94536}" type="pres">
      <dgm:prSet presAssocID="{BEA6305D-D18A-452F-AED5-8AC349AF50F0}" presName="hierRoot1" presStyleCnt="0"/>
      <dgm:spPr/>
    </dgm:pt>
    <dgm:pt modelId="{5C1C4025-2622-4FE8-9FE1-A9DE48365FD6}" type="pres">
      <dgm:prSet presAssocID="{BEA6305D-D18A-452F-AED5-8AC349AF50F0}" presName="composite" presStyleCnt="0"/>
      <dgm:spPr/>
    </dgm:pt>
    <dgm:pt modelId="{56ABA716-D29E-4CAA-8022-0ED1F525B0AE}" type="pres">
      <dgm:prSet presAssocID="{BEA6305D-D18A-452F-AED5-8AC349AF50F0}" presName="background" presStyleLbl="node0" presStyleIdx="0" presStyleCnt="1"/>
      <dgm:spPr/>
    </dgm:pt>
    <dgm:pt modelId="{BC5DB51F-35C9-48E1-B5F6-262BAA092525}" type="pres">
      <dgm:prSet presAssocID="{BEA6305D-D18A-452F-AED5-8AC349AF50F0}" presName="text" presStyleLbl="fgAcc0" presStyleIdx="0" presStyleCnt="1">
        <dgm:presLayoutVars>
          <dgm:chPref val="3"/>
        </dgm:presLayoutVars>
      </dgm:prSet>
      <dgm:spPr/>
    </dgm:pt>
    <dgm:pt modelId="{997ED307-8B3E-4BA2-88D4-44009BDD8A26}" type="pres">
      <dgm:prSet presAssocID="{BEA6305D-D18A-452F-AED5-8AC349AF50F0}" presName="hierChild2" presStyleCnt="0"/>
      <dgm:spPr/>
    </dgm:pt>
    <dgm:pt modelId="{A7B7CC98-2943-4469-9606-271E2DEE48EB}" type="pres">
      <dgm:prSet presAssocID="{40193783-8821-4277-8E26-DF7964308F80}" presName="Name10" presStyleLbl="parChTrans1D2" presStyleIdx="0" presStyleCnt="2"/>
      <dgm:spPr/>
    </dgm:pt>
    <dgm:pt modelId="{422BDE0F-FE7A-484F-8C43-5D325880345B}" type="pres">
      <dgm:prSet presAssocID="{73CFCD80-2FE1-4904-B36F-5BE0DD0A0275}" presName="hierRoot2" presStyleCnt="0"/>
      <dgm:spPr/>
    </dgm:pt>
    <dgm:pt modelId="{EE59813E-A499-4893-AD25-77C28ACD5FDA}" type="pres">
      <dgm:prSet presAssocID="{73CFCD80-2FE1-4904-B36F-5BE0DD0A0275}" presName="composite2" presStyleCnt="0"/>
      <dgm:spPr/>
    </dgm:pt>
    <dgm:pt modelId="{876D8BDE-D0EC-460A-B551-68FBA68D5E77}" type="pres">
      <dgm:prSet presAssocID="{73CFCD80-2FE1-4904-B36F-5BE0DD0A0275}" presName="background2" presStyleLbl="node2" presStyleIdx="0" presStyleCnt="2"/>
      <dgm:spPr/>
    </dgm:pt>
    <dgm:pt modelId="{B365D887-F6D4-4DA5-A9E4-E5379062D46B}" type="pres">
      <dgm:prSet presAssocID="{73CFCD80-2FE1-4904-B36F-5BE0DD0A0275}" presName="text2" presStyleLbl="fgAcc2" presStyleIdx="0" presStyleCnt="2">
        <dgm:presLayoutVars>
          <dgm:chPref val="3"/>
        </dgm:presLayoutVars>
      </dgm:prSet>
      <dgm:spPr/>
    </dgm:pt>
    <dgm:pt modelId="{5A6890AD-F9AF-4679-A3D5-39275DB1C67E}" type="pres">
      <dgm:prSet presAssocID="{73CFCD80-2FE1-4904-B36F-5BE0DD0A0275}" presName="hierChild3" presStyleCnt="0"/>
      <dgm:spPr/>
    </dgm:pt>
    <dgm:pt modelId="{47C238EA-2F2E-4D75-84DB-4B3AE0A13B42}" type="pres">
      <dgm:prSet presAssocID="{51E86229-7272-4A2B-BBE8-81AB8F84DC8F}" presName="Name17" presStyleLbl="parChTrans1D3" presStyleIdx="0" presStyleCnt="5"/>
      <dgm:spPr/>
    </dgm:pt>
    <dgm:pt modelId="{8707A580-5313-42BA-8FA7-77A1BEDA385A}" type="pres">
      <dgm:prSet presAssocID="{D52B2729-28CC-4E4C-BFE4-8C9899A94EED}" presName="hierRoot3" presStyleCnt="0"/>
      <dgm:spPr/>
    </dgm:pt>
    <dgm:pt modelId="{6C909419-110D-42EA-AAB3-D6195ABBAED5}" type="pres">
      <dgm:prSet presAssocID="{D52B2729-28CC-4E4C-BFE4-8C9899A94EED}" presName="composite3" presStyleCnt="0"/>
      <dgm:spPr/>
    </dgm:pt>
    <dgm:pt modelId="{28EB3E39-38D2-4607-981D-51831A320DB2}" type="pres">
      <dgm:prSet presAssocID="{D52B2729-28CC-4E4C-BFE4-8C9899A94EED}" presName="background3" presStyleLbl="node3" presStyleIdx="0" presStyleCnt="5"/>
      <dgm:spPr/>
    </dgm:pt>
    <dgm:pt modelId="{BF64FF12-2EE1-4614-81BD-1AB4C2BEACF9}" type="pres">
      <dgm:prSet presAssocID="{D52B2729-28CC-4E4C-BFE4-8C9899A94EED}" presName="text3" presStyleLbl="fgAcc3" presStyleIdx="0" presStyleCnt="5">
        <dgm:presLayoutVars>
          <dgm:chPref val="3"/>
        </dgm:presLayoutVars>
      </dgm:prSet>
      <dgm:spPr/>
    </dgm:pt>
    <dgm:pt modelId="{3148EBE7-3666-42F6-A24F-63293A83E77C}" type="pres">
      <dgm:prSet presAssocID="{D52B2729-28CC-4E4C-BFE4-8C9899A94EED}" presName="hierChild4" presStyleCnt="0"/>
      <dgm:spPr/>
    </dgm:pt>
    <dgm:pt modelId="{FBC9EF67-58A4-4460-B63B-B567C764FE41}" type="pres">
      <dgm:prSet presAssocID="{36038066-456E-4563-83C7-6511C3E96685}" presName="Name17" presStyleLbl="parChTrans1D3" presStyleIdx="1" presStyleCnt="5"/>
      <dgm:spPr/>
    </dgm:pt>
    <dgm:pt modelId="{8C2F6915-28E7-4778-A250-0A8EF289D4EF}" type="pres">
      <dgm:prSet presAssocID="{7568F02E-A55E-4B08-B8AE-F6CB7C0A9B97}" presName="hierRoot3" presStyleCnt="0"/>
      <dgm:spPr/>
    </dgm:pt>
    <dgm:pt modelId="{7FD8973A-FECB-426C-B82A-BF146E3BC8A8}" type="pres">
      <dgm:prSet presAssocID="{7568F02E-A55E-4B08-B8AE-F6CB7C0A9B97}" presName="composite3" presStyleCnt="0"/>
      <dgm:spPr/>
    </dgm:pt>
    <dgm:pt modelId="{9F0D8B69-195E-41DA-9D45-147062B62D98}" type="pres">
      <dgm:prSet presAssocID="{7568F02E-A55E-4B08-B8AE-F6CB7C0A9B97}" presName="background3" presStyleLbl="node3" presStyleIdx="1" presStyleCnt="5"/>
      <dgm:spPr/>
    </dgm:pt>
    <dgm:pt modelId="{911399B1-47AD-47CB-95EB-FC3D5CA9D579}" type="pres">
      <dgm:prSet presAssocID="{7568F02E-A55E-4B08-B8AE-F6CB7C0A9B97}" presName="text3" presStyleLbl="fgAcc3" presStyleIdx="1" presStyleCnt="5">
        <dgm:presLayoutVars>
          <dgm:chPref val="3"/>
        </dgm:presLayoutVars>
      </dgm:prSet>
      <dgm:spPr/>
    </dgm:pt>
    <dgm:pt modelId="{F35D60B8-8DA7-4732-8CCF-0B6C84E675C9}" type="pres">
      <dgm:prSet presAssocID="{7568F02E-A55E-4B08-B8AE-F6CB7C0A9B97}" presName="hierChild4" presStyleCnt="0"/>
      <dgm:spPr/>
    </dgm:pt>
    <dgm:pt modelId="{7BBAFFE5-5C82-44F5-BEDF-C5C04C82C485}" type="pres">
      <dgm:prSet presAssocID="{9616C4A0-E477-4737-9074-C3BAFBE96849}" presName="Name17" presStyleLbl="parChTrans1D3" presStyleIdx="2" presStyleCnt="5"/>
      <dgm:spPr/>
    </dgm:pt>
    <dgm:pt modelId="{50B4B1C3-ACB2-4905-97BE-1ACF8B358BED}" type="pres">
      <dgm:prSet presAssocID="{2D99E567-7F13-45F6-BBCF-CD7731AB5CA8}" presName="hierRoot3" presStyleCnt="0"/>
      <dgm:spPr/>
    </dgm:pt>
    <dgm:pt modelId="{289A06F8-FAD1-49B7-9212-2A1A6A08B1D5}" type="pres">
      <dgm:prSet presAssocID="{2D99E567-7F13-45F6-BBCF-CD7731AB5CA8}" presName="composite3" presStyleCnt="0"/>
      <dgm:spPr/>
    </dgm:pt>
    <dgm:pt modelId="{70B48D00-070C-4B9A-A6E3-B7D0EF3D7D3A}" type="pres">
      <dgm:prSet presAssocID="{2D99E567-7F13-45F6-BBCF-CD7731AB5CA8}" presName="background3" presStyleLbl="node3" presStyleIdx="2" presStyleCnt="5"/>
      <dgm:spPr/>
    </dgm:pt>
    <dgm:pt modelId="{92774980-5A97-4C7D-94B6-AB7B66815242}" type="pres">
      <dgm:prSet presAssocID="{2D99E567-7F13-45F6-BBCF-CD7731AB5CA8}" presName="text3" presStyleLbl="fgAcc3" presStyleIdx="2" presStyleCnt="5">
        <dgm:presLayoutVars>
          <dgm:chPref val="3"/>
        </dgm:presLayoutVars>
      </dgm:prSet>
      <dgm:spPr/>
    </dgm:pt>
    <dgm:pt modelId="{B23F1F81-64D4-4BFE-9DA4-2F16D2F6BC11}" type="pres">
      <dgm:prSet presAssocID="{2D99E567-7F13-45F6-BBCF-CD7731AB5CA8}" presName="hierChild4" presStyleCnt="0"/>
      <dgm:spPr/>
    </dgm:pt>
    <dgm:pt modelId="{AD81A0FB-F1CB-44AF-B99E-61063C062943}" type="pres">
      <dgm:prSet presAssocID="{451B07F6-A9C0-4199-8F3A-0FD533541A99}" presName="Name10" presStyleLbl="parChTrans1D2" presStyleIdx="1" presStyleCnt="2"/>
      <dgm:spPr/>
    </dgm:pt>
    <dgm:pt modelId="{89549F02-F5E7-422D-86F1-D273AB0B0883}" type="pres">
      <dgm:prSet presAssocID="{DF5329C7-4906-4827-B08D-827051757869}" presName="hierRoot2" presStyleCnt="0"/>
      <dgm:spPr/>
    </dgm:pt>
    <dgm:pt modelId="{37D575C2-F8C8-48A9-9804-B456369CF200}" type="pres">
      <dgm:prSet presAssocID="{DF5329C7-4906-4827-B08D-827051757869}" presName="composite2" presStyleCnt="0"/>
      <dgm:spPr/>
    </dgm:pt>
    <dgm:pt modelId="{07913F0B-D460-468C-9FB8-AFA5EACD46DE}" type="pres">
      <dgm:prSet presAssocID="{DF5329C7-4906-4827-B08D-827051757869}" presName="background2" presStyleLbl="node2" presStyleIdx="1" presStyleCnt="2"/>
      <dgm:spPr/>
    </dgm:pt>
    <dgm:pt modelId="{859FD2E2-1222-4245-8C06-F677DAD87E30}" type="pres">
      <dgm:prSet presAssocID="{DF5329C7-4906-4827-B08D-827051757869}" presName="text2" presStyleLbl="fgAcc2" presStyleIdx="1" presStyleCnt="2">
        <dgm:presLayoutVars>
          <dgm:chPref val="3"/>
        </dgm:presLayoutVars>
      </dgm:prSet>
      <dgm:spPr/>
    </dgm:pt>
    <dgm:pt modelId="{22C1B15D-59EB-4A18-9ADC-3C28D04333C5}" type="pres">
      <dgm:prSet presAssocID="{DF5329C7-4906-4827-B08D-827051757869}" presName="hierChild3" presStyleCnt="0"/>
      <dgm:spPr/>
    </dgm:pt>
    <dgm:pt modelId="{C1EF656D-7BFB-4E01-A96C-5F02FE1D953B}" type="pres">
      <dgm:prSet presAssocID="{99BE3177-18EA-4AFC-83CC-830DE3F075F2}" presName="Name17" presStyleLbl="parChTrans1D3" presStyleIdx="3" presStyleCnt="5"/>
      <dgm:spPr/>
    </dgm:pt>
    <dgm:pt modelId="{59561AC5-1F52-44F5-94F5-8084FF1233DE}" type="pres">
      <dgm:prSet presAssocID="{01166DEE-2FFD-459A-AF73-9C39C05C1482}" presName="hierRoot3" presStyleCnt="0"/>
      <dgm:spPr/>
    </dgm:pt>
    <dgm:pt modelId="{DC208444-2590-4424-9450-558F3D95D00C}" type="pres">
      <dgm:prSet presAssocID="{01166DEE-2FFD-459A-AF73-9C39C05C1482}" presName="composite3" presStyleCnt="0"/>
      <dgm:spPr/>
    </dgm:pt>
    <dgm:pt modelId="{F7979C97-3351-481E-9406-50C7B9E71ABF}" type="pres">
      <dgm:prSet presAssocID="{01166DEE-2FFD-459A-AF73-9C39C05C1482}" presName="background3" presStyleLbl="node3" presStyleIdx="3" presStyleCnt="5"/>
      <dgm:spPr/>
    </dgm:pt>
    <dgm:pt modelId="{74E617AD-4B73-4585-A78D-28E333EF870B}" type="pres">
      <dgm:prSet presAssocID="{01166DEE-2FFD-459A-AF73-9C39C05C1482}" presName="text3" presStyleLbl="fgAcc3" presStyleIdx="3" presStyleCnt="5">
        <dgm:presLayoutVars>
          <dgm:chPref val="3"/>
        </dgm:presLayoutVars>
      </dgm:prSet>
      <dgm:spPr/>
    </dgm:pt>
    <dgm:pt modelId="{3BD2806A-2804-44F2-AA9F-3B6A499FB5B7}" type="pres">
      <dgm:prSet presAssocID="{01166DEE-2FFD-459A-AF73-9C39C05C1482}" presName="hierChild4" presStyleCnt="0"/>
      <dgm:spPr/>
    </dgm:pt>
    <dgm:pt modelId="{94DE0A46-921F-4D3A-B024-F7BE40F3C680}" type="pres">
      <dgm:prSet presAssocID="{CBB33468-2A81-48E4-8A22-F7626592572E}" presName="Name17" presStyleLbl="parChTrans1D3" presStyleIdx="4" presStyleCnt="5"/>
      <dgm:spPr/>
    </dgm:pt>
    <dgm:pt modelId="{AC1616B9-C69D-489A-99CA-E54B1A04ED30}" type="pres">
      <dgm:prSet presAssocID="{19891AB9-CFB3-44DD-8498-0566409A273A}" presName="hierRoot3" presStyleCnt="0"/>
      <dgm:spPr/>
    </dgm:pt>
    <dgm:pt modelId="{BF58CA1D-DEF5-407F-9E9B-CE2DACD34FCA}" type="pres">
      <dgm:prSet presAssocID="{19891AB9-CFB3-44DD-8498-0566409A273A}" presName="composite3" presStyleCnt="0"/>
      <dgm:spPr/>
    </dgm:pt>
    <dgm:pt modelId="{698BF06F-1EBC-4B81-AC3C-2D8862806F8C}" type="pres">
      <dgm:prSet presAssocID="{19891AB9-CFB3-44DD-8498-0566409A273A}" presName="background3" presStyleLbl="node3" presStyleIdx="4" presStyleCnt="5"/>
      <dgm:spPr/>
    </dgm:pt>
    <dgm:pt modelId="{946773A7-20F2-4462-977C-AE39DB927E06}" type="pres">
      <dgm:prSet presAssocID="{19891AB9-CFB3-44DD-8498-0566409A273A}" presName="text3" presStyleLbl="fgAcc3" presStyleIdx="4" presStyleCnt="5">
        <dgm:presLayoutVars>
          <dgm:chPref val="3"/>
        </dgm:presLayoutVars>
      </dgm:prSet>
      <dgm:spPr/>
    </dgm:pt>
    <dgm:pt modelId="{26C89819-6B9E-4F4F-8D5D-156E3EBB1F4E}" type="pres">
      <dgm:prSet presAssocID="{19891AB9-CFB3-44DD-8498-0566409A273A}" presName="hierChild4" presStyleCnt="0"/>
      <dgm:spPr/>
    </dgm:pt>
  </dgm:ptLst>
  <dgm:cxnLst>
    <dgm:cxn modelId="{BA30730E-A4BB-4814-8A1A-8C41E8C74398}" type="presOf" srcId="{2D99E567-7F13-45F6-BBCF-CD7731AB5CA8}" destId="{92774980-5A97-4C7D-94B6-AB7B66815242}" srcOrd="0" destOrd="0" presId="urn:microsoft.com/office/officeart/2005/8/layout/hierarchy1"/>
    <dgm:cxn modelId="{81D9C010-6288-4D98-BE78-B5FFEF3ADB20}" type="presOf" srcId="{DF5329C7-4906-4827-B08D-827051757869}" destId="{859FD2E2-1222-4245-8C06-F677DAD87E30}" srcOrd="0" destOrd="0" presId="urn:microsoft.com/office/officeart/2005/8/layout/hierarchy1"/>
    <dgm:cxn modelId="{4A2A5313-00E4-4652-966D-F69C4A0E05F5}" type="presOf" srcId="{D52B2729-28CC-4E4C-BFE4-8C9899A94EED}" destId="{BF64FF12-2EE1-4614-81BD-1AB4C2BEACF9}" srcOrd="0" destOrd="0" presId="urn:microsoft.com/office/officeart/2005/8/layout/hierarchy1"/>
    <dgm:cxn modelId="{A3A3D51F-AF46-4931-8B1E-04B3D34D4D62}" srcId="{73CFCD80-2FE1-4904-B36F-5BE0DD0A0275}" destId="{D52B2729-28CC-4E4C-BFE4-8C9899A94EED}" srcOrd="0" destOrd="0" parTransId="{51E86229-7272-4A2B-BBE8-81AB8F84DC8F}" sibTransId="{868FB853-77BA-4E0B-AC73-8AA54F8CF9E4}"/>
    <dgm:cxn modelId="{6EB74E28-E9F9-431B-8523-96BC2736DA96}" srcId="{DF5329C7-4906-4827-B08D-827051757869}" destId="{01166DEE-2FFD-459A-AF73-9C39C05C1482}" srcOrd="0" destOrd="0" parTransId="{99BE3177-18EA-4AFC-83CC-830DE3F075F2}" sibTransId="{0B807C24-1FB9-4713-9A6B-CB9376880F13}"/>
    <dgm:cxn modelId="{B5B2402B-975D-4E1E-A989-E7D2E2AEBF4C}" srcId="{BEA6305D-D18A-452F-AED5-8AC349AF50F0}" destId="{73CFCD80-2FE1-4904-B36F-5BE0DD0A0275}" srcOrd="0" destOrd="0" parTransId="{40193783-8821-4277-8E26-DF7964308F80}" sibTransId="{FC463693-AC7D-4922-9111-0575C66E9376}"/>
    <dgm:cxn modelId="{7F087F2C-DBC2-4D08-9E0A-B0C87F6D5148}" srcId="{DF5329C7-4906-4827-B08D-827051757869}" destId="{19891AB9-CFB3-44DD-8498-0566409A273A}" srcOrd="1" destOrd="0" parTransId="{CBB33468-2A81-48E4-8A22-F7626592572E}" sibTransId="{327144A6-566D-4324-9B24-55462C101CD0}"/>
    <dgm:cxn modelId="{EE89033B-6355-4367-AB48-A773432D1DC3}" srcId="{73CFCD80-2FE1-4904-B36F-5BE0DD0A0275}" destId="{7568F02E-A55E-4B08-B8AE-F6CB7C0A9B97}" srcOrd="1" destOrd="0" parTransId="{36038066-456E-4563-83C7-6511C3E96685}" sibTransId="{B41A7834-F1EF-4B10-9FA8-C9507A0EDE5E}"/>
    <dgm:cxn modelId="{9126A43D-8F49-4772-8043-F2AED69AF35A}" srcId="{2C49DCB5-0E40-47ED-87E6-FC3A56B9BF69}" destId="{BEA6305D-D18A-452F-AED5-8AC349AF50F0}" srcOrd="0" destOrd="0" parTransId="{7E75F459-FE7E-445C-B4DC-BD6BF726D8D6}" sibTransId="{46F3342D-8925-4584-8373-146B47217A84}"/>
    <dgm:cxn modelId="{23F2893E-1422-41D5-A6D9-2ED21998D521}" type="presOf" srcId="{9616C4A0-E477-4737-9074-C3BAFBE96849}" destId="{7BBAFFE5-5C82-44F5-BEDF-C5C04C82C485}" srcOrd="0" destOrd="0" presId="urn:microsoft.com/office/officeart/2005/8/layout/hierarchy1"/>
    <dgm:cxn modelId="{8F71D642-310F-4CE8-88C5-47155AC7D83D}" type="presOf" srcId="{CBB33468-2A81-48E4-8A22-F7626592572E}" destId="{94DE0A46-921F-4D3A-B024-F7BE40F3C680}" srcOrd="0" destOrd="0" presId="urn:microsoft.com/office/officeart/2005/8/layout/hierarchy1"/>
    <dgm:cxn modelId="{42F3B86A-5B6B-4279-9382-381BD28AE349}" srcId="{BEA6305D-D18A-452F-AED5-8AC349AF50F0}" destId="{DF5329C7-4906-4827-B08D-827051757869}" srcOrd="1" destOrd="0" parTransId="{451B07F6-A9C0-4199-8F3A-0FD533541A99}" sibTransId="{084D4BE3-E6AB-4276-B756-17FB9DBDB13E}"/>
    <dgm:cxn modelId="{88ADD656-7F38-43DA-848B-FC7251CA8168}" type="presOf" srcId="{51E86229-7272-4A2B-BBE8-81AB8F84DC8F}" destId="{47C238EA-2F2E-4D75-84DB-4B3AE0A13B42}" srcOrd="0" destOrd="0" presId="urn:microsoft.com/office/officeart/2005/8/layout/hierarchy1"/>
    <dgm:cxn modelId="{67CFE591-D59D-4B85-B9A2-5D6F1633C536}" type="presOf" srcId="{36038066-456E-4563-83C7-6511C3E96685}" destId="{FBC9EF67-58A4-4460-B63B-B567C764FE41}" srcOrd="0" destOrd="0" presId="urn:microsoft.com/office/officeart/2005/8/layout/hierarchy1"/>
    <dgm:cxn modelId="{111D36B6-332C-422C-9F4E-75A746CF0170}" type="presOf" srcId="{01166DEE-2FFD-459A-AF73-9C39C05C1482}" destId="{74E617AD-4B73-4585-A78D-28E333EF870B}" srcOrd="0" destOrd="0" presId="urn:microsoft.com/office/officeart/2005/8/layout/hierarchy1"/>
    <dgm:cxn modelId="{B11D6AB9-5596-4E26-9929-B60D07B93AF6}" type="presOf" srcId="{19891AB9-CFB3-44DD-8498-0566409A273A}" destId="{946773A7-20F2-4462-977C-AE39DB927E06}" srcOrd="0" destOrd="0" presId="urn:microsoft.com/office/officeart/2005/8/layout/hierarchy1"/>
    <dgm:cxn modelId="{72AFCECF-B85E-48F6-BBF6-315DB504F00F}" type="presOf" srcId="{2C49DCB5-0E40-47ED-87E6-FC3A56B9BF69}" destId="{FBFCA6A1-8203-4B70-A7E8-2EB7969DFF30}" srcOrd="0" destOrd="0" presId="urn:microsoft.com/office/officeart/2005/8/layout/hierarchy1"/>
    <dgm:cxn modelId="{7EE7DFDC-56CF-433C-905E-96B04B272339}" type="presOf" srcId="{7568F02E-A55E-4B08-B8AE-F6CB7C0A9B97}" destId="{911399B1-47AD-47CB-95EB-FC3D5CA9D579}" srcOrd="0" destOrd="0" presId="urn:microsoft.com/office/officeart/2005/8/layout/hierarchy1"/>
    <dgm:cxn modelId="{93AD0EDE-A1E9-4C80-975E-7EA9C312CE35}" type="presOf" srcId="{99BE3177-18EA-4AFC-83CC-830DE3F075F2}" destId="{C1EF656D-7BFB-4E01-A96C-5F02FE1D953B}" srcOrd="0" destOrd="0" presId="urn:microsoft.com/office/officeart/2005/8/layout/hierarchy1"/>
    <dgm:cxn modelId="{9EB808E2-9E4D-4E6A-96A2-FBC5BC94AB63}" srcId="{73CFCD80-2FE1-4904-B36F-5BE0DD0A0275}" destId="{2D99E567-7F13-45F6-BBCF-CD7731AB5CA8}" srcOrd="2" destOrd="0" parTransId="{9616C4A0-E477-4737-9074-C3BAFBE96849}" sibTransId="{B331059B-09E3-4FB8-AA2F-C9D5E31AA76A}"/>
    <dgm:cxn modelId="{F44436E3-9F0E-4542-B001-973B23982E0D}" type="presOf" srcId="{73CFCD80-2FE1-4904-B36F-5BE0DD0A0275}" destId="{B365D887-F6D4-4DA5-A9E4-E5379062D46B}" srcOrd="0" destOrd="0" presId="urn:microsoft.com/office/officeart/2005/8/layout/hierarchy1"/>
    <dgm:cxn modelId="{50B5B2E5-7FC1-469E-A295-48DCCE9B4268}" type="presOf" srcId="{BEA6305D-D18A-452F-AED5-8AC349AF50F0}" destId="{BC5DB51F-35C9-48E1-B5F6-262BAA092525}" srcOrd="0" destOrd="0" presId="urn:microsoft.com/office/officeart/2005/8/layout/hierarchy1"/>
    <dgm:cxn modelId="{B6919EE8-3E46-46B2-8587-0FFBF6DAA36F}" type="presOf" srcId="{451B07F6-A9C0-4199-8F3A-0FD533541A99}" destId="{AD81A0FB-F1CB-44AF-B99E-61063C062943}" srcOrd="0" destOrd="0" presId="urn:microsoft.com/office/officeart/2005/8/layout/hierarchy1"/>
    <dgm:cxn modelId="{25796BF3-8F05-4556-B6E7-93F3EB7DD0C3}" type="presOf" srcId="{40193783-8821-4277-8E26-DF7964308F80}" destId="{A7B7CC98-2943-4469-9606-271E2DEE48EB}" srcOrd="0" destOrd="0" presId="urn:microsoft.com/office/officeart/2005/8/layout/hierarchy1"/>
    <dgm:cxn modelId="{5D0CDDD0-0532-455D-B0F5-8104C0F7D4BE}" type="presParOf" srcId="{FBFCA6A1-8203-4B70-A7E8-2EB7969DFF30}" destId="{B5DB6EB7-2AB8-4FB3-9509-9E07E5E94536}" srcOrd="0" destOrd="0" presId="urn:microsoft.com/office/officeart/2005/8/layout/hierarchy1"/>
    <dgm:cxn modelId="{40E40E1F-8428-40BC-BB17-4673BEEB9AF8}" type="presParOf" srcId="{B5DB6EB7-2AB8-4FB3-9509-9E07E5E94536}" destId="{5C1C4025-2622-4FE8-9FE1-A9DE48365FD6}" srcOrd="0" destOrd="0" presId="urn:microsoft.com/office/officeart/2005/8/layout/hierarchy1"/>
    <dgm:cxn modelId="{FE43AB3B-B0B8-49DE-94F7-1FD74BA7BCE2}" type="presParOf" srcId="{5C1C4025-2622-4FE8-9FE1-A9DE48365FD6}" destId="{56ABA716-D29E-4CAA-8022-0ED1F525B0AE}" srcOrd="0" destOrd="0" presId="urn:microsoft.com/office/officeart/2005/8/layout/hierarchy1"/>
    <dgm:cxn modelId="{D19A8C8F-8F33-41E7-B0F5-6F82BCB1CE1C}" type="presParOf" srcId="{5C1C4025-2622-4FE8-9FE1-A9DE48365FD6}" destId="{BC5DB51F-35C9-48E1-B5F6-262BAA092525}" srcOrd="1" destOrd="0" presId="urn:microsoft.com/office/officeart/2005/8/layout/hierarchy1"/>
    <dgm:cxn modelId="{7140E4B5-D223-4C18-B63E-C4AEE3678D44}" type="presParOf" srcId="{B5DB6EB7-2AB8-4FB3-9509-9E07E5E94536}" destId="{997ED307-8B3E-4BA2-88D4-44009BDD8A26}" srcOrd="1" destOrd="0" presId="urn:microsoft.com/office/officeart/2005/8/layout/hierarchy1"/>
    <dgm:cxn modelId="{5283E4CC-1CC4-4392-98C7-75561542451A}" type="presParOf" srcId="{997ED307-8B3E-4BA2-88D4-44009BDD8A26}" destId="{A7B7CC98-2943-4469-9606-271E2DEE48EB}" srcOrd="0" destOrd="0" presId="urn:microsoft.com/office/officeart/2005/8/layout/hierarchy1"/>
    <dgm:cxn modelId="{5CF4EADE-F818-4E4B-877E-0200A98CDC2F}" type="presParOf" srcId="{997ED307-8B3E-4BA2-88D4-44009BDD8A26}" destId="{422BDE0F-FE7A-484F-8C43-5D325880345B}" srcOrd="1" destOrd="0" presId="urn:microsoft.com/office/officeart/2005/8/layout/hierarchy1"/>
    <dgm:cxn modelId="{53D7AF19-DB8D-4EC7-BE7D-B5302E5B474D}" type="presParOf" srcId="{422BDE0F-FE7A-484F-8C43-5D325880345B}" destId="{EE59813E-A499-4893-AD25-77C28ACD5FDA}" srcOrd="0" destOrd="0" presId="urn:microsoft.com/office/officeart/2005/8/layout/hierarchy1"/>
    <dgm:cxn modelId="{B8FDAA80-7A88-4DD9-91C8-1F30A29A8050}" type="presParOf" srcId="{EE59813E-A499-4893-AD25-77C28ACD5FDA}" destId="{876D8BDE-D0EC-460A-B551-68FBA68D5E77}" srcOrd="0" destOrd="0" presId="urn:microsoft.com/office/officeart/2005/8/layout/hierarchy1"/>
    <dgm:cxn modelId="{B348C199-4CE8-44F8-84D6-03112BE5C366}" type="presParOf" srcId="{EE59813E-A499-4893-AD25-77C28ACD5FDA}" destId="{B365D887-F6D4-4DA5-A9E4-E5379062D46B}" srcOrd="1" destOrd="0" presId="urn:microsoft.com/office/officeart/2005/8/layout/hierarchy1"/>
    <dgm:cxn modelId="{02D92F7C-49C4-4C30-A099-B53ACBB41159}" type="presParOf" srcId="{422BDE0F-FE7A-484F-8C43-5D325880345B}" destId="{5A6890AD-F9AF-4679-A3D5-39275DB1C67E}" srcOrd="1" destOrd="0" presId="urn:microsoft.com/office/officeart/2005/8/layout/hierarchy1"/>
    <dgm:cxn modelId="{B64DAFE8-59EA-4691-8BA4-230A4ACD977A}" type="presParOf" srcId="{5A6890AD-F9AF-4679-A3D5-39275DB1C67E}" destId="{47C238EA-2F2E-4D75-84DB-4B3AE0A13B42}" srcOrd="0" destOrd="0" presId="urn:microsoft.com/office/officeart/2005/8/layout/hierarchy1"/>
    <dgm:cxn modelId="{9A54F345-20FE-4C4A-A52B-DFBF74CE1B8A}" type="presParOf" srcId="{5A6890AD-F9AF-4679-A3D5-39275DB1C67E}" destId="{8707A580-5313-42BA-8FA7-77A1BEDA385A}" srcOrd="1" destOrd="0" presId="urn:microsoft.com/office/officeart/2005/8/layout/hierarchy1"/>
    <dgm:cxn modelId="{19618AF2-7F39-42CA-8360-A18C21F5EBE5}" type="presParOf" srcId="{8707A580-5313-42BA-8FA7-77A1BEDA385A}" destId="{6C909419-110D-42EA-AAB3-D6195ABBAED5}" srcOrd="0" destOrd="0" presId="urn:microsoft.com/office/officeart/2005/8/layout/hierarchy1"/>
    <dgm:cxn modelId="{CA381BD3-CAFD-46F5-855C-20E6A451F740}" type="presParOf" srcId="{6C909419-110D-42EA-AAB3-D6195ABBAED5}" destId="{28EB3E39-38D2-4607-981D-51831A320DB2}" srcOrd="0" destOrd="0" presId="urn:microsoft.com/office/officeart/2005/8/layout/hierarchy1"/>
    <dgm:cxn modelId="{FFF792C4-88E1-4C38-8575-5DDD4C7FED5C}" type="presParOf" srcId="{6C909419-110D-42EA-AAB3-D6195ABBAED5}" destId="{BF64FF12-2EE1-4614-81BD-1AB4C2BEACF9}" srcOrd="1" destOrd="0" presId="urn:microsoft.com/office/officeart/2005/8/layout/hierarchy1"/>
    <dgm:cxn modelId="{211BDA7C-D3DB-49EF-8603-92CB1412C6B7}" type="presParOf" srcId="{8707A580-5313-42BA-8FA7-77A1BEDA385A}" destId="{3148EBE7-3666-42F6-A24F-63293A83E77C}" srcOrd="1" destOrd="0" presId="urn:microsoft.com/office/officeart/2005/8/layout/hierarchy1"/>
    <dgm:cxn modelId="{6DA47922-4F27-470E-A051-655531C0D6E7}" type="presParOf" srcId="{5A6890AD-F9AF-4679-A3D5-39275DB1C67E}" destId="{FBC9EF67-58A4-4460-B63B-B567C764FE41}" srcOrd="2" destOrd="0" presId="urn:microsoft.com/office/officeart/2005/8/layout/hierarchy1"/>
    <dgm:cxn modelId="{A3F7D105-C7B1-4D0E-8215-71E101B2EA25}" type="presParOf" srcId="{5A6890AD-F9AF-4679-A3D5-39275DB1C67E}" destId="{8C2F6915-28E7-4778-A250-0A8EF289D4EF}" srcOrd="3" destOrd="0" presId="urn:microsoft.com/office/officeart/2005/8/layout/hierarchy1"/>
    <dgm:cxn modelId="{36592625-7D8A-45BB-AE34-A1F669F7152C}" type="presParOf" srcId="{8C2F6915-28E7-4778-A250-0A8EF289D4EF}" destId="{7FD8973A-FECB-426C-B82A-BF146E3BC8A8}" srcOrd="0" destOrd="0" presId="urn:microsoft.com/office/officeart/2005/8/layout/hierarchy1"/>
    <dgm:cxn modelId="{7612FB23-9B36-4C8A-BBF6-C2F4E15E3CC5}" type="presParOf" srcId="{7FD8973A-FECB-426C-B82A-BF146E3BC8A8}" destId="{9F0D8B69-195E-41DA-9D45-147062B62D98}" srcOrd="0" destOrd="0" presId="urn:microsoft.com/office/officeart/2005/8/layout/hierarchy1"/>
    <dgm:cxn modelId="{3361F19B-FD4B-4BFD-BE52-7B9B572BB523}" type="presParOf" srcId="{7FD8973A-FECB-426C-B82A-BF146E3BC8A8}" destId="{911399B1-47AD-47CB-95EB-FC3D5CA9D579}" srcOrd="1" destOrd="0" presId="urn:microsoft.com/office/officeart/2005/8/layout/hierarchy1"/>
    <dgm:cxn modelId="{7C4A548F-EB14-4D59-B660-7B9839C06EC0}" type="presParOf" srcId="{8C2F6915-28E7-4778-A250-0A8EF289D4EF}" destId="{F35D60B8-8DA7-4732-8CCF-0B6C84E675C9}" srcOrd="1" destOrd="0" presId="urn:microsoft.com/office/officeart/2005/8/layout/hierarchy1"/>
    <dgm:cxn modelId="{BE535C9B-4160-4171-9F30-43B3F42655AD}" type="presParOf" srcId="{5A6890AD-F9AF-4679-A3D5-39275DB1C67E}" destId="{7BBAFFE5-5C82-44F5-BEDF-C5C04C82C485}" srcOrd="4" destOrd="0" presId="urn:microsoft.com/office/officeart/2005/8/layout/hierarchy1"/>
    <dgm:cxn modelId="{7D1F6B2C-A65A-482B-B43C-BB26C89CBA37}" type="presParOf" srcId="{5A6890AD-F9AF-4679-A3D5-39275DB1C67E}" destId="{50B4B1C3-ACB2-4905-97BE-1ACF8B358BED}" srcOrd="5" destOrd="0" presId="urn:microsoft.com/office/officeart/2005/8/layout/hierarchy1"/>
    <dgm:cxn modelId="{831E7C2A-E4FA-4E09-AD34-7A4E84811EA0}" type="presParOf" srcId="{50B4B1C3-ACB2-4905-97BE-1ACF8B358BED}" destId="{289A06F8-FAD1-49B7-9212-2A1A6A08B1D5}" srcOrd="0" destOrd="0" presId="urn:microsoft.com/office/officeart/2005/8/layout/hierarchy1"/>
    <dgm:cxn modelId="{739A243C-30EF-419F-A9B7-A0E42CA021C8}" type="presParOf" srcId="{289A06F8-FAD1-49B7-9212-2A1A6A08B1D5}" destId="{70B48D00-070C-4B9A-A6E3-B7D0EF3D7D3A}" srcOrd="0" destOrd="0" presId="urn:microsoft.com/office/officeart/2005/8/layout/hierarchy1"/>
    <dgm:cxn modelId="{6F4930FB-59DD-4D6E-907D-AB65A5C66A6B}" type="presParOf" srcId="{289A06F8-FAD1-49B7-9212-2A1A6A08B1D5}" destId="{92774980-5A97-4C7D-94B6-AB7B66815242}" srcOrd="1" destOrd="0" presId="urn:microsoft.com/office/officeart/2005/8/layout/hierarchy1"/>
    <dgm:cxn modelId="{B2289435-85CC-446C-89A5-F9F87D69BC92}" type="presParOf" srcId="{50B4B1C3-ACB2-4905-97BE-1ACF8B358BED}" destId="{B23F1F81-64D4-4BFE-9DA4-2F16D2F6BC11}" srcOrd="1" destOrd="0" presId="urn:microsoft.com/office/officeart/2005/8/layout/hierarchy1"/>
    <dgm:cxn modelId="{5336F816-8DBE-4665-AE86-2E38DA4973DC}" type="presParOf" srcId="{997ED307-8B3E-4BA2-88D4-44009BDD8A26}" destId="{AD81A0FB-F1CB-44AF-B99E-61063C062943}" srcOrd="2" destOrd="0" presId="urn:microsoft.com/office/officeart/2005/8/layout/hierarchy1"/>
    <dgm:cxn modelId="{4E7749A9-6AF3-4F62-96ED-8C579EA4FFF1}" type="presParOf" srcId="{997ED307-8B3E-4BA2-88D4-44009BDD8A26}" destId="{89549F02-F5E7-422D-86F1-D273AB0B0883}" srcOrd="3" destOrd="0" presId="urn:microsoft.com/office/officeart/2005/8/layout/hierarchy1"/>
    <dgm:cxn modelId="{0DFCD354-323C-421A-9F97-1EBB09C676CF}" type="presParOf" srcId="{89549F02-F5E7-422D-86F1-D273AB0B0883}" destId="{37D575C2-F8C8-48A9-9804-B456369CF200}" srcOrd="0" destOrd="0" presId="urn:microsoft.com/office/officeart/2005/8/layout/hierarchy1"/>
    <dgm:cxn modelId="{A27F84E0-EB40-4E77-ADAC-AB28F88349FA}" type="presParOf" srcId="{37D575C2-F8C8-48A9-9804-B456369CF200}" destId="{07913F0B-D460-468C-9FB8-AFA5EACD46DE}" srcOrd="0" destOrd="0" presId="urn:microsoft.com/office/officeart/2005/8/layout/hierarchy1"/>
    <dgm:cxn modelId="{BDF9E3CE-0A4A-41A0-92E6-46713C4EE5B6}" type="presParOf" srcId="{37D575C2-F8C8-48A9-9804-B456369CF200}" destId="{859FD2E2-1222-4245-8C06-F677DAD87E30}" srcOrd="1" destOrd="0" presId="urn:microsoft.com/office/officeart/2005/8/layout/hierarchy1"/>
    <dgm:cxn modelId="{658BE099-5366-4C70-89FB-36B633F55933}" type="presParOf" srcId="{89549F02-F5E7-422D-86F1-D273AB0B0883}" destId="{22C1B15D-59EB-4A18-9ADC-3C28D04333C5}" srcOrd="1" destOrd="0" presId="urn:microsoft.com/office/officeart/2005/8/layout/hierarchy1"/>
    <dgm:cxn modelId="{85F74C2B-B9A2-4E95-9466-611D4773925B}" type="presParOf" srcId="{22C1B15D-59EB-4A18-9ADC-3C28D04333C5}" destId="{C1EF656D-7BFB-4E01-A96C-5F02FE1D953B}" srcOrd="0" destOrd="0" presId="urn:microsoft.com/office/officeart/2005/8/layout/hierarchy1"/>
    <dgm:cxn modelId="{E23398CC-6EFB-4FC1-A778-95B5EF4C4197}" type="presParOf" srcId="{22C1B15D-59EB-4A18-9ADC-3C28D04333C5}" destId="{59561AC5-1F52-44F5-94F5-8084FF1233DE}" srcOrd="1" destOrd="0" presId="urn:microsoft.com/office/officeart/2005/8/layout/hierarchy1"/>
    <dgm:cxn modelId="{338A0D88-F08F-48B0-BFFE-34F6BBBFED58}" type="presParOf" srcId="{59561AC5-1F52-44F5-94F5-8084FF1233DE}" destId="{DC208444-2590-4424-9450-558F3D95D00C}" srcOrd="0" destOrd="0" presId="urn:microsoft.com/office/officeart/2005/8/layout/hierarchy1"/>
    <dgm:cxn modelId="{BCB09F43-F7D1-4BA6-8B2E-FAFF0131F906}" type="presParOf" srcId="{DC208444-2590-4424-9450-558F3D95D00C}" destId="{F7979C97-3351-481E-9406-50C7B9E71ABF}" srcOrd="0" destOrd="0" presId="urn:microsoft.com/office/officeart/2005/8/layout/hierarchy1"/>
    <dgm:cxn modelId="{B9B7A9B1-3ACA-421B-B497-53048F5B35C4}" type="presParOf" srcId="{DC208444-2590-4424-9450-558F3D95D00C}" destId="{74E617AD-4B73-4585-A78D-28E333EF870B}" srcOrd="1" destOrd="0" presId="urn:microsoft.com/office/officeart/2005/8/layout/hierarchy1"/>
    <dgm:cxn modelId="{DA300156-ECB5-43B0-8785-4537BEA90E2B}" type="presParOf" srcId="{59561AC5-1F52-44F5-94F5-8084FF1233DE}" destId="{3BD2806A-2804-44F2-AA9F-3B6A499FB5B7}" srcOrd="1" destOrd="0" presId="urn:microsoft.com/office/officeart/2005/8/layout/hierarchy1"/>
    <dgm:cxn modelId="{C9EF6011-AA86-496F-9149-39CFE95CB1F7}" type="presParOf" srcId="{22C1B15D-59EB-4A18-9ADC-3C28D04333C5}" destId="{94DE0A46-921F-4D3A-B024-F7BE40F3C680}" srcOrd="2" destOrd="0" presId="urn:microsoft.com/office/officeart/2005/8/layout/hierarchy1"/>
    <dgm:cxn modelId="{2E7FA1EC-CC83-41FC-A977-9A9FB603F25F}" type="presParOf" srcId="{22C1B15D-59EB-4A18-9ADC-3C28D04333C5}" destId="{AC1616B9-C69D-489A-99CA-E54B1A04ED30}" srcOrd="3" destOrd="0" presId="urn:microsoft.com/office/officeart/2005/8/layout/hierarchy1"/>
    <dgm:cxn modelId="{489E01B7-B29F-405C-99AA-089594945278}" type="presParOf" srcId="{AC1616B9-C69D-489A-99CA-E54B1A04ED30}" destId="{BF58CA1D-DEF5-407F-9E9B-CE2DACD34FCA}" srcOrd="0" destOrd="0" presId="urn:microsoft.com/office/officeart/2005/8/layout/hierarchy1"/>
    <dgm:cxn modelId="{8FCE005B-9A5C-4DEA-B4DA-52043380846A}" type="presParOf" srcId="{BF58CA1D-DEF5-407F-9E9B-CE2DACD34FCA}" destId="{698BF06F-1EBC-4B81-AC3C-2D8862806F8C}" srcOrd="0" destOrd="0" presId="urn:microsoft.com/office/officeart/2005/8/layout/hierarchy1"/>
    <dgm:cxn modelId="{0B0399B6-9FE3-46D6-B310-C2A428D8077C}" type="presParOf" srcId="{BF58CA1D-DEF5-407F-9E9B-CE2DACD34FCA}" destId="{946773A7-20F2-4462-977C-AE39DB927E06}" srcOrd="1" destOrd="0" presId="urn:microsoft.com/office/officeart/2005/8/layout/hierarchy1"/>
    <dgm:cxn modelId="{04C0D966-07CA-40F0-82A6-C9251174A45B}" type="presParOf" srcId="{AC1616B9-C69D-489A-99CA-E54B1A04ED30}" destId="{26C89819-6B9E-4F4F-8D5D-156E3EBB1F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E0A46-921F-4D3A-B024-F7BE40F3C680}">
      <dsp:nvSpPr>
        <dsp:cNvPr id="0" name=""/>
        <dsp:cNvSpPr/>
      </dsp:nvSpPr>
      <dsp:spPr>
        <a:xfrm>
          <a:off x="3900519" y="2139562"/>
          <a:ext cx="498689" cy="237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34"/>
              </a:lnTo>
              <a:lnTo>
                <a:pt x="498689" y="161734"/>
              </a:lnTo>
              <a:lnTo>
                <a:pt x="498689" y="2373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F656D-7BFB-4E01-A96C-5F02FE1D953B}">
      <dsp:nvSpPr>
        <dsp:cNvPr id="0" name=""/>
        <dsp:cNvSpPr/>
      </dsp:nvSpPr>
      <dsp:spPr>
        <a:xfrm>
          <a:off x="3401829" y="2139562"/>
          <a:ext cx="498689" cy="237330"/>
        </a:xfrm>
        <a:custGeom>
          <a:avLst/>
          <a:gdLst/>
          <a:ahLst/>
          <a:cxnLst/>
          <a:rect l="0" t="0" r="0" b="0"/>
          <a:pathLst>
            <a:path>
              <a:moveTo>
                <a:pt x="498689" y="0"/>
              </a:moveTo>
              <a:lnTo>
                <a:pt x="498689" y="161734"/>
              </a:lnTo>
              <a:lnTo>
                <a:pt x="0" y="161734"/>
              </a:lnTo>
              <a:lnTo>
                <a:pt x="0" y="2373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1A0FB-F1CB-44AF-B99E-61063C062943}">
      <dsp:nvSpPr>
        <dsp:cNvPr id="0" name=""/>
        <dsp:cNvSpPr/>
      </dsp:nvSpPr>
      <dsp:spPr>
        <a:xfrm>
          <a:off x="2653795" y="1384048"/>
          <a:ext cx="1246723" cy="237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34"/>
              </a:lnTo>
              <a:lnTo>
                <a:pt x="1246723" y="161734"/>
              </a:lnTo>
              <a:lnTo>
                <a:pt x="1246723" y="2373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AFFE5-5C82-44F5-BEDF-C5C04C82C485}">
      <dsp:nvSpPr>
        <dsp:cNvPr id="0" name=""/>
        <dsp:cNvSpPr/>
      </dsp:nvSpPr>
      <dsp:spPr>
        <a:xfrm>
          <a:off x="1407072" y="2139562"/>
          <a:ext cx="997378" cy="237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34"/>
              </a:lnTo>
              <a:lnTo>
                <a:pt x="997378" y="161734"/>
              </a:lnTo>
              <a:lnTo>
                <a:pt x="997378" y="2373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9EF67-58A4-4460-B63B-B567C764FE41}">
      <dsp:nvSpPr>
        <dsp:cNvPr id="0" name=""/>
        <dsp:cNvSpPr/>
      </dsp:nvSpPr>
      <dsp:spPr>
        <a:xfrm>
          <a:off x="1361352" y="2139562"/>
          <a:ext cx="91440" cy="2373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3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238EA-2F2E-4D75-84DB-4B3AE0A13B42}">
      <dsp:nvSpPr>
        <dsp:cNvPr id="0" name=""/>
        <dsp:cNvSpPr/>
      </dsp:nvSpPr>
      <dsp:spPr>
        <a:xfrm>
          <a:off x="409693" y="2139562"/>
          <a:ext cx="997378" cy="237330"/>
        </a:xfrm>
        <a:custGeom>
          <a:avLst/>
          <a:gdLst/>
          <a:ahLst/>
          <a:cxnLst/>
          <a:rect l="0" t="0" r="0" b="0"/>
          <a:pathLst>
            <a:path>
              <a:moveTo>
                <a:pt x="997378" y="0"/>
              </a:moveTo>
              <a:lnTo>
                <a:pt x="997378" y="161734"/>
              </a:lnTo>
              <a:lnTo>
                <a:pt x="0" y="161734"/>
              </a:lnTo>
              <a:lnTo>
                <a:pt x="0" y="2373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7CC98-2943-4469-9606-271E2DEE48EB}">
      <dsp:nvSpPr>
        <dsp:cNvPr id="0" name=""/>
        <dsp:cNvSpPr/>
      </dsp:nvSpPr>
      <dsp:spPr>
        <a:xfrm>
          <a:off x="1407072" y="1384048"/>
          <a:ext cx="1246723" cy="237330"/>
        </a:xfrm>
        <a:custGeom>
          <a:avLst/>
          <a:gdLst/>
          <a:ahLst/>
          <a:cxnLst/>
          <a:rect l="0" t="0" r="0" b="0"/>
          <a:pathLst>
            <a:path>
              <a:moveTo>
                <a:pt x="1246723" y="0"/>
              </a:moveTo>
              <a:lnTo>
                <a:pt x="1246723" y="161734"/>
              </a:lnTo>
              <a:lnTo>
                <a:pt x="0" y="161734"/>
              </a:lnTo>
              <a:lnTo>
                <a:pt x="0" y="2373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BA716-D29E-4CAA-8022-0ED1F525B0AE}">
      <dsp:nvSpPr>
        <dsp:cNvPr id="0" name=""/>
        <dsp:cNvSpPr/>
      </dsp:nvSpPr>
      <dsp:spPr>
        <a:xfrm>
          <a:off x="2245777" y="865864"/>
          <a:ext cx="816037" cy="518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DB51F-35C9-48E1-B5F6-262BAA092525}">
      <dsp:nvSpPr>
        <dsp:cNvPr id="0" name=""/>
        <dsp:cNvSpPr/>
      </dsp:nvSpPr>
      <dsp:spPr>
        <a:xfrm>
          <a:off x="2336447" y="952001"/>
          <a:ext cx="816037" cy="518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Management Group</a:t>
          </a:r>
          <a:endParaRPr lang="en-IN" sz="900" kern="1200" dirty="0"/>
        </a:p>
      </dsp:txBody>
      <dsp:txXfrm>
        <a:off x="2351624" y="967178"/>
        <a:ext cx="785683" cy="487829"/>
      </dsp:txXfrm>
    </dsp:sp>
    <dsp:sp modelId="{876D8BDE-D0EC-460A-B551-68FBA68D5E77}">
      <dsp:nvSpPr>
        <dsp:cNvPr id="0" name=""/>
        <dsp:cNvSpPr/>
      </dsp:nvSpPr>
      <dsp:spPr>
        <a:xfrm>
          <a:off x="999053" y="1621379"/>
          <a:ext cx="816037" cy="518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5D887-F6D4-4DA5-A9E4-E5379062D46B}">
      <dsp:nvSpPr>
        <dsp:cNvPr id="0" name=""/>
        <dsp:cNvSpPr/>
      </dsp:nvSpPr>
      <dsp:spPr>
        <a:xfrm>
          <a:off x="1089724" y="1707516"/>
          <a:ext cx="816037" cy="518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Subscription 1</a:t>
          </a:r>
          <a:endParaRPr lang="en-IN" sz="900" kern="1200" dirty="0"/>
        </a:p>
      </dsp:txBody>
      <dsp:txXfrm>
        <a:off x="1104901" y="1722693"/>
        <a:ext cx="785683" cy="487829"/>
      </dsp:txXfrm>
    </dsp:sp>
    <dsp:sp modelId="{28EB3E39-38D2-4607-981D-51831A320DB2}">
      <dsp:nvSpPr>
        <dsp:cNvPr id="0" name=""/>
        <dsp:cNvSpPr/>
      </dsp:nvSpPr>
      <dsp:spPr>
        <a:xfrm>
          <a:off x="1674" y="2376893"/>
          <a:ext cx="816037" cy="518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4FF12-2EE1-4614-81BD-1AB4C2BEACF9}">
      <dsp:nvSpPr>
        <dsp:cNvPr id="0" name=""/>
        <dsp:cNvSpPr/>
      </dsp:nvSpPr>
      <dsp:spPr>
        <a:xfrm>
          <a:off x="92345" y="2463030"/>
          <a:ext cx="816037" cy="518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RG 1</a:t>
          </a:r>
          <a:endParaRPr lang="en-IN" sz="900" kern="1200" dirty="0"/>
        </a:p>
      </dsp:txBody>
      <dsp:txXfrm>
        <a:off x="107522" y="2478207"/>
        <a:ext cx="785683" cy="487829"/>
      </dsp:txXfrm>
    </dsp:sp>
    <dsp:sp modelId="{9F0D8B69-195E-41DA-9D45-147062B62D98}">
      <dsp:nvSpPr>
        <dsp:cNvPr id="0" name=""/>
        <dsp:cNvSpPr/>
      </dsp:nvSpPr>
      <dsp:spPr>
        <a:xfrm>
          <a:off x="999053" y="2376893"/>
          <a:ext cx="816037" cy="518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399B1-47AD-47CB-95EB-FC3D5CA9D579}">
      <dsp:nvSpPr>
        <dsp:cNvPr id="0" name=""/>
        <dsp:cNvSpPr/>
      </dsp:nvSpPr>
      <dsp:spPr>
        <a:xfrm>
          <a:off x="1089724" y="2463030"/>
          <a:ext cx="816037" cy="518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RG 2</a:t>
          </a:r>
          <a:endParaRPr lang="en-IN" sz="900" kern="1200" dirty="0"/>
        </a:p>
      </dsp:txBody>
      <dsp:txXfrm>
        <a:off x="1104901" y="2478207"/>
        <a:ext cx="785683" cy="487829"/>
      </dsp:txXfrm>
    </dsp:sp>
    <dsp:sp modelId="{70B48D00-070C-4B9A-A6E3-B7D0EF3D7D3A}">
      <dsp:nvSpPr>
        <dsp:cNvPr id="0" name=""/>
        <dsp:cNvSpPr/>
      </dsp:nvSpPr>
      <dsp:spPr>
        <a:xfrm>
          <a:off x="1996432" y="2376893"/>
          <a:ext cx="816037" cy="518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74980-5A97-4C7D-94B6-AB7B66815242}">
      <dsp:nvSpPr>
        <dsp:cNvPr id="0" name=""/>
        <dsp:cNvSpPr/>
      </dsp:nvSpPr>
      <dsp:spPr>
        <a:xfrm>
          <a:off x="2087103" y="2463030"/>
          <a:ext cx="816037" cy="518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RG 3</a:t>
          </a:r>
          <a:endParaRPr lang="en-IN" sz="900" kern="1200" dirty="0"/>
        </a:p>
      </dsp:txBody>
      <dsp:txXfrm>
        <a:off x="2102280" y="2478207"/>
        <a:ext cx="785683" cy="487829"/>
      </dsp:txXfrm>
    </dsp:sp>
    <dsp:sp modelId="{07913F0B-D460-468C-9FB8-AFA5EACD46DE}">
      <dsp:nvSpPr>
        <dsp:cNvPr id="0" name=""/>
        <dsp:cNvSpPr/>
      </dsp:nvSpPr>
      <dsp:spPr>
        <a:xfrm>
          <a:off x="3492500" y="1621379"/>
          <a:ext cx="816037" cy="518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FD2E2-1222-4245-8C06-F677DAD87E30}">
      <dsp:nvSpPr>
        <dsp:cNvPr id="0" name=""/>
        <dsp:cNvSpPr/>
      </dsp:nvSpPr>
      <dsp:spPr>
        <a:xfrm>
          <a:off x="3583171" y="1707516"/>
          <a:ext cx="816037" cy="518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Subscription 2</a:t>
          </a:r>
          <a:endParaRPr lang="en-IN" sz="900" kern="1200" dirty="0"/>
        </a:p>
      </dsp:txBody>
      <dsp:txXfrm>
        <a:off x="3598348" y="1722693"/>
        <a:ext cx="785683" cy="487829"/>
      </dsp:txXfrm>
    </dsp:sp>
    <dsp:sp modelId="{F7979C97-3351-481E-9406-50C7B9E71ABF}">
      <dsp:nvSpPr>
        <dsp:cNvPr id="0" name=""/>
        <dsp:cNvSpPr/>
      </dsp:nvSpPr>
      <dsp:spPr>
        <a:xfrm>
          <a:off x="2993811" y="2376893"/>
          <a:ext cx="816037" cy="518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617AD-4B73-4585-A78D-28E333EF870B}">
      <dsp:nvSpPr>
        <dsp:cNvPr id="0" name=""/>
        <dsp:cNvSpPr/>
      </dsp:nvSpPr>
      <dsp:spPr>
        <a:xfrm>
          <a:off x="3084482" y="2463030"/>
          <a:ext cx="816037" cy="518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RG 4</a:t>
          </a:r>
          <a:endParaRPr lang="en-IN" sz="900" kern="1200" dirty="0"/>
        </a:p>
      </dsp:txBody>
      <dsp:txXfrm>
        <a:off x="3099659" y="2478207"/>
        <a:ext cx="785683" cy="487829"/>
      </dsp:txXfrm>
    </dsp:sp>
    <dsp:sp modelId="{698BF06F-1EBC-4B81-AC3C-2D8862806F8C}">
      <dsp:nvSpPr>
        <dsp:cNvPr id="0" name=""/>
        <dsp:cNvSpPr/>
      </dsp:nvSpPr>
      <dsp:spPr>
        <a:xfrm>
          <a:off x="3991190" y="2376893"/>
          <a:ext cx="816037" cy="518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773A7-20F2-4462-977C-AE39DB927E06}">
      <dsp:nvSpPr>
        <dsp:cNvPr id="0" name=""/>
        <dsp:cNvSpPr/>
      </dsp:nvSpPr>
      <dsp:spPr>
        <a:xfrm>
          <a:off x="4081861" y="2463030"/>
          <a:ext cx="816037" cy="518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RG 5</a:t>
          </a:r>
          <a:endParaRPr lang="en-IN" sz="900" kern="1200" dirty="0"/>
        </a:p>
      </dsp:txBody>
      <dsp:txXfrm>
        <a:off x="4097038" y="2478207"/>
        <a:ext cx="785683" cy="487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8:56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208 150 1504,'0'0'1150,"-3"-6"3448,3 6-4466,0 0-1,0 0 0,0 0 0,0 0 0,-1-1 0,1 1 0,0 0 0,0 0 0,0 0 0,0 0 0,-1 0 1,1 0-1,0 0 0,0 0 0,-8 7 1183,-6 17-2034,12-21 1199,-12 27 85,1 0 0,-15 52 0,12-34-124,-81 255 2122,87-265-1859,9-36-424,1 1 22,0-4-278,0 1 0,0 0 0,0 0 0,0 0 0,1 0-1,-1 0 1,0 0 0,0 0 0,0 0 0,0 0 0,0 0-1,0 0 1,0 0 0,0 0 0,0 0 0,0 0 0,0 0-1,0 0 1,0 0 0,1 0 0,-1 0 0,0 0 0,0 0-1,0 0 1,0 0 0,0 0 0,0 0 0,0 0-1,0 0 1,0 0 0,0 0 0,0 0 0,0 0 0,0 1-1,0-1 1,0 0 0,0 0 0,1 0 0,-1 0 0,0 0-1,0 0 1,0 0 0,0 0 0,0 0 0,0 0 0,0 0-1,0 0 1,0 0 0,0 0 0,0 0 0,0 1 0,8-13 240,10-27-147,25-101 235,-21 67-264,32-125 261,13-38 1497,-61 223-1479,-6 12-350,0 1-1,0 0 0,1 0 0,-1 0 1,0 0-1,0 0 0,0-1 0,0 1 1,1 0-1,-1 0 0,0 0 1,0 0-1,0 0 0,0 0 0,1 0 1,-1 0-1,0 0 0,0 0 1,0 0-1,1 0 0,-1 0 0,0 0 1,0 0-1,0 0 0,1 0 0,-1 0 1,0 0-1,0 0 0,0 0 1,0 0-1,1 0 0,-1 0 0,2 2 38,-1-1-1,0 1 0,0-1 0,1 1 0,-1 0 1,0 0-1,0-1 0,1 4 0,-1-1-156,4 5 137,-1 0 0,-1 1 0,1 0 0,2 17 1,1 5 26,16 55 36,-11-38-353,2-1 0,39 91 1,-45-123-690,15 26-423,-2-14-8111,-14-19 5076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0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47 294 904,'-10'-4'1365,"7"3"-902,0 0-1,1 0 0,-1 0 1,1 0-1,0 0 0,-1-1 1,1 1-1,0-1 0,0 1 1,0-1-1,-2-2 0,-1-5 178,4 6-72,3 0-65,6-7-188,1 1 0,0-1 0,0 2 0,21-16 0,52-28-160,-62 39-220,97-55-1501,-38 24-2509,-44 25 1627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3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24 1916,'-1'-2'237,"0"0"0,0 1 0,0 0-1,0-1 1,0 1 0,0-1 0,0 1 0,0 0-1,-1 0 1,1 0 0,-1 0 0,1 0 0,-1 0 0,1 0-1,-1 0 1,1 1 0,-1-1 0,0 1 0,1-1-1,-1 1 1,0-1 0,0 1 0,-2 0 0,1 0-47,0 1 1,0 0-1,0-1 1,0 1 0,0 0-1,1 1 1,-1-1-1,0 0 1,0 1 0,1 0-1,-1-1 1,-2 4-1,-6 5 150,1 0 1,0 1-1,0 1 0,-9 14 0,7-8-60,0 1 0,2 1 0,0-1 0,1 1 0,1 1 0,1 0 0,1 0 0,1 0 0,0 1 0,2 0 0,1 0 0,0 35 0,2-46-172,2 0-1,-1 0 1,1-1 0,4 12 0,-5-19-75,0 0 0,0 0 0,0 0-1,1 0 1,-1 0 0,1 0 0,-1 0 0,1-1 0,0 1 0,0-1 0,1 1 0,-1-1 0,0 0 0,1 0 0,-1 0 0,1 0 0,0 0 0,0 0 0,3 0 0,-2-1-15,0 0 0,1 0 0,-1-1 0,1 0-1,-1 0 1,1 0 0,-1 0 0,1-1 0,-1 0 0,1 0 0,-1 0-1,0 0 1,0-1 0,1 0 0,-1 0 0,0 0 0,0 0 0,-1 0-1,7-6 1,6-4 17,0-2-1,-1 1 1,14-19-1,56-73 283,-53 59 155,-31 46-449,0-1 1,-1 0-1,1 0 1,0 1-1,-1-1 1,1 0-1,0 1 1,0-1 0,-1 0-1,1 1 1,0 0-1,0-1 1,0 1-1,0-1 1,1 1-1,1 3 83,1 0-78,0 2 0,-1-1 0,0 0 0,0 1 0,0-1-1,0 1 1,-1 0 0,1 0 0,-1 0 0,-1 0 0,1 0 0,1 8-1,22 121 274,-9-48-172,6 5-2473,-22-87 1559,2-2-163,-1-1 310,2 4 619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3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1776,'0'-16'1141,"0"13"-76,1 0-87,1-9-93,-2 9 636,4 0-599,-4 3-882,0 0 1,0-1 0,0 1-1,1 0 1,-1 0-1,0-1 1,0 1 0,0 0-1,1 0 1,-1-1-1,0 1 1,0 0 0,0 0-1,1 0 1,-1 0 0,0 0-1,1-1 1,-1 1-1,0 0 1,0 0 0,1 0-1,-1 0 1,0 0 0,1 0-1,-1 0 1,0 0-1,0 0 1,1 0 0,-1 0-1,0 0 1,1 0 0,-1 0-1,0 0 1,1 0-1,-1 0 1,0 1 0,0-1-1,1 0 1,-1 0 0,0 0-1,0 0 1,1 1-1,-1-1 1,0 0 0,0 0-1,1 1 1,11 8 220,0 2-1,0-1 1,-1 2 0,-1-1-1,1 1 1,7 15 0,-7-11-61,0 1-1,-1 1 1,-2 0 0,12 32 0,-16-38-117,-1-1 0,-1 1 0,0 0-1,0 0 1,-1-1 0,-1 20 0,0-26-58,-1-1 0,1 1 0,-1 0 1,0 0-1,-1-1 0,1 1 0,-1 0 1,0-1-1,0 0 0,0 1 0,-1-1 0,1 0 1,-1 0-1,0 0 0,0-1 0,-1 1 1,1-1-1,-5 4 0,6-6-16,0 0-1,0-1 1,0 1 0,0 0-1,0-1 1,0 0 0,0 1-1,0-1 1,0 0 0,0 0-1,0 0 1,0 0 0,0 0-1,0-1 1,-2 0 0,3 1-8,0 0 1,1 0 1,-1 0-1,0-1 1,0 1-1,0 0 0,0 0 1,1-1-1,-1 1 1,0-1-1,0 1 0,1-1 1,-1 1-1,0-1 1,1 1-1,-1-1 0,0 0 1,1 1-1,-1-2 1,-1 0 4,1 0-3,-1 0 0,0 0 0,1 0 1,0 0-1,-1 0 0,1-1 0,0 1 0,0 0 0,0-1 0,1 1 0,-1-1 0,1 1 0,-1-1 0,1-4 0,-1 1 5,0-4 3,0 0-1,1-1 1,0 1-1,1 0 1,0-1-1,1 1 1,0 0-1,1 0 1,0 0-1,0 1 1,9-18-1,-1 6-2,1 0 0,1 1 1,31-36-1,-19 30-107,2 0 0,41-29 0,-67 54 88,7-5-191,1 0 1,14-6-1,3-2-311,-23 12 391,13 3-274,-15 4 367,0 14 58,-1-1 0,-1 1 1,-5 28-1,-2 20 61,8-57-81,-1 16 36,2 27 0,0-46-30,0-1 0,0 0 0,0 0 0,1 1 0,-1-1-1,1 0 1,1 0 0,-1-1 0,7 11 0,-7-14 6,0 1-1,0 0 0,0-1 1,0 0-1,1 1 0,-1-1 1,1 0-1,0 0 0,-1 0 1,6 2-1,-6-4 108,2-1-37,14-5 4,-18 6-92,1 0 0,-1 0 0,0 0 0,0 0-1,1 0 1,-1 0 0,0-1 0,1 1 0,-1 0 0,0 0-1,0 0 1,1 0 0,-1-1 0,0 1 0,0 0 0,1 0 0,-1 0-1,0-1 1,0 1 0,0 0 0,1 0 0,-1-1 0,0 1-1,0-1 1,5-10 81,-2-1-1,1 0 0,-1 0 1,-1 0-1,0 0 1,-1 0-1,0 0 0,-1-18 1,0 26-57,0 1 0,0-1 0,-1 1 0,1-1 0,0 1 1,-1-1-1,0 1 0,0-1 0,0 1 0,-1 0 0,1 0 1,-1-1-1,1 1 0,-1 0 0,0 0 0,0 1 0,-1-1 1,1 0-1,-1 1 0,1-1 0,-1 1 0,0 0 0,1 0 1,-1 0-1,-6-3 0,3 2-308,1 1 1,-1 0-1,0 1 1,0 0-1,-10-2 1,6 2-1927,0 1 0,-16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4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1128,'0'5'1143,"3"48"1769,-3-31-1487,6 37-1,-4-48-1106,0 0 0,1 0 0,0 0 0,7 13-1,-9-21-256,0 0 1,1-1-1,-1 1 0,1 0 0,0-1 0,-1 0 0,1 1 0,0-1 0,1 0 1,-1 0-1,0 0 0,1 0 0,-1 0 0,1-1 0,-1 1 0,1-1 0,0 1 0,0-1 1,0 0-1,0 0 0,0-1 0,5 2 0,7-3 18,-1 0-1,1 0 1,-1-2 0,1 0-1,-1 0 1,0-1 0,0-1-1,16-8 1,-28 12-59,-1 1 0,0-1 0,0 1 0,1-1 0,-1 1-1,0 0 1,1-1 0,-1 1 0,1 0 0,-1 0 0,0 0 0,1 0 0,-1 0 0,0 0 0,1 1-1,-1-1 1,0 0 0,1 1 0,-1-1 0,0 1 0,0-1 0,1 1 0,-1 0 0,0-1 0,1 2-1,-1-1-13,-1 0 1,1 0-1,-1 0 0,1 0 0,-1 0 0,0 0 0,0 0 0,1 0 0,-1 0 0,0 0 0,0 1 0,0 0 0,0 0 6,0 1 83,1-1-77,-1-1-1,1 1 1,-1-1 0,1 1-1,0-1 1,0 1 0,-1-1 0,1 0-1,0 1 1,0-1 0,0 0 0,0 0-1,1 0 1,1 2 0,3-4-6,1 1-1,0-1 1,-1-1 0,1 1-1,0-1 1,-1 0 0,0-1 0,13-6-1,-8 3 19,1-2-1,-1 1 1,15-14-1,-24 19 235,1 5-126,8 9-8,-11-11-125,0-1-1,1 0 1,-1 0 0,0 0 0,0 1 0,0-1 0,1 0 0,-1 1 0,0-1 0,0 0 0,0 0 0,0 1 0,0-1 0,1 0 0,-1 1 0,0-1 0,0 0 0,0 1 0,0-1 0,0 0-1,0 1 1,0-1 0,0 0 0,0 1 0,-1-1 0,-13 164 548,-3 91-126,16-228-366,-5 38 1,-1-1-237,3-44 14,0-9 19,4-11 138,0 0 0,0 0 0,0 1 0,0-1 0,0 0 1,0 0-1,0 0 0,0 0 0,0 0 0,0 0 0,0 0 0,0 0 0,0 0 1,0 0-1,0 0 0,0 1 0,0-1 0,-1 0 0,1 0 0,0 0 0,0 0 0,0 0 1,0 0-1,0 0 0,0 0 0,0 0 0,0 0 0,0 0 0,0 0 0,0 0 1,0 0-1,-1 0 0,1 0 0,0 0 0,0 0 0,0 0 0,0 0 0,0 0 0,0 0 1,0 0-1,0 0 0,0 0 0,0 0 0,-1 0 0,1 0 0,0 0 0,0 0 1,0 0-1,0 0 0,0 0 0,0 0 0,0 0 0,0 0 0,0 0 0,0 0 0,0 0 1,0 0-1,-1 0 0,1 0 0,0 0 0,0 0 0,0-1 0,-6-11 6,1-1 0,1 0 0,0-1-1,0 1 1,-2-20 0,2-17 174,2-1 1,1 0-1,4 1 1,1-1-1,3 1 1,1 0-1,24-73 0,-24 98-6,1 0 0,23-43-1,-27 58-95,1 1 0,0 1 0,0-1 0,1 1 0,0 0 0,1 1 0,-1 0 0,2 0 0,15-11 0,-23 18-61,0-1-1,0 1 1,0-1-1,0 1 1,0 0-1,0-1 1,0 1-1,0 0 1,0 0-1,0-1 1,0 1 0,0 0-1,0 0 1,0 0-1,1 1 1,1-1 22,-2 0-25,0 0 1,0 0-1,0-1 1,0 1 0,0 0-1,0 1 1,-1-1-1,1 0 1,0 0 0,0 0-1,0 0 1,0 1-1,0-1 1,-1 0 0,1 1-1,0-1 1,0 1-1,1 0 1,0 1 25,0-1-19,0 0 0,-1 0 0,1 1 0,0-1 0,-1 1 0,1 0-1,-1-1 1,1 1 0,-1 0 0,0 0 0,0 0 0,0 0 0,0 0 0,0 0 0,0 0 0,-1 0 0,2 4 0,-2-4-1,3 10 26,-1 0 1,0 1-1,-1-1 0,0 1 0,-1-1 1,0 0-1,-1 1 0,-1-1 0,0 1 0,-7 21 1,4-15-193,-2-1 0,0 0 1,-2-1-1,0 0 0,0 0 1,-15 18-1,16-25-1428,0-1-1,-17 16 1,8-20-6076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4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1660,'1'-4'1126,"0"-4"-390,0 0-1,1-1 0,0 1 1,1 0-1,6-13 1,26-46 1151,-29 55-1685,113-201 4010,-104 188-1945,-16 33-2040,-40 297 955,33-157-1030,-4 26-1343,11-166 948,0 0 1,-1 0 0,0 0-1,0 0 1,-1 0-1,0 0 1,0-1 0,-1 1-1,0-1 1,0 0-1,-1 0 1,0-1 0,-7 8-1,11-13 63,-15 8 91,2-5 855,16-7-16,22-12-117,-20 13-821,25-14-383,61-23 0,-25 12-912,22-10-3478,-44 18 1864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41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79 1716,'-18'-77'9442,"18"76"-8076,0 8-1095,-1 66 381,1 96 506,1-158-1088,2 39 344,-5 72 0,2-116-355,-1 1 1,0-1-1,-1 0 1,-2 8-1,3-12-26,-7 6 37,2-5-47,5-3-21,0 0 0,0 0 0,0 1 0,-1-1 0,1 0 0,0 0 0,0 0 0,-1-1 0,1 1 0,0 0 0,0 0 0,0-1 0,0 1 0,-1-1 0,1 1 0,0-1 0,0 1-1,0-1 1,0 1 0,0-1 0,0 0 0,0 0 0,0 0 0,-1-1 0,-24-29 38,14 16-2,-35-37-20,45 50-16,-3-2 1,4 3 8,1 1-9,0 0 0,0 0 0,-1 0 0,1-1 0,0 1 0,0 0-1,-1 0 1,1 0 0,0 0 0,0 0 0,-1 0 0,1 0-1,0 0 1,-1-1 0,1 1 0,0 0 0,0 0 0,-1 0-1,1 0 1,0 0 0,-1 1 0,1-1 0,0 0 0,0 0-1,-1 0 1,1 0 0,0 0 0,-1 0 0,1 0 0,0 0 0,0 1-1,-1-1 1,1 0 0,0 0 0,0 0 0,0 1 0,-1-1-1,1 0 1,0 0 0,0 1 0,0-1 0,0 0 0,0 0-1,-1 1 1,1-1 0,0 0 0,0 0 0,0 1 0,0-1 0,0 0-1,0 1 1,0-1 0,0 0 0,0 0 0,0 1 0,-1 1 4,1 1 0,-1-1 1,1 0-1,0 1 0,-1-1 1,1 1-1,1 2 0,-1 1 4,1-1 0,0 0-1,0 0 1,1-1 0,0 1-1,0 0 1,0 0 0,0-1-1,1 1 1,-1-1-1,1 0 1,0 0 0,1 0-1,-1 0 1,1 0 0,-1-1-1,1 1 1,0-1 0,1 0-1,-1 0 1,0-1-1,1 1 1,0-1 0,-1 0-1,1 0 1,0-1 0,0 1-1,8 0 1,-8-2-7,0 0 0,0 0 0,0 0 1,-1-1-1,1 0 0,0 0 0,-1 0 0,1-1 0,-1 0 1,7-3-1,2-2-26,23-18 0,4-2-763,-31 18 188,-3 1-1380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4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1424,'0'0'2376,"-7"3"-1354,-1 1-652,0 1 1,0 0 0,0 0-1,0 1 1,1 0 0,0 1-1,0-1 1,-11 15-1,18-20-357,-9 10 331,0 1 1,1 0 0,0 0 0,1 1-1,1 0 1,0 0 0,1 1 0,-5 15-1,6-14-83,1 0 1,1 1-1,0-1 0,1 1 0,0-1 0,4 30 0,-3-43-228,0-1 1,1 1 0,-1 0-1,1 0 1,-1 0-1,1-1 1,0 1 0,0 0-1,0-1 1,0 1-1,0-1 1,0 1 0,0-1-1,0 1 1,1-1-1,-1 0 1,0 1 0,4 1-1,-4-3-12,1 1-1,-1-1 0,1 0 1,0 1-1,-1-1 0,1 0 0,0 0 1,-1 0-1,1 0 0,0 0 1,-1 0-1,1 0 0,0-1 1,-1 1-1,1-1 0,2-1 1,6-3 68,0 0 0,0-1 0,-1 0-1,17-16 1,-15 13 92,18-17 280,-20 18-150,0-1 0,0 2 1,12-8-1,-20 14-162,15-3 361,-13 7-410,2 3-55,0-1 0,-1 1 1,0 0-1,0 1 0,0-1 0,-1 1 0,0-1 0,0 1 0,2 10 0,14 73-1019,-17-77 492,-1-6-492,2 11-272,-3-7-4864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4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1744,'5'-26'6087,"-5"26"-6001,0-1 0,1 1 0,-1 0 0,0-1 0,1 1 0,-1 0 0,1-1-1,-1 1 1,1 0 0,-1 0 0,1-1 0,-1 1 0,1 0 0,-1 0 0,1 0 0,-1 0 0,1 0 0,-1 0 0,1 0 0,0 0 0,-1 0-1,1 0 1,-1 0 0,1 0 0,-1 0 0,1 0 0,-1 0 0,2 1 0,7 8 182,-1 0-1,0 0 1,0 1 0,-1 0 0,0 0-1,7 14 1,-5-6 2,-1 1 1,12 37-1,-19-50-288,1 0-1,-1 0 1,0 1 0,-1-1-1,0 0 1,1 0 0,-2 1 0,1-1-1,-1 0 1,0 0 0,0 0-1,-1 1 1,-3 8 0,3-13-22,1 0 0,-1 1 1,0-1-1,0 0 0,0 0 1,0 0-1,0 0 0,0-1 1,-1 1-1,1 0 0,0-1 0,-1 0 1,1 1-1,-1-1 0,0 0 1,1-1-1,-1 1 0,0 0 0,-5 0 1,6-1-40,-2-2 11,2 2 61,1-1 0,-1 1-1,0-1 1,0 0 0,1 0-1,-1 0 1,1 0 0,-1 0-1,1 0 1,-1-1 0,1 1 0,0 0-1,0-1 1,-1 1 0,1-1-1,0 1 1,0-1 0,1 0 0,-1 1-1,0-1 1,0 0 0,1 0-1,-1 1 1,1-1 0,0 0 0,-1 0-1,1 0 1,0-3 0,3-7-2,0 1 0,0-1 0,1 1 0,1 0 0,0 0 0,0 0 0,1 1 0,0 0 0,1 0 0,10-12 0,15-14-12,43-39-1,-54 55 11,-14 14 9,4-5-12,2 0 1,18-12-1,-30 22 145,-1 7-66,-4 62 96,1-42-73,1-1-1,4 45 1,-1-56-57,2 0 0,-1 1 1,7 16-1,-8-27-25,1-1 1,-1 1-1,1-1 1,0 1-1,-1-1 0,2 1 1,-1-1-1,0 0 1,1 0-1,-1 0 0,1 0 1,0-1-1,0 1 1,0-1-1,0 0 0,6 3 1,-8-4-2,0 0 1,1-1 0,-1 1 0,1-1-1,-1 1 1,1-1 0,0 1-1,-1-1 1,1 0 0,-1 0-1,1 0 1,-1 0 0,1 0-1,0 0 1,-1-1 0,1 1 0,-1 0-1,1-1 1,-1 0 0,1 1-1,-1-1 1,1 0 0,-1 1-1,0-1 1,1 0 0,-1 0 0,0 0-1,0 0 1,0 0 0,1 0-1,-1-1 1,0 1 0,1-3-1,1 0 42,-1-1-1,0 1 1,0-1 0,0 1-1,-1-1 1,1 0-1,0-8 1,-1 4 4,-2 1-1,1-1 1,-1 1 0,0-1-1,-1 1 1,0-1 0,0 1-1,-1 0 1,0 0 0,0 0-1,-1 0 1,-7-10 0,7 12-43,1 0 1,-2 1 0,1-1 0,-1 1 0,1 0 0,-1 1 0,-1-1 0,1 1 0,-10-6 0,4 4-1579,1 1-1,-17-6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4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1584,'1'2'862,"0"13"206,1-1 1,1 0 0,6 19 0,-8-28-955,1 0 0,0 0 0,0-1 0,1 1 0,-1-1 0,1 0 0,0 1 0,0-1 0,0 0 0,1-1 0,0 1 0,7 5 0,-9-7-79,1-1 0,0 0 0,0 1 0,0-1 0,0 0 1,0 0-1,0-1 0,0 1 0,0-1 0,0 1 0,0-1 0,4 0 0,-1 0-35,-1 0-1,1-1 0,-1 1 0,0-1 0,1 0 0,-1 0 0,0-1 0,0 0 0,0 0 0,0 0 0,9-5 0,0-1 0,5-3 8,-17 9 37,1 0-1,0 0 1,0 1 0,0-1-1,0 1 1,0-1 0,0 1 0,0 0-1,0 0 1,6-1 0,7 6 44,-13-3 29,-1 0-97,0 1-12,0-1 0,0 1 1,0-1-1,0 0 1,0 0-1,0 0 1,0 0-1,0 0 1,0 0-1,0-1 0,4 2 1,-3-2-5,1-1 0,-1 1 1,0 0-1,1-1 0,-1 0 1,0 1-1,0-1 0,0-1 1,0 1-1,4-2 0,55-31 606,-61 33-389,13-5 172,-11 5 343,-3 1-727,0 1-1,0-1 1,0 1 0,0-1 0,0 0 0,0 1 0,0-1 0,0 0-1,0 1 1,0-1 0,0 0 0,1 1 0,-1-1 0,0 0 0,0 1-1,0-1 1,1 0 0,-1 0 0,0 1 0,0-1 0,0 0 0,1 0-1,-1 1 1,0-1 0,1 0 0,-1 0 0,1 1 0,-1-1-1,1 0-1,-1 1 1,0-1 0,1 0 0,-1 1 0,1-1 0,-1 1 0,0-1 0,1 1 0,-1-1 0,0 1 0,1-1 0,-1 1-1,0-1 1,0 1 0,0-1 0,1 1 0,-1-1 0,0 1 0,0 0 0,0-1 0,0 1 0,0-1 0,0 1 0,0 0-1,0-1 1,0 1 0,0-1 0,-1 2 0,-9 106 466,-7 133-11,7-99-682,12-109-317,-2-31 428,-4-7-259,-1-4 377,0 0-1,0 0 1,1-1-1,0 0 1,1 0 0,-4-18-1,1-8 229,2 0 0,1 0-1,2-1 1,8-72 0,-5 95-161,1-1 0,0 0 0,1 1 0,1 0-1,0-1 1,1 2 0,0-1 0,1 1 0,1 0 0,12-17 0,-10 19-34,0 0 0,1 1 0,0 0 0,1 1-1,0 0 1,0 1 0,1 0 0,0 1 0,0 0 0,18-5 0,-28 12-26,-1-1 1,1 1-1,0 0 1,-1 0-1,1 1 1,0-1-1,-1 0 1,1 1-1,-1 0 0,1-1 1,-1 1-1,4 2 1,-4-2-34,-1-1 18,-1 0 0,1 0 0,-1 0 0,1 1 0,-1-1 1,1 0-1,-1 1 0,1-1 0,-1 1 0,0-1 0,1 0 1,-1 1-1,1-1 0,-1 1 0,0-1 0,1 1 0,-1-1 1,0 1-1,0-1 0,0 1 0,1-1 0,-1 1 0,0-1 1,0 1-1,0 0 0,0-1 0,0 1 0,0-1 0,0 1 1,0-1-1,0 2 0,0 2 7,0 0 0,0 0 1,-1 1-1,0-1 0,1 0 0,-1 0 0,-1 0 1,1 0-1,-1 0 0,1 0 0,-1 0 1,-3 4-1,3-4-12,-6 11-70,-1 0 1,-1-1-1,0 0 1,-1-1-1,0 0 1,-1-1-1,-17 14 1,-11 12-2137,25-26-2752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44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46 156 1020,'0'-3'1310,"1"-16"1449,7-30 1,-8 46-2609,2 0 0,-1 1 0,0-1-1,0 1 1,1-1 0,0 1 0,-1-1 0,5-3 0,-2 1 161,1 0-140,0-1 0,1 1 0,0 0 0,0 1 0,0-1 0,0 1 0,1 1 0,-1-1 0,1 1 0,0 0 0,8-2 0,-12 5-111,-1-1-1,1 1 1,0 0-1,0 0 1,0 0-1,0 1 1,0-1 0,0 1-1,0-1 1,-1 1-1,1 0 1,4 2-1,-5-2-37,-1 0-1,1 0 1,-1-1-1,1 2 1,-1-1 0,0 0-1,1 0 1,-1 0-1,0 0 1,0 1-1,0-1 1,0 1-1,0-1 1,0 1-1,0-1 1,0 1-1,0 1 1,-1-2-15,2 3 17,-1 1 1,0 0-1,0 0 0,0 0 1,-1 0-1,0-1 0,0 1 1,0 0-1,0 0 0,-1 0 1,1 0-1,-1 0 1,-1 0-1,-1 4 0,-3 8 27,-1 0-1,-12 20 1,17-33-42,-26 40 97,-2-1 0,-65 74 1,68-87-46,27-30-61,0 1 1,-1-1-1,1 0 1,0 0-1,-1 1 1,1-1-1,0 0 1,-1 1-1,1-1 1,0 0 0,0 1-1,0-1 1,-1 0-1,1 1 1,0-1-1,0 1 1,0-1-1,0 0 1,0 1-1,0-1 1,0 1 0,0-1-1,0 0 1,0 1-1,0-1 1,0 1-1,0-1 1,0 0-1,0 1 1,0-1-1,0 1 1,0-1 0,1 0-1,-1 1 1,0-1-1,0 0 1,0 1-1,1-1 1,-1 0-1,0 1 1,0-1-1,1 0 1,-1 1 0,1-1-1,1 1 1,0 0 0,0 0 0,0-1 0,1 1 0,-1-1 0,0 1 0,1-1-1,-1 0 1,4 0 0,47-3-537,86-16-1,-27 2-1388,-100 15 1018,-1-1 0,14-4 1,-8 2-1345,4 0-341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45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38 992,'-3'-13'4074,"1"4"-3369,2 6-33,-1-9 2323,1 25 1408,3 68-3841,-3-67-472,19 209 1068,-13-129-2214,-6-92 450,-1 2-175,-1 2 405,0 2-386,1 0-4275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0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16 1800,'-36'6'6180,"34"-6"-4572,-1 2-1164,-2-1-494,11-1 1653,82-14-1198,-66 10-221,-1 1 1,29 0-1,-49 3-158,1 0 0,-1 1 1,1-1-1,0 0 0,-1 1 0,1 0 0,-1-1 0,1 1 0,-1 0 1,0 0-1,1 0 0,-1 0 0,0 0 0,0 0 0,1 0 0,-1 0 0,0 0 1,0 1-1,0-1 0,0 0 0,-1 1 0,1-1 0,0 1 0,-1-1 1,1 1-1,-1-1 0,1 1 0,-1 0 0,1 1 0,0 9 73,0-1-1,-1 0 1,-1 1-1,1-1 1,-2 0-1,0 1 0,0-1 1,-1 0-1,-8 20 1,-5 6 200,-31 51 0,7-14 10,-17 26 35,10-20 132,40-70-343,-1 5 349,15-16-456,7-2-115,0 0 1,-1-1-1,0 0 1,1-1-1,-1-1 1,23-14-1,-4 0-1213,-2-3 1,43-38-1,-27 14-3801,-28 30 1903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4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1436,'0'0'3250,"6"4"-2796,32 19 564,51 22-1,-72-38-839,1 0-1,0-1 0,0-1 1,1 0-1,36 3 0,-49-8-135,0-1 0,0 1-1,0-1 1,-1 0 0,1 0-1,0-1 1,-1 0 0,1 0-1,-1 0 1,0-1 0,1 1-1,8-7 1,-7 3 276,1 1-1,-1-1 1,-1-1 0,1 1 0,-1-1-1,12-16 1496,-21 30-2148,-20 50-1587,9-22-2348,8-22 1609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4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2048,'-10'5'445,"1"0"1,0 0-1,0 1 0,1 0 1,0 1-1,0 0 0,0 0 1,1 1-1,-9 11 0,10-11-255,-15 22 841,-20 39-1,35-57-795,0 0-1,1 1 1,1-1 0,0 1 0,1 0 0,-3 26 0,5-26-32,0-1 0,2 22 0,0-30-143,-1 1 0,1-1 1,0 1-1,0-1 0,1 1 0,0-1 0,-1 0 1,1 0-1,0 0 0,5 7 0,-5-10-42,-1 0 0,0 0-1,1 0 1,-1 1 0,1-2 0,-1 1 0,1 0-1,0 0 1,-1 0 0,1-1 0,0 1 0,0-1 0,-1 1-1,1-1 1,0 0 0,0 0 0,-1 0 0,1 0-1,3 0 1,-1 0 8,-1 0 29,2-2-5,7-2 54,0-1-1,0 0 0,-1-1 0,1 0 0,14-12 0,-23 16-14,0 0 0,0 0 0,0 1 0,0-1 0,6-1 0,-5 1 10,-2 1 140,2 1-144,13 0 161,-14 2-193,3 7-330,0-1 1,0 1 0,-1 0 0,0 1-1,-1-1 1,0 1 0,0 0 0,3 15-1,-4-3-7679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46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18 1876,'1'-2'1170,"6"-11"2985,-7 12-4075,0 1 0,0 0-1,1 0 1,-1 0 0,0 0 0,0-1 0,0 1-1,1 0 1,-1 0 0,0 0 0,0 0 0,1 0-1,-1 0 1,0 0 0,0 0 0,1 0-1,-1 0 1,0 0 0,0 0 0,1 0 0,-1 0-1,0 0 1,0 0 0,1 0 0,-1 0-1,0 0 1,0 0 0,1 0 0,-1 0 0,0 0-1,3 3 40,-1-1-1,0 0 1,0 1-1,-1-1 1,1 1-1,0 0 0,-1-1 1,3 7-1,8 15 236,-1 1-1,-1 1 1,13 52-1,-21-68-354,-1 0-1,0 0 0,0 0 0,-1 1 0,-1-1 0,0 0 1,-3 14-1,3-19-30,0-1-1,0 0 1,0 0 0,-1 0 0,0 0 0,0 0 0,0 0 0,0 0 0,-1 0 0,1-1 0,-1 1-1,0-1 1,0 0 0,0 0 0,-1 0 0,1 0 0,-1 0 0,-6 3 0,8-5 19,1-1 1,-1 1-1,0 0 1,0-1 0,1 0-1,-1 1 1,0-1-1,0 0 1,0 0 0,0 0-1,1 0 1,-1-1-1,0 1 1,0 0 0,0-1-1,1 1 1,-1-1-1,0 0 1,1 1 0,-1-1-1,-1-1 1,0 1 10,2 0 2,1 1 0,-1-1 0,0 1 0,0 0-1,1-1 1,-1 1 0,0-1 0,1 0 0,-1 1 0,0-1 0,1 1-1,-1-1 1,1 0 0,-1 1 0,1-1 0,-1 0 0,1 0 0,0 0 0,-1 1-1,1-1 1,0 0 0,0 0 0,-1 0 0,1 0 0,0-1 0,-1-13 2,3-8 6,2 12-1,1 0 0,0 0 0,1 1 0,0 0 0,0 0 0,1 0 0,14-15 0,3 0 5,36-30 0,51-36-37,-111 91 29,3-2 7,-1-1 0,1 1 0,0 0 1,1 0-1,-1 0 0,0 0 0,5-2 0,2 15 37,-10-10-43,1 0-1,-1 0 1,1-1-1,-1 1 1,1 0 0,-1 0-1,0 0 1,0 0-1,1-1 1,-1 1-1,0 0 1,0 0-1,0 0 1,0 0-1,0 0 1,0 0-1,0 0 1,0 0-1,0 1 1,-1 2 11,2 9 17,0 11 16,0 1 1,2-1 0,1 0 0,1-1 0,9 29-1,-13-50-43,0 0 0,1 1 0,-1-1 0,0 0 0,1-1 0,-1 1 0,1 0 0,2 1 0,-3-1-3,1-1 9,0-1 23,-2 1-24,1-1-1,-1 0 0,0 0 0,1 0 0,-1 0 0,1 0 0,-1 1 0,0-1 1,1 0-1,-1 0 0,1 0 0,-1 0 0,0 0 0,1 0 0,-1 0 1,1 0-1,-1-1 0,0 1 0,1 0 0,-1 0 0,1 0 0,-1 0 0,0 0 1,1-1-1,-1 1 0,0 0 0,1 0 0,-1-1 0,0 1 0,1-1 0,2-2 29,-3 3-27,1-1 1,0 0 0,0 0-1,-1 0 1,1 0 0,0 0-1,-1 0 1,1 0-1,-1 0 1,1 0 0,-1 0-1,0 0 1,1 0-1,-1 0 1,0-1 0,0 1-1,0-2 1,2-12 156,-2-1 0,0 1 0,0-1 1,-6-27-1,5 39-175,0-1-1,0 0 1,-1 0 0,0 1 0,0-1 0,0 1-1,0-1 1,-1 1 0,1 0 0,-1 0-1,0 0 1,-1 0 0,1 1 0,-5-5 0,6 7-379,-1 0-134,0 0 108,-3-2 368,-3 3-5659,-7 0 2889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4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1396,'0'0'4724,"1"3"-4018,0 4-301,0-1 1,0 1-1,-1-1 1,0 10-1,0-8-89,0 0-1,0 1 0,3 12 1,-3-20-311,3 14 444,10 30 0,-11-40-388,-1-1 0,2 1 0,-1-1 0,0 0 0,1 0 0,0 0 0,0 0 0,0-1 0,0 1 0,1-1 0,3 4 0,-5-5-40,-1-1-16,-1-1-1,0 1 1,1-1-1,-1 1 0,1-1 1,-1 0-1,1 1 1,-1-1-1,1 0 0,-1 1 1,1-1-1,-1 0 1,1 0-1,-1 1 0,1-1 1,-1 0-1,1 0 1,0 0-1,2 1-6,-1 0 0,1 0 1,0 0-1,0-1 0,-1 1 0,1-1 0,0 0 1,0 0-1,-1 0 0,1 0 0,0 0 0,0-1 1,0 1-1,-1-1 0,1 0 0,0 0 0,2-1 1,0 0 2,2-1-4,1 0 0,-1-1-1,11-7 1,10-3 233,-19 9 35,-8 5-243,-1-1 0,1 1 0,0 0 0,0-1 0,-1 1 0,1 0 0,0-1 0,0 1 1,0 0-1,-1 0 0,1 0 0,0 0 0,0 0 0,0 0 0,-1 0 0,1 0 0,0 0 0,0 0 0,0 0 0,-1 0 1,1 1-1,0-1 0,1 1 0,9 3 1,-8-3 1,0-1-6,13 1-3,0-1 1,-1-1 0,1 0 0,0-1 0,-1-1 0,1-1 0,-1 0 0,19-8 0,-33 11-15,1 1 0,0-1 0,-1 0 1,1 1-1,0 0 0,0-1 0,0 1 0,-1 0 1,5 0-1,-6 0 0,1 0 1,0 0-1,-1 0 1,1 1-1,0-1 0,-1 0 1,1 1-1,0-1 1,-1 0-1,1 1 1,-1-1-1,1 0 0,0 1 1,-1-1-1,1 1 1,-1-1-1,0 1 1,1 0-1,1 3 5,-1 0 0,1 0 0,-1 0 0,0 0 0,0 0 0,-1 0 0,1 7 0,0 85 58,0-7-62,24 179-491,-14-170-741,-11-95 1053,0-1-101,-21-127 25,20 113 280,-13-150 619,12 127-355,3 1 0,7-60 0,-5 79-200,0 1-1,1-1 0,1 1 0,0 0 0,0 0 1,2 0-1,9-15 0,-13 24-64,0 0-1,0 0 1,1 1 0,0-1-1,0 1 1,0 0 0,0 0-1,1 1 1,-1-1 0,1 1-1,0 0 1,0 0 0,0 0-1,0 1 1,1 0 0,-1 0-1,1 0 1,-1 1 0,1 0-1,-1 0 1,10 0 0,9 4 87,-23-3-107,1 0-1,-1 1 1,1-1 0,-1 1 0,1 0-1,-1-1 1,0 1 0,1 0 0,-1 0 0,0 0-1,1 0 1,-1 0 0,0 0 0,0 0-1,0 0 1,0 1 0,2 1 0,-2-1 8,1 1-7,0 0 0,-1 0 0,1 0 0,-1 1 0,0-1 0,0 0 1,0 1-1,0-1 0,-1 1 0,1-1 0,-1 0 0,0 1 0,0-1 0,0 1 0,0-1 0,-1 1 0,-1 5 1,-1 2 2,0-1 0,-1 0 0,0 0 0,-7 12 1,4-10-302,-2 0 1,1-1 0,-1 0 0,-1 0-1,0-1 1,0-1 0,-1 1 0,0-2-1,-1 1 1,1-2 0,-17 9 0,2-8-4111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47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1660,'0'-2'162,"0"1"-1,0-1 1,0 1 0,1-1-1,-1 1 1,0-1-1,1 1 1,-1-1 0,1 1-1,-1-1 1,1 1-1,0-1 1,-1 1 0,1 0-1,0 0 1,0-1-1,0 1 1,0 0 0,0 0-1,0 0 1,1 0-1,-1 0 1,0 0 0,0 0-1,3-1 1,24-8 453,0 1 0,1 0 0,48-6 1,-63 13-487,100-16 837,-111 18-845,0 0 12,25-4 626,-25 4 116,-4 7-805,0 0-1,-1 0 0,1 0 0,-1 0 0,-1 0 1,1 0-1,-1-1 0,-1 1 0,-5 8 0,4-5-23,-9 13 97,2 1 0,-12 29 0,22-45-113,-1 1 1,1-1 0,0 0-1,1 0 1,0 1 0,0-1-1,1 0 1,0 1 0,1-1-1,-1 1 1,4 10 0,3 6 30,1 0 0,2-1 0,0 0 0,18 29 1,-28-52-60,1 0 0,-1 0 1,0 0-1,1 0 1,-1 0-1,0 0 1,0 0-1,0 0 1,0-1-1,0 1 0,0 0 1,0 0-1,0 0 1,0 0-1,0 0 1,-1 0-1,1 2 1,-1-2 3,0 3-4,0 0-1,0-1 1,0 1-1,0-1 1,-1 1-1,1-1 0,-1 0 1,0 0-1,0 0 1,-1 0-1,1 0 1,0 0-1,-1 0 1,0-1-1,1 1 1,-1-1-1,0 0 1,-1 0-1,1 0 0,-6 3 1,5-3-422,1-1 1,0 0-1,-1 0 0,1 0 1,-1 0-1,0-1 1,-3 1-1,3-4-2674,-16-15 33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4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24 844,'1'-2'1027,"0"-18"4058,-1 18-4579,-2 20 2764,-8 79-2242,8-60-735,0 190 1229,6-72-303,-2-142-493,0-6-2354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48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1300,'0'0'5741,"5"4"-5397,37 30 356,1-1 1,55 29-1,-94-59-679,1-1 0,-1 0 0,1 0 0,0 0 0,0 0 0,0-1 0,0 0 0,0 0 0,0 0 0,0 0 1,0-1-1,7 0 0,-8-1-21,-1 0 0,0 1 0,0-1 0,0 0 0,0-1 0,0 1 0,0-1 1,-1 1-1,1-1 0,0 0 0,-1 0 0,1 0 0,-1 0 0,3-4 1,2-1-1,-1-1 1,0 1-1,6-13 1,41-63 363,-53 82-8,-3 7-324,-22 31-1457,-36 42 0,47-61-935,2-2 34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5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1540,'0'0'1006,"-5"5"-100,-2 1-495,0 1 1,1 1 0,0-1 0,0 1-1,1 0 1,-7 14 0,5-9 85,2 1-1,0 0 1,0 1-1,-3 20 1,7-30-401,1 0 0,-1-1 0,1 1 0,0 0 0,0-1 0,0 1-1,1 0 1,-1-1 0,1 1 0,0 0 0,1-1 0,-1 1 0,1-1 0,0 0 0,0 1 0,0-1 0,0 0 0,4 4 0,-4-6-73,0-1 0,0 1 1,0-1-1,0 1 1,0-1-1,0 0 0,0 0 1,1 1-1,-1-2 1,0 1-1,1 0 0,-1 0 1,1-1-1,-1 1 1,1-1-1,-1 0 1,1 0-1,-1 0 0,1 0 1,-1 0-1,1-1 1,-1 1-1,0-1 0,1 1 1,-1-1-1,1 0 1,2-2-1,8-2 34,0-2-1,-1 0 1,19-13 0,-21 13 19,44-34 393,11-7 574,-64 48-1002,0-1 0,0 1 0,0-1 0,1 1 0,-1 0 0,0-1 0,0 1 0,0 0 0,0 0 0,0 0 0,1 0 0,-1 0 0,0 0 0,0 0 0,0 0 0,1 0 0,-1 1 0,0-1 0,0 0 0,0 1 0,0-1 0,0 1 0,0-1 0,0 1 0,2 1 0,-1-1-93,-1-1 65,-1 1 0,1-1 0,0 1 0,0 0 0,0-1 0,-1 1 0,1 0 0,0-1 0,-1 1 0,1 0 0,-1 0 0,1 0 0,-1-1 0,1 1 0,-1 0 0,0 0 0,1 0 0,-1 0 0,0 0 0,1 1 0,-1 1 31,6 14 58,-1 0 1,-1 0 0,-1 1-1,-1-1 1,0 1 0,-1 22-1,2 13-248,3 3-1076,-1-21-3007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5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1252,'0'0'2911,"2"-1"-2115,-1 1-652,0 0 0,1-1 0,-1 1 0,0 0 0,0 0 0,0 1-1,0-1 1,1 0 0,-1 0 0,0 0 0,0 1 0,0-1 0,0 1 0,0-1 0,0 1 0,0-1-1,0 1 1,0 0 0,1 0 0,18 19 224,-12-11 43,2 1-191,-1 1 0,0 0 0,0 0 0,-1 1 0,-1 0 0,0 1 0,8 19 0,-14-29-274,0 0-1,-1 0 0,1 0 0,-1 0 1,0 0-1,0 0 0,0 0 0,0 0 1,0 0-1,-1 0 0,0 0 1,1 0-1,-1 0 0,0 0 0,-1 0 1,1 0-1,0 0 0,-1-1 1,1 1-1,-1-1 0,0 1 0,0-1 1,0 0-1,0 1 0,-1-1 0,1 0 1,0-1-1,-1 1 0,1 0 1,-1-1-1,0 1 0,0-1 0,1 0 1,-1 0-1,0 0 0,0 0 1,0 0-1,-5 0 0,5-1-52,-2-1 19,-12-6 100,16 6-1,0 0 1,0 1 0,0-1-1,0 0 1,0 0 0,0 0-1,1 1 1,-1-1-1,0 0 1,1 0 0,-1 0-1,1 0 1,-1 0 0,1 0-1,-1-1 1,1 1-1,0 0 1,-1 0 0,1 0-1,0 0 1,0 0 0,0-1-1,0 1 1,0 0-1,0 0 1,0 0 0,1 0-1,-1-2 1,1 1 23,-1-1-18,1 0 1,-1 0-1,1 0 0,0 1 1,0-1-1,0 0 0,3-5 1,1-1 7,2-4 15,0 0 0,1 0 0,1 1 0,0 0 0,0 0 0,12-10 0,-5 4-13,3-1 30,0 2-1,27-21 0,14-12 49,-35 35 38,-24 14 221,-1 7-235,0 21 140,-9 52 0,4-52-133,2 0-1,1 0 1,3 45-1,-1-70-132,1 9 52,0 0 0,1-1 0,5 18-1,-6-26 347,3-8-288,-1 1-83,0-1 0,0 1 0,0-1-1,-1 0 1,0 0 0,0 0 0,0 0-1,-1 0 1,1-11 0,-2 2 80,-1 0 0,-4-22 0,5 35-103,-1-2-49,1 0 0,-1 0-1,0 0 1,0 0 0,-1 1-1,1-1 1,-1 0 0,0 1-1,0-1 1,0 1 0,0-1-1,-5-3 1,6 5-346,-6-1-299,7 3 581,0 0 0,-1-1 0,1 1 0,0 0 0,-1-1 0,1 1 0,0 0 0,-1-1 0,1 1 0,0 0 0,-1 0 1,1 0-1,-1-1 0,1 1 0,-1 0 0,1 0 0,0 0 0,-1 0 0,1 0 0,-1 0 0,1 0 0,-1 0 0,1 0 0,-1 0 0,0 0 0,-11 0-2322,8 0 33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51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1340,'0'0'842,"6"-7"278,-1 8 2338,-3 1-3435,0 0 45,1 0 0,-1 0 0,0 0 0,-1 0 0,1 1 0,0-1 0,-1 1 1,1-1-1,-1 1 0,0-1 0,0 1 0,1 3 0,31 110 1615,-32-115-1652,-1 1-1,1-1 1,0 0 0,-1 1 0,1-1-1,0 0 1,0 1 0,0-1 0,0 0 0,0 0-1,0 0 1,0 0 0,1 0 0,-1 0-1,0 0 1,1 0 0,-1 0 0,0-1 0,1 1-1,-1 0 1,1-1 0,-1 1 0,3-1-1,-1 1 0,0-1 0,0 0 0,1 0 0,-1 0 0,0 0 1,0 0-1,0-1 0,1 0 0,4-1 0,10-7 109,0 0 0,0-2 0,18-14 0,-34 24 109,-2 1-244,0 0 0,0 0 0,1 0 0,-1 0 0,0 0 1,0 0-1,1 0 0,-1 0 0,0 0 0,0 0 0,0 0 0,1 0 0,-1 0 0,0 0 0,0-1 0,0 1 0,1 0 0,-1 0 0,0 0 0,0 0 0,0 0 0,0 0 0,1-1 0,-1 1 0,0 0 0,0 0 0,0 0 0,0 0 0,0-1 0,0 1 0,1 0 0,-1-1 15,0 1 0,0 0 0,0 0 1,0-1-1,1 1 0,-1 0 0,0-1 0,0 1 0,0 0 0,1 0 0,-1 0 0,0-1 1,1 1-1,-1 0 0,0 0 0,0 0 0,1 0 0,-1-1 0,0 1 0,1 0 0,-1 0 0,0 0 1,1 0-1,-1 0 0,0 0 0,1 0 0,-1 0 0,0 0 0,1 0 0,-1 0 0,0 0 0,1 0 1,-1 0-1,0 0 0,1 1 0,-1-1 0,0 0 0,1 0 0,-1 0 0,0 1 0,5 2-8,-2-1 1,0 0 1,0 0-1,0 0 0,0 0 0,0 0 1,0-1-1,1 1 0,-1-1 0,0 0 1,7 1-1,-1-2-3,-1 0 1,1-1-1,-1 0 0,15-4 1,-9 0-5,0 0 0,26-15 0,-27 13 53,0 0 0,0-2 1,14-12-1,-25 20 259,1 4-230,9 11 3,-11-13-84,-1 0 1,1 0 0,0-1 0,-1 1 0,1 0 0,-1 0-1,0-1 1,1 1 0,-1 0 0,0 0 0,1 0-1,-1 0 1,0 0 0,0 0 0,0 0 0,0-1 0,0 1-1,0 0 1,0 0 0,0 0 0,0 1 0,0 0 17,6 106 289,-5-67-242,3 21 22,2 180 95,-6-211-278,0-29 74,-2-11-47,-2-25 58,-1-54 0,6 20 68,-2 30 61,2 1 1,2-1-1,13-64 1,-14 91-100,1 1 0,0 0 0,1 0 0,0 0 1,1 1-1,0-1 0,1 1 0,0 0 1,0 1-1,0-1 0,1 1 0,1 1 0,-1-1 1,1 1-1,1 1 0,-1-1 0,1 1 0,10-5 1,-17 10-22,0 0 0,-1 0 0,1 0 0,0 0 0,0 0 0,0 0 0,0 1 0,0-1 0,0 1 1,0-1-1,1 1 0,-1 0 0,0 0 0,0 0 0,0 0 0,0 0 0,0 1 0,0-1 0,1 0 0,-1 1 0,0 0 1,0-1-1,0 1 0,0 0 0,-1 0 0,1 0 0,0 0 0,0 1 0,-1-1 0,1 0 0,0 1 0,-1-1 0,1 1 1,-1-1-1,0 1 0,0 0 0,1 0 0,-1-1 0,1 5 0,0 3 15,-3 4-7,-1-1 0,0 1 1,-1-1-1,0 0 0,-1 0 1,0 0-1,0-1 0,-2 1 1,1-1-1,-13 18 0,3-9-1064,0 0 0,-2-1 0,0-1 0,-30 25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0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 1448,'0'0'1814,"-1"-2"-1003,-4-11 4310,2 20-4761,-8 19-36,10-26-306,1 1 1,-1 0 0,1-1-1,0 1 1,-1-1 0,1 1-1,0 0 1,0 0 0,-1-1-1,1 1 1,0 0 0,0-1 0,0 1-1,0 0 1,0 0 0,0-1-1,0 1 1,0 0 0,0 0-1,0-1 1,1 1 0,-1 0 0,0 0-1,0-1 1,1 2 0,0-1 59,0 3-13,0-1 1,0 0-1,0 1 0,0-1 0,0 0 0,1 0 0,0 0 1,-1 0-1,1 0 0,0-1 0,1 1 0,-1 0 0,0-1 1,1 0-1,5 4 0,-1 0 28,1-1 1,1 0-1,-1-1 1,10 4-1,-15-7-74,0 0 0,0 0 0,0 0 0,0 0 0,0 0 0,0-1-1,0 0 1,1 1 0,-1-1 0,0 0 0,0-1 0,0 1-1,0-1 1,0 1 0,0-1 0,0 0 0,0 0 0,0 0-1,0 0 1,0-1 0,4-2 0,-2 0 116,-1 0 1,1 0-1,-1 0 1,1-1-1,-1 0 1,-1 0-1,1 0 0,-1-1 1,0 1-1,4-9 1,18-47 2304,-23 59-1377,1 8-1009,12 27-995,31 49 1,-39-74 157,0 0 1,0 0-1,11 8 0,-5-4-4079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52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52 1720,'8'-11'4265,"6"-19"2947,-13 28-7020,5-7 3351,-7 18-3361,-23 151 878,22-148-996,-4 41 248,4-19-83,2-31-121,1-2-104,0-1-1,0 1 1,0-1-1,0 1 1,0 0 0,0-1-1,0 1 1,0 0-1,0 0 1,-1 0 0,2 1-1,0 0 4,2 0 0,-1-1 0,1 0 0,-1 1 1,1-1-1,0-1 0,-1 1 0,1-1 0,0 1 0,0-1 0,0 0 0,4-1 1,6 1 6,17 1-576,-1-1 1,1-2-1,-1-2 0,41-9 0,-54 7-704,4-5-5493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5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56 1476,'0'0'422,"-2"-3"88,-23-26 2306,24 28-2188,-1-1 18,-26-18 3245,26 19-2551,-1 4-942,-1 2-257,1 0 1,0 0-1,0 0 0,0 1 0,0-1 1,1 1-1,0-1 0,-3 12 1,1 10 119,1 0 0,2 0 0,0 0 0,4 28 0,-2-26-1039,0-1 0,-7 52 0,-1-47-4422,2-11 1938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52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1868,'-5'32'5912,"-16"119"-4010,-2 119-364,15-237-2683,8-31 764,-1-1 0,0 1-1,0-1 1,0 1 0,0 0-1,0-1 1,0 0 0,0 1 0,0-1-1,0 0 1,-2 2 0,-7 3-2043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53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1340,'-6'-13'799,"5"11"540,0-1-798,1 3-498,0 1 0,0-1 1,1 0-1,-1 0 0,0 0 0,0 0 0,0 0 1,0 0-1,0 0 0,0 0 0,0 0 0,1 0 0,-1 0 1,0 0-1,0 0 0,0 0 0,0 0 0,0 0 1,0 0-1,0 0 0,1 0 0,-1 0 0,0 0 1,0 0-1,0 0 0,0 0 0,0 0 0,0 0 1,0 0-1,1 0 0,-1-1 0,0 1 0,0 0 0,0 0 1,0 0-1,0 0 0,0 0 0,0 0 0,0 0 1,0 0-1,0 0 0,0-1 0,0 1 0,1 0 1,-1 0-1,0 0 0,0 0 0,0 0 0,0 0 0,0 0 1,0-1-1,0 1 0,0 0 0,0 0 0,0 0 1,0 0-1,0 0 0,0 0 0,0 0 0,-1-1 1,1 1-1,0 0 0,0 0 0,0 0 0,0 0 1,0 0-1,0 0 0,0-1 0,17 8 650,26 17-810,-40-22 341,121 70 538,-117-68-714,1 0 0,-1-1 0,1 0 0,0-1 0,10 3 0,1-5 30,-15 0-41,-1-1-7,1 1 14,1-1 0,-1 0 0,0 0 0,-1-1 0,1 1 0,0-1 0,0 0 0,-1 0 0,1 0 0,-1 0 0,1-1 0,-1 1 0,4-5 0,20-20 1447,-26 25-370,-5 9-1031,-82 117-1040,70-106-777,-19 17 1,21-22-408,-3 5-425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5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34 1076,'0'0'2144,"0"-3"-1201,0-14 2691,-1 14-3050,0 3-364,-6-11 1551,1 14-1365,-17 8-49,14-4-22,-4 7-95,0 2 1,1-1-1,1 1 0,1 1 1,0 0-1,1 1 1,-12 35-1,19-46-149,0-2-42,0 1 0,1-1 0,0 0 0,0 0 0,1 1 0,-1-1 0,1 1 0,0-1 0,1 7 0,9 23 115,-9-33-125,2 0-5,-1-1-26,0 0 1,0-1-1,0 1 1,0 0-1,0-1 1,0 1-1,1-1 1,-1 0 0,0 1-1,3-1 1,-3-1 37,3-1-16,49-36 90,0 1 350,-53 36-349,3 1-98,10 2 7,-10-2-1,-2 3-1,5 8-66,-1 0-1,0 0 1,-1 1-1,0 0 1,-1 0 0,0 0-1,2 19 1,9 20-2607,-10-42 1061,-3-3-2565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5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31 140 1880,'2'-34'3901,"-1"31"-2517,-1 0-808,2-2-478,-2 4-36,0 1 0,0 0 0,0 0 0,0-1 0,0 1 0,0 0 0,0 0 0,1-1 0,-1 1 0,0 0 0,0 0 0,0 0 0,0-1 0,1 1 0,-1 0 0,0 0 0,0 0 0,1 0 0,-1-1-1,0 1 1,0 0 0,1 0 0,-1 0 0,0 0 0,0 0 0,1 0 0,-1 0 0,0 0 0,0 0 0,1 0 0,-1 0 0,0 0 0,1 0 0,-1 0 0,0 0 0,0 0 0,1 0 0,21 9 218,-21-9-257,0 0-1,0 1 0,0-1 0,0 1 1,0-1-1,0 1 0,0 0 0,0-1 1,0 1-1,0 0 0,-1-1 0,1 1 1,0 0-1,0 0 0,-1 0 0,1 0 1,1 2-1,1 1 50,2 2-6,1 0 1,-1 0-1,0 1 0,-1 0 0,0 0 1,0 0-1,0 0 0,-1 0 0,0 1 1,0-1-1,-1 1 0,0 0 0,-1 0 1,1 0-1,-1 14 0,-1-20-72,0 0-1,-1 0 0,1 0 1,-1 0-1,1 0 1,-1 0-1,0 0 1,1-1-1,-1 1 1,0 0-1,0-1 1,-1 1-1,1 0 1,-2 1-1,1 0-22,0 0 19,-1-1-1,1 0 0,0 0 1,0 0-1,-1 0 0,1-1 1,-1 1-1,1-1 0,-1 1 1,0-1-1,0 0 0,0 0 1,-4 1-1,-1 0-8,0-1 0,0 0 0,-11-1 0,17 0 25,0-1-1,0 1 1,0-1-1,0 1 1,0-1-1,0 0 1,0 0 0,0 0-1,0 0 1,0 0-1,1 0 1,-1-1-1,0 1 1,1-1-1,-1 1 1,1-1 0,0 1-1,-1-1 1,1 0-1,0 0 1,0 1-1,0-1 1,0 0-1,0 0 1,1 0 0,-2-4-1,2 3 8,0 0-1,0 0 1,0 0 0,1 0 0,-1 0 0,1 0-1,-1 0 1,1 0 0,0 0 0,0 0 0,0 0-1,3-3 1,3-7 7,1 1-1,1 0 1,0 0-1,1 1 1,13-12-1,0 3-52,44-30 0,-49 38-559,1 0 1,-1 2-1,2 0 0,0 1 0,25-9 0,-43 18 389,-3 6 306,-7 20 168,-14 34-1,-4 11 225,25-67-462,1 0 0,-1 0 0,1 0 0,0 0 0,0 0 0,0 0 0,1 1 0,1 4 0,-2-7-17,0 0-1,1 0 1,-1 0 0,1 0 0,-1 0 0,1-1 0,0 1 0,0 0-1,-1 0 1,1 0 0,0-1 0,1 1 0,-1 0 0,0-1-1,0 1 1,1-1 0,-1 1 0,1-1 0,0 0 0,-1 0 0,1 1-1,0-1 1,-1-1 0,1 1 0,0 0 0,0 0 0,0-1 0,0 1-1,0-1 1,0 1 0,2-1 0,-2 0 3,-1 0 0,1 0 1,-1-1-1,1 1 0,-1-1 1,1 1-1,-1-1 0,1 0 0,-1 1 1,0-1-1,1 0 0,0-1 0,2 0 36,-3 1-10,1 0 0,0 0-1,-1 0 1,1 0-1,-1 0 1,1 0 0,-1 0-1,1-1 1,-1 1 0,0-1-1,0 1 1,0 0 0,0-1-1,0 0 1,0 1-1,0-1 1,0 0 0,-1 1-1,1-1 1,0 0 0,-1-3-1,1 0 98,-1-1 0,0 0 1,0 0-1,0 0 0,-2-6 0,1 4-5,-2-3-53,0-1 0,-1 1 1,0 0-1,-1 0 0,-6-10 0,6 10-479,4 9-11,-4-4 17,3 2-1020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5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0 924,'0'0'6475,"2"5"-6061,8 15-19,-7-15-10,-8 7-39,2 1-1,-1-1 1,2 1 0,-1-1 0,2 1-1,0 0 1,1 25 0,2-25-159,-1-10-154,0-1 49,0 1-7,0-2-72,-1 1 0,1-1 0,0 1 0,0-1 0,0 0 0,0 0 0,0 1 0,0-1 0,0 0 0,0 0 0,1 0 0,-1 0 0,0 0 0,1 0 0,-1-1 0,1 1 0,-1 0 0,1-1 0,-1 1 0,1-1 0,-1 1 1,1-1-1,-1 0 0,4 0 0,0 0-50,0 0 1,0-1-1,0 0 1,0 0-1,-1-1 1,1 1 0,0-1-1,5-3 1,11-5-159,-12 4 183,1 2 0,0 0 0,11-4-1,-19 8 460,-2 5-402,-1 16-2,1-15 20,1-4-31,0 0-15,0 0 0,0-1 0,-1 1 0,1-1 0,0 1 0,1-1 0,-1 0 0,0 1 1,0-1-1,3 2 0,-2-2 5,2 0 3,10 0 0,-12-1-14,0 0-1,-1 0 1,1 0 0,0 0 0,0 0-1,0 0 1,-1 0 0,1-1 0,0 1-1,-1 0 1,1-1 0,2-1 0,1 0 1,-1 2 1,0-1 0,0-1 0,0 1 0,0 0 0,0-1 0,5-3 0,-1 0 0,55-28 102,-43 22 50,-18 10 271,1 4-286,7 9-2,-7-6-3,-28 170 689,-2 31-452,21-158-415,6-47 9,0 6-14,0-5 12,0-7-192,2-20 212,9-109 425,35-172-1,-43 296-361,-1-1 0,1 1-1,1 0 1,-1-1 0,2 1 0,-1 1-1,1-1 1,0 1 0,1 0 0,0 0-1,1 0 1,7-7 0,-12 14-37,0 0 1,0 0 0,0 0 0,0 0 0,1 0-1,-1 0 1,0 1 0,0-1 0,0 1-1,1 0 1,-1-1 0,0 1 0,4 1 0,-1-2 14,-3 2-22,-1-1 1,1 0 0,-1 1 0,0-1-1,1 1 1,-1-1 0,0 1-1,1 0 1,-1-1 0,0 1 0,0 0-1,2 1 1,0 0 2,3 4 3,-4-1-4,1 1 0,-1 0 1,0 0-1,-1 0 0,1 0 0,-1 1 0,0-1 0,-1 0 1,0 0-1,0 1 0,0-1 0,-1 0 0,0 1 0,0-1 1,0 0-1,-1 0 0,0 0 0,0 0 0,-6 11 0,3-8-127,0 0-1,-1 0 1,0 0-1,-1-1 1,0 1-1,0-2 1,0 1-1,-1-1 1,0 0-1,-1-1 1,0 0-1,0 0 1,0-1-1,-13 6 1,18-10-725,-1 1 1,0-1 0,0 0-1,-7 1 1,5-1-1557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5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1536,'3'-2'1120,"31"-18"1704,100-56 1200,-30 23-4439,-102 52-158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1284,'0'0'1443,"-2"1"-794,-2 1-230,0 0 0,0 0 0,0 0 0,1 1 0,-1 0 0,1-1 0,0 1 0,-4 5 0,5-5-280,0 0-1,0 0 1,1 1 0,-1-1 0,1 0 0,0 1 0,0-1 0,0 1 0,1-1 0,-1 1 0,1 0-1,0 3 1,0 2 36,0 1 0,1-1 0,0 0 1,3 11-1,33 110 968,-36-125-1040,0-1 0,0 1-1,0 0 1,0 9 0,-1-4 72,1-6 1,-3-1-6,0 0-138,1-1 0,-1 0 0,0 1 0,1-1-1,-1 0 1,0 0 0,0 0 0,-1 0 0,1-1-1,0 1 1,-1 0 0,1-1 0,-1 0 0,1 1-1,-1-1 1,0 0 0,1-1 0,-1 1 0,-4 0-1,-15 2-115,-37-2-1,43-1-235,-3-1-1037,4-2-2790,-2 0 1150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4:45:33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854 7 1512,'0'0'2134,"4"-6"-1551,-2 5 67,-3 8 3367,-10 69-3182,-3 97 0,11 87-79,3-196-598,4 327 575,0 149 48,-6-420-670,-1 397 174,5-416-245,-10 523 273,-4-489-200,-13 197 128,10-137-169,-6 29 25,8-101-50,-7 54-32,-9 153 46,17-101-20,5-95-24,6-122-17,-4 85-1,-26 154 0,-8-29 33,-13 38 11,23-130-36,-20 151-58,45-253 42,-22 148-47,-9 35 49,18-120 4,-23 307-36,20-134 70,-10 139-3,21-275-58,2-54 48,5-58-8,-1-1-1,-1 1 0,0-1 1,-11 28-1,15-43-9,0 1 1,-1 0-1,1 0 0,-1-1 1,1 1-1,0 0 0,-1-1 1,1 1-1,-1 0 0,0-1 1,1 1-1,-1-1 0,1 1 0,-1-1 1,0 1-1,0-1 0,1 1 1,-1-1-1,0 0 0,0 1 1,1-1-1,-1 0 0,0 0 1,0 1-1,0-1 0,1 0 1,-1 0-1,0 0 0,0 0 1,0 0-1,0 0 0,1-1 1,-1 1-1,0 0 0,0 0 0,-1-1 1,-1 0-1,-1-1 1,1 0-1,-1 0 1,1 0 0,-5-4-1,8 6 0,-13-12 0,2 0-1,-1 0 1,2-1-1,0 0 0,0-1 1,1 0-1,-10-23 1,-3-1 6,-58-101 88,75 134 352,7 17-368,8 22-102,-6-21 39,1-1-1,0 1 1,14 21-1,-5-10 11,-4-5-2,1-1 1,1 0-1,0-1 0,2 0 1,20 21-1,-27-32-16,1 1 0,-1-1 0,1 0 1,0-1-1,0 0 0,1 0 0,-1 0 0,1-1 0,0-1 1,0 0-1,1 0 0,-1 0 0,1-1 0,10 1 0,-14-3-48,1-1-1,-1 1 0,1-1 0,-1 0 1,1-1-1,-1 1 0,0-1 0,0 0 1,0-1-1,0 0 0,0 0 0,0 0 1,-1 0-1,1-1 0,-1 0 0,0 0 1,0-1-1,0 1 0,6-10 0,5-7-527,0-1-1,-2-1 0,17-36 0,-22 43 202,39-85-4632,-14 30 1869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02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12 107 1108,'0'-9'919,"1"0"0,-2 1 1,1-1-1,-3-12 0,-6-29 5631,14 55-6340,-3-4-197,2 4 30,1-1 0,-1 1-1,0 0 1,0 0 0,-1 0-1,0 1 1,3 5 0,23 52 370,24 60 48,-48-109-455,-1 1 0,0-1 0,-2 1 1,1 0-1,-2 0 0,0 26 1,-1-38-19,0 0 1,0 0-1,-1 0 1,1 0-1,-1 0 1,0 0 0,0-1-1,0 1 1,0 0-1,-1-1 1,1 1-1,-1-1 1,1 1 0,-1-1-1,0 1 1,0-1-1,0 0 1,0 0-1,-1 0 1,1 0-1,0-1 1,-1 1 0,0-1-1,1 1 1,-1-1-1,-5 2 1,8-3 10,-1 1 0,0-1 0,0 0 0,1 0 1,-1 1-1,0-1 0,0 0 0,0 0 0,0 0 0,1 0 0,-1 0 1,0 0-1,0 0 0,0 0 0,1 0 0,-1-1 0,0 1 0,0 0 1,0-1-1,-11-2 4,8 2 3,1 0 1,-1-1 0,1 1-1,-1-1 1,1 1-1,-1-1 1,1 0-1,-6-5 1,7 5-3,0 1 0,0-1-1,1 0 1,-1 0 0,0 0 0,1 0-1,0 0 1,-1-1 0,1 1 0,0 0-1,0 0 1,0-1 0,0 1 0,1-1 0,-1 1-1,1-1 1,-1 1 0,1-4 0,0-4-40,2 1 0,-1-1 1,1 1-1,0-1 1,1 1-1,0 0 1,1 0-1,0 0 0,0 0 1,1 1-1,9-14 1,-3 7-1117,1 1 0,0 0 1,1 1-1,0 0 1,23-16-1,-18 16-1628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4:45:3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 1232,'-5'-4'1694,"5"3"-1608,0 1-1,-1 0 0,1 0 0,0 0 0,0 0 1,0 0-1,0 0 0,0 0 0,-1 0 1,1-1-1,0 1 0,0 0 0,0 0 0,0 0 1,0 0-1,-1 0 0,1 0 0,0 0 0,0 0 1,0 0-1,-1 0 0,1 0 0,0 0 1,0 0-1,0 0 0,0 0 0,-1 0 0,1 0 1,0 0-1,0 0 0,0 0 0,0 1 0,-1-1 1,1 0-1,0 0 0,0 0 0,0 0 1,0 0-1,0 0 0,0 0 0,-1 1 0,1-1 1,-2 7 270,0-1 1,0 1-1,1 0 1,0-1 0,0 1-1,1 0 1,0 13-1,9 53 731,-7-60-900,36 205 1782,-30-176-1520,23 68-1,-15-59-217,-2-10-150,-8-26-386,-1 1-1,0-1 1,-1 1 0,-1 0 0,1 19 0,-4-35 99,1 1 0,-1 0 0,0 0 1,0-1-1,0 1 0,0 0 0,-1 0 0,1-1 1,0 1-1,0 0 0,0-1 0,0 1 1,-1 0-1,1-1 0,0 1 0,-1 0 0,1-1 1,-1 1-1,1 0 0,-1-1 0,1 1 0,-1-1 1,1 1-1,-1-1 0,1 1 0,-1-1 0,1 1 1,-2-1-1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4:45:39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29 753 2280,'-9'-25'345,"5"16"-6,1 1 0,0-1 0,0 0 1,1 0-1,0 0 0,-1-14 0,3 20-273,1 1 1,-1-1-1,0 0 0,1 1 0,0-1 1,0 1-1,0-1 0,0 1 0,0-1 1,0 1-1,1 0 0,-1 0 0,1 0 1,-1-1-1,1 1 0,0 1 1,0-1-1,0 0 0,4-2 0,4-3 25,0 1 0,0 0-1,14-5 1,-5 2 15,19-8 30,-17 8-38,24-15 0,-39 21-79,-1-1 1,0 0-1,0 0 1,0 0-1,0 0 1,-1-1-1,0 0 0,0 0 1,4-6-1,-4 3-5,-1 1-1,0 0 0,-1-1 0,0 0 0,0 1 0,0-1 1,-1 0-1,0 0 0,-1 0 0,0-14 0,-3-8 146,-9-43-1,9 56-60,-8-44 1960,-38-117 1,43 170-1677,6 8-365,0 0 0,0 0 0,0 0 0,-1 0 0,1 0 0,0 0 0,0 0 0,0 0 0,0 0-1,0 0 1,0 0 0,0 0 0,-1 0 0,1 0 0,0 0 0,0 0 0,0 0 0,0 0 0,0 0 0,0 1 0,-1-1 0,1 0 0,0 0 0,0 0 0,0 0 0,0 0 0,0 0 0,0 0 0,0 0 0,0 0 0,0 0-1,0 1 1,-1-1 0,1 0 0,0 0 0,0 0 0,0 0 0,0 0 0,0 0 0,0 0 0,0 1 0,0-1 0,0 0 0,0 0 0,0 0 0,0 0 0,0 0 0,0 0 0,0 1 0,0-1 0,0 0 0,0 0 0,0 0-1,0 0 1,0 0 0,0 0 0,1 0 0,-1 1 0,0-1 0,2 25 136,1 1-1,1-1 1,15 48 0,35 78 230,-31-90-270,8 17 65,3-1 0,56 92 0,-81-153-189,-5-9-82,0 1-1,1-1 0,0 0 1,0 0-1,0 0 1,1 0-1,0-1 0,7 6 1,-13-12 55,1 0 1,-1 1-1,1-1 1,0 0-1,-1 0 1,1 0-1,0 1 1,-1-1 0,1 0-1,-1 0 1,1 0-1,0 0 1,-1 0-1,1 0 1,0 0-1,-1 0 1,1 0-1,0 0 1,-1 0 0,1-1-1,0 1 1,-1 0-1,1 0 1,-1-1-1,1 1 1,0 0-1,-1-1 1,1 1-1,-1-1 1,1 1 0,-1 0-1,0-1 1,1 1-1,-1-1 1,1 1-1,-1-1 1,0 0-1,1 0 1,11-28-275,-10 23 114,6-23 45,-1-1 0,5-44 0,-11 65 260,-1 9-104,0 0 1,-1 0 0,1-1-1,0 1 1,0 0-1,0 0 1,0 0 0,0 0-1,0-1 1,0 1-1,0 0 1,0 0 0,0 0-1,0-1 1,0 1-1,0 0 1,0 0 0,1 0-1,-1 0 1,0-1 0,0 1-1,0 0 1,0 0-1,0 0 1,0 0 0,0-1-1,0 1 1,1 0-1,-1 0 1,0 0 0,0 0-1,0 0 1,0 0-1,0 0 1,1-1 0,-1 1-1,0 0 1,0 0-1,0 0 1,0 0 0,1 0-1,-1 0 1,0 0 0,0 0-1,0 0 1,0 0-1,1 0 1,-1 0 0,0 0-1,0 0 1,0 0-1,1 0 1,-1 0 0,0 0-1,0 0 1,0 0-1,0 1 1,1-1 0,-1 0-1,0 0 1,0 0-1,0 0 1,0 0 0,0 0-1,1 0 1,-1 1 0,0-1-1,11 18-165,-1 0 0,0 1 0,11 31 0,-5-3-5370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4:45:3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24 1660,'-10'-11'940,"0"7"656,0-4 1181,-5 25-2669,23 13-960,4 2-1705,-3-14 1085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4:45:4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102 588 1740,'-1'0'155,"0"-1"0,0 1 0,0 0 0,0-1 1,0 1-1,0 0 0,1 0 0,-1 0 0,0 0 0,0 0 0,0 0 0,0 0 0,0 0 0,0 0 0,0 0 0,0 1 0,0-1 1,0 0-1,0 1 0,-1 0 0,0 0-10,0 1 1,0-1 0,0 1-1,1-1 1,-1 1-1,0 0 1,1 0 0,-2 2-1,-3 7 41,0-1-1,-7 20 1,9-21 156,-3 10-127,0 1 1,2-1-1,0 1 1,-3 28-1,6-33-143,2 0 1,-1 0-1,2 1 0,0-1 0,0 0 1,7 26-1,-7-39-86,-1 0 0,1 0 1,0-1-1,0 1 0,-1 0 0,1 0 1,0-1-1,1 1 0,-1-1 0,0 1 1,0-1-1,1 1 0,-1-1 0,1 0 1,-1 0-1,1 1 0,-1-1 0,1 0 1,0-1-1,-1 1 0,1 0 0,0 0 1,3 0-1,-3-1-37,1-2 6,2-4 38,0 1 0,0-1-1,0-1 1,-1 1-1,0 0 1,0-1-1,-1 0 1,0 0 0,0 0-1,0 0 1,2-13-1,2-14 297,4-45-1,-8 47 174,2-27 1409,-5 59-1861,0-1 0,0 1 0,0 0 0,0 0 0,0 0 0,0 0 0,0-1 0,0 1 0,0 0 0,0 0 0,1 0 0,-1 0 0,0-1 0,0 1 0,0 0 0,0 0 0,0 0 0,0 0 0,0-1 0,1 1 0,-1 0 0,0 0 0,0 0 0,0 0 0,0 0-1,0 0 1,1 0 0,-1 0 0,0-1 0,0 1 0,0 0 0,1 0 0,-1 0 0,0 0 0,0 0 0,0 0 0,0 0 0,1 0 0,-1 0 0,0 0 0,0 0 0,0 0 0,1 0 0,-1 0 0,0 1 0,0-1 0,0 0 0,0 0 0,1 0 0,-1 0 0,0 0 0,0 0 0,0 0 0,0 0 0,1 1-1,-1-1 1,0 0 0,24 41 125,-3 1-1,26 68 1,18 101-139,-60-186-72,0 1 1,-2 0-1,0-1 1,-2 1-1,-4 44 1,1-50-59,-1 0 1,-1-1-1,-1 1 0,0-1 1,-2 0-1,0 0 0,-18 33 1,21-44 63,-1-1 0,0 0 0,0 0 1,-1 0-1,0-1 0,0 0 0,0 0 1,-1 0-1,0-1 0,0 0 0,0 0 1,-1-1-1,0 0 0,0 0 0,-15 4 1,22-7 66,-1-1 1,1 0 0,0 0 0,-1 0 0,1 0 0,0 0-1,-1 0 1,1-1 0,0 1 0,-1 0 0,1-1 0,0 1-1,0-1 1,-1 1 0,1-1 0,0 1 0,0-1 0,0 0-1,0 0 1,0 0 0,-2-1 0,1 0 11,0 0 1,1 0 0,-1 0-1,1-1 1,0 1 0,-1 0-1,1-1 1,0 1-1,0 0 1,0-5 0,-1-4 8,0-1 0,1 1 0,1-1 0,0 1 0,1-1 0,2-17 1,21-72 30,-16 68-34,88-280 69,11-42-40,-57 95-26,-46 220 130,-1 0-1,-2 0 1,-2-1-1,-9-59 0,9 93-39,0-1 0,-1 1-1,0-1 1,0 1 0,0 0 0,-1 0-1,0 0 1,-8-12 0,11 19-97,0-1 0,-1 1-1,1 0 1,0-1 0,0 1 0,0 0 0,0 0 0,-1-1 0,1 1 0,0 0 0,0 0 0,-1-1 0,1 1-1,0 0 1,0 0 0,-1 0 0,1-1 0,0 1 0,-1 0 0,1 0 0,0 0 0,-1 0 0,1 0 0,0 0 0,-1 0-1,1 0 1,0 0 0,-1 0 0,1 0 0,0 0 0,-1 0 0,1 0 0,0 0 0,-1 0 0,1 0 0,0 0-1,0 0 1,-1 0 0,1 0 0,0 1 0,-1-1 0,1 0 0,0 0 0,-1 0 0,1 1 0,0-1 0,0 0-1,0 0 1,-1 1 0,1-1 0,0 1 0,-5 11 29,2 1 0,0 0 0,0 0 1,1 1-1,0 20 0,4 35 34,3 1 0,3-1 0,2 0 1,4-1-1,3 0 0,39 102 0,-22-90-11,-28-68-50,0 0-1,1 0 1,1-1-1,12 15 1,-11-17-5,1-5 1,-8-4-10,-1 0 1,1 0-1,0 0 0,0 0 1,0-1-1,0 1 0,0-1 1,0 1-1,-1-1 0,1 0 1,0 0-1,0 1 0,-1-1 1,1 0-1,-1-1 0,1 1 1,-1 0-1,1 0 1,0-2-1,28-33-10,-21 23 5,17-23-3,-17 22 1,1 0 0,1 1 0,-1 1 0,24-21 0,-33 32 8,1 0 0,-1-1 0,1 1 0,-1 0 0,1 0 0,0 1 0,0-1 0,-1 0 0,1 0 0,4 0 0,-4 0 0,1 1 1,0-1 0,-1 1 0,1-1 0,-1 1 0,1 0-1,0 0 1,-1 0 0,1 1 0,-1-1 0,1 0 0,0 1-1,-1 0 1,1 0 0,-1 0 0,1 0 0,-1 0 0,0 0-1,4 3 1,-1-1 2,5 3 4,-2-1-60,0-1 0,0 1 0,0-1 0,1 0 0,0-1 0,-1 0 0,1-1 1,0 0-1,12 2 0,-19-4 10,-1 0 1,1-1-1,0 1 1,0 0-1,-1-1 1,1 1-1,0-1 1,-1 1-1,1-1 1,0 0-1,-1 0 1,3-1-1,3-2-80,-1 1-74,1-1 0,0 0 1,-1-1-1,1 1 1,-1-1-1,0-1 0,-1 1 1,1-1-1,6-8 0,-3 0-906,-1 1 0,0-1 0,10-22 0,-4 0-1296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4:45:40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1820,'-4'1'1185,"-1"1"-932,1-1 1,-1 0-1,1 1 0,0 0 1,0 0-1,0 1 0,0-1 0,0 1 1,0 0-1,0 0 0,1 0 1,-1 0-1,1 0 0,-5 7 1,-1 5 183,0 0 0,1 0 0,0 0 0,2 1 0,0 0 1,0 0-1,-5 34 0,9-41-303,0 0 1,1 1-1,1-1 0,0 0 1,0 0-1,1 1 0,0-1 1,0 0-1,1 0 0,0 0 1,1 0-1,0 0 0,0-1 1,1 1-1,0-1 0,9 13 1,-11-18-132,0-1 0,1 1 0,0 0 0,0-1 0,0 1 0,0-1 0,0 0 0,0 0 0,0 0 0,1-1 0,-1 1 0,1-1 0,-1 0 0,1 0 0,0 0 0,-1 0 0,1-1 0,0 1 0,0-1 0,0 0 0,-1 0 0,1 0 0,0-1 0,0 1 0,-1-1 0,1 0 0,0 0 0,4-2 0,4-2-843,-1 0 0,0-1 0,0 0 0,0 0 0,-1-1 0,0 0 0,12-12 0,-7 5-1809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4:45:4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 1576,'-3'-6'1115,"3"6"-1057,0 0 1,0 0 0,0 0 0,0 0 0,-1 0-1,1-1 1,0 1 0,0 0 0,0 0 0,0 0-1,0 0 1,0 0 0,-1 0 0,1 0 0,0 0-1,0 0 1,0 0 0,0 0 0,0-1 0,-1 1-1,1 0 1,0 0 0,0 0 0,0 0 0,0 0-1,0 0 1,-1 0 0,1 0 0,0 0 0,0 1-1,0-1 1,0 0 0,-1 0 0,1 0-1,0 0 1,0 0 0,0 0 0,0 0 0,0 0-1,0 0 1,-1 0 0,1 0 0,0 1 0,0-1-1,0 0 1,0 0 0,0 0 0,0 0 0,0 0-1,0 0 1,-1 1 0,1-1 0,0 0 0,0 0-1,0 0 1,-3 10 154,0-1 0,0 0 0,1 1 0,0-1 0,0 1 0,1-1 0,0 12 0,1-9-82,0 0 1,0 1 0,1-1 0,1 0-1,0 0 1,1 0 0,0-1 0,0 1 0,2-1-1,-1 1 1,1-1 0,8 11 0,-13-22-118,0 1 0,1-1 0,-1 1 0,1 0 0,0-1 0,-1 1 0,1-1 0,0 1 0,-1-1 0,1 0 1,0 1-1,-1-1 0,1 1 0,0-1 0,0 0 0,-1 0 0,1 0 0,0 1 0,0-1 0,0 0 1,-1 0-1,1 0 0,0 0 0,0 0 0,0 0 0,-1-1 0,1 1 0,0 0 0,0 0 0,1-1 0,19-12 175,-17 11-146,-3 0-19,0 1 1,0-1 0,0 1 0,0-1 0,0 1 0,0-1-1,-1 1 1,1-1 0,0 0 0,-1 1 0,1-1 0,-1-2-1,2-2 102,-1 2-54,0-1 0,0 1 0,0-1 1,0 0-1,-1 1 0,0-1 0,0 0 1,0 1-1,-1-1 0,0 0 1,1 1-1,-3-6 0,1 4-100,-1 0 0,0 1 0,-1-1 0,1 1 0,-1-1 0,0 1 0,0 0 0,0 1 0,-1-1 0,0 1 0,0 0-1,0 0 1,-6-4 0,9 8-229,0-1 0,1 1 0,-1 0 0,1 0 0,-1 0 0,0 0 0,1 0 0,-1 0 0,0 0 0,1 0 0,-1 1 0,1-1-1,-1 1 1,1-1 0,-1 1 0,1-1 0,-1 1 0,1 0 0,-1 0 0,1 0 0,-2 1 0,3-2 264,-8 8-2385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4:45:4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11 1104,'0'0'752,"1"-2"-65,-4-6 5878,-19 19-6261,15-6-24,5 1-197,-1 0-1,1 0 0,0 0 1,0 0-1,0 0 0,1 0 1,0 0-1,1 0 0,-1 1 1,1-1-1,0 0 0,1 1 1,-1-1-1,1 0 0,0 0 1,3 8-1,3 6 82,1 0 0,2 0 0,15 26 0,9 17 172,-34-63-322,1 1 0,-1 0 0,0 0 0,1 0 0,-1 0 0,0 0 0,0 0 1,0 0-1,0 0 0,0 0 0,0 0 0,0 0 0,0 1 0,0-1 0,0 0 0,0 0 0,-1 0 0,1 0 1,0-1-1,-1 1 0,1 0 0,-1 0 0,1 0 0,-1 0 0,1 0 0,-1 0 0,0-1 0,1 1 1,-1 0-1,0 0 0,0-1 0,0 1 0,1-1 0,-1 1 0,0-1 0,0 1 0,0-1 0,0 1 0,0-1 1,0 0-1,-1 1 0,-7 1-393,1 1 1,-1-1-1,-16 1 1,21-2 84,-20 2-4733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4:45:4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1 576 1256,'0'0'4704,"3"-3"-4203,11-10-3,-13 12-427,0 0 0,1-1 0,-1 1 0,0-1 0,0 1 0,0-1 0,0 1 0,-1-1 0,1 0 0,0 1 0,-1-1 0,1 0 0,-1 0 0,1-2 0,1-6 278,5-18 282,-2-1 0,2-56 0,-5 60-412,-3-102 631,-1 21-220,2 86-359,-3-24-1,0-7 872,1 43-956,0 7-112,2 5 401,0-2-472,2 43 124,10 50 1,-8-78-111,7 41 89,4 0-1,24 64 0,-32-108-68,15 26 0,-20-35-50,1-1 0,0 0 0,0 0-1,0 0 1,1-1 0,-1 1 0,1-1 0,0 0-1,7 5 1,-9-7-184,1-1-470,1-1 301,0 1-1,0-1 0,0 1 0,0-1 0,0 0 0,-1-1 1,6-1-1,-9 3 202,1-1 1,-1 1-1,1 0 1,-1-1-1,1 1 1,0 0-1,-1-1 1,1 1-1,-1-1 1,0 1-1,1-1 1,-1 1-1,1-1 1,-1 1-1,0-1 1,1 1-1,-1-1 1,0 0-1,0 1 1,1-1-1,-1 0 1,0 1-1,0-2 1,0 1-542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4:45:4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16 141 2024,'-9'3'1030,"8"-3"-77,-4 0 2484,8-3-1920,14-8-696,28-13-733,71-31 265,-42 13-5202,-60 33 2491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4:45:35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51 1444,'0'0'1057,"0"-3"-56,-9-45 9248,12 56-9924,7 31 460,9 70-1,22 246 1705,-40-351-2439,-1 0 0,1 0 1,-1 0-1,1 0 0,1 0 1,-1 0-1,0 0 1,1 0-1,0-1 0,0 1 1,0-1-1,0 1 0,1-1 1,-1 0-1,1 0 0,0 0 1,0 0-1,4 3 0,-2-4-43,-1 0-1,1 0 0,-1-1 1,1 1-1,-1-1 0,1 0 0,0 0 1,0-1-1,0 1 0,0-1 1,-1 0-1,1-1 0,6 0 0,4-1-687,-1-1 0,26-9 0,-29 8-169,1-1 0,14-8 1,4-6-5598,-20 11 2704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0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19 206 1288,'1'2'648,"-1"-2"-605,0 1 57,1 0-1,-1-1 1,0 1 0,1 0 0,-1-1 0,1 1 0,-1 0 0,1-1-1,-1 1 1,1-1 0,-1 1 0,1-1 0,0 1 0,-1-1 0,1 1-1,0-1 1,-1 1 0,1-1 0,0 0 0,-1 0 0,1 1 0,0-1 0,0 0-1,0 0 1,-1 0 0,1 0 0,0 0 0,0 0 0,-1 0 0,1 0-1,0 0 1,0 0 0,0 0 0,-1 0 0,1-1 0,0 1 0,0 0-1,-1 0 1,2-1 0,4-4 77,-1 1 0,0-1-1,0 0 1,0-1 0,-1 1-1,1-1 1,-1 0 0,4-8-1,-4 6 49,0 0 0,-1-1 0,0 1 0,-1 0 0,0-1 0,0 0 0,-1 1 0,0-1 0,0 0 0,-2-14 0,1 21-140,0 0 1,0-1-1,0 1 1,0 0-1,0 0 1,-1-1-1,0 1 1,1 0-1,-1 0 1,0 0-1,0 0 1,0 0-1,0 0 1,0 0-1,0 0 1,-1 0-1,1 1 1,-1-1-1,1 0 1,-1 1-1,0-1 1,0 1-1,1 0 0,-1 0 1,0-1-1,0 1 1,0 0-1,0 1 1,-4-2-1,5 2 209,-4 1-27,1 0-216,1 1 0,-1-1 0,1 1 0,-1 0 0,1 0 0,-1 0 1,1 0-1,0 0 0,0 1 0,0-1 0,1 1 0,-1 0 1,1 0-1,-1 0 0,1 0 0,0 1 0,-3 4 0,2-1 9,1 1-1,-1-1 1,1 0-1,1 1 0,-1-1 1,1 1-1,0-1 1,1 1-1,0 0 1,0-1-1,2 12 0,0-9-8,1 1 0,0-1-1,0 0 1,1 0-1,0-1 1,1 1 0,10 15-1,-7-13-18,0-1-1,1-1 1,0 1-1,1-2 1,0 1-1,1-1 1,0-1 0,0 0-1,1 0 1,0-1-1,0-1 1,1 0-1,14 5 1,-20-9-121,1 0 0,0-1 1,-1 0-1,1 0 0,0-1 1,0 0-1,-1 0 0,1-1 1,0 0-1,-1 0 0,1-1 0,0 0 1,-1 0-1,0-1 0,13-6 1,-2-1-1306,0-1 0,-1-1 1,-1 0-1,28-27 0,-13 9-1905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4:46:4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37 1044,'0'0'4571,"-5"-2"-4305,-14-8-5,15 8 2787,-30-10-1257,30 10-1689,-1 0 0,0 1 1,-1-1-1,1 1 0,0 0 0,0 0 1,0 1-1,-7 0 0,9 0-80,3 1-10,-5 4-4,-7 2 26,10-5-31,0 0 1,0 0-1,1 0 1,-1 0-1,0 1 0,1-1 1,0 0-1,-1 1 1,1-1-1,-2 5 0,3-5 0,-1 0 4,-3 13 2,3-12-4,-2 30-2,3-29-5,0-1 1,-1 0-1,1 1 0,1-1 1,-1 0-1,0 0 0,1 1 1,0-1-1,-1 0 0,1 0 1,1 0-1,-1 0 1,0 0-1,1 0 0,1 3 1,2 3 1,0-1 3,0-1 0,0 0 0,0 0 0,1-1-1,0 1 1,12 9 0,8 1-2,-25-17 10,1 1 6,30 11 45,-30-11-46,1-2-21,9 0 4,-9 0 22,11-2 6,-10 2-16,0-1-8,-3 2 9,1-2-4,7-4-8,-7 5 8,-1-1 1,6-3 7,-5 3-5,16-31 322,-17 23-181,-1 0-1,-1-18 0,1 26-69,-1-4-60,-5-7 42,5 12-48,-7-21 104,-4-3-67,12 24-42,0 0-8,0 0-1,-1 0 1,1 0-1,0 0 1,0 0-1,-1 1 1,1-1-1,0 0 1,-1 0-1,1 0 1,-1 1-1,1-1 1,-1 0-1,1 0 1,-1 1-1,0-1 1,1 1-1,-1-1 1,0 0-1,1 1 1,-1-1-1,0 1 1,-1-1-1,-21-8-1092,11 5-2444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4:46:4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9 844,'0'0'5411,"-8"-6"-4273,7 6-1064,1 0-1,0 0 0,0-1 1,0 1-1,-1 0 1,1 0-1,0 0 1,0 0-1,0-1 0,-1 1 1,1 0-1,0 0 1,0 0-1,-1 0 1,1 0-1,0 0 0,-1 0 1,1 0-1,0 0 1,0 0-1,-1 0 1,1 0-1,0 0 0,-1 0 1,1 0-1,0 0 1,0 0-1,-1 0 1,1 0-1,0 0 0,0 0 1,-1 0-1,1 0 1,0 1-1,0-1 1,-1 0-1,1 0 0,0 0 1,0 1-1,-6 14-36,4-11-8,-1 9 33,2-5-22,-1 0 0,2 1 0,0 15 0,0-11-7,0 33 78,5-13-13,-5-31-57,0 0-26,2 9 41,-2-10-47,0-1 0,0 1 0,1-1 0,-1 1 0,0-1 0,0 0 0,0 1 0,0-1-1,0 1 1,1-1 0,-1 1 0,0-1 0,0 0 0,1 1 0,-1-1 0,0 1 0,0-1-1,1 0 1,-1 0 0,1 1 0,-1-1 0,0 0 0,1 1 0,-1-1 0,1 0 0,-1 0-1,0 0 1,1 0 0,-1 1 0,1-1 0,-1 0 0,1 0 0,-1 0 0,1 0-1,0 0 1,8-4 4,1-1 0,-1 0 0,0-1 0,8-6-1,5 0-34,-20 11 6,14 1-74,50 33 37,-64-32 63,0 0 1,10 2-1,-10-3 0,1 0-1,3-1-2,-1-1 0,-1 1 0,1-1 0,0 0 0,0 0 0,-1-1 0,1 1 1,-1-1-1,7-5 0,-7 3 11,0 0 0,0 0 0,-1 0 1,0-1-1,0 1 0,0-1 0,-1 0 1,1 0-1,-2 0 0,1 0 0,0 0 1,-1 0-1,0-1 0,-1 1 0,0 0 0,0-11 1,0 15-142,-1 0-1,1-1 1,0 1 0,-1 0 0,0 0 0,1 0 0,-1 0 0,0 0 0,0 0-1,0 0 1,0 0 0,-1 1 0,-1-4 0,-4-4-4040,0-2 1636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0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0 593 1040,'0'0'2595,"8"1"-2220,56 7 358,0-3 0,74-4 0,69-1 26,-39 0-344,96-4 78,258-8 94,76-11-235,-57-3-156,-431 21-160,252-5 47,790 11 17,-613-5-142,51-14-146,-226 4 88,-219 8 66,92-2-49,90-9 34,-94 2 199,102-5 58,-221 13-155,405-53 116,-473 54-160,221-31 39,359-52 13,-461 64-69,161-27 42,-194 26 89,-109 22-51,-11 3 270,0-1 0,0-1 0,0 0 0,18-8 0,-29 11-179,4-4 274,2 0-54,-7 4-372,0 0 1,0-1-1,0 1 0,0 0 1,0 0-1,0 0 1,0 0-1,0 0 0,0 0 1,0 0-1,1 0 1,-1 0-1,0 0 1,0 0-1,0 0 0,0 0 1,0 0-1,0 0 1,0 0-1,0-1 0,0 1 1,0 0-1,0 0 1,0 0-1,0 0 1,0 0-1,0 0 0,0 0 1,0 0-1,0 0 1,0 0-1,0 0 0,0-1 1,0 1-1,0 0 1,0 0-1,0 0 1,0 0-1,0 0 0,0 0 1,0 0-1,0 0 1,0 0-1,0 0 0,-1 0 1,1 0-1,0 0 1,0 0-1,0-1 1,0 1-1,0 0 0,0 0 1,0 0-1,0 0 1,0 0-1,0 0 0,0 0 1,0 0-1,0 0 1,-1 0-1,1 0 1,0 0-1,0 0 0,0 0 1,0 0-1,-74-12 947,62 9-697,0 0 0,0 0 0,0-1 0,-13-7 0,8 4 54,-27-14 498,42 20-707,-13-8 232,13 8-305,-13-8 370,10 5-171,6 3-81,134 41-80,-41-6-2,-93-33-55,1-1 0,0 1 1,-1 0-1,1 0 0,0 0 0,-1 0 0,1 0 1,-1 1-1,0-1 0,1 0 0,-1 1 1,0-1-1,0 1 0,0-1 0,0 1 0,0-1 1,0 1-1,0 0 0,-1 0 0,1-1 1,0 1-1,-1 0 0,0 0 0,1 0 0,-1 0 1,0-1-1,0 1 0,0 0 0,0 0 0,-1 4 1,0 2 27,-1 1-1,0-1 1,-1 1 0,-6 13 0,8-21-42,-12 24 50,-1 0 0,-1-1 0,-2 0 0,-27 30 0,16-20-43,-58 62-1269,36-42-7673,42-45 4964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0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1116,'0'0'5180,"0"2"-4688,3 13 170,0 0 1,0 26-1,1 12 93,11 56 158,-9-77-565,24 153 4978,-30-188-5293,-1 0 0,1-1 0,0 1-1,-1 0 1,0 0 0,0-1-1,-2-4 1,0-3 18,-6-38 256,2-1-1,2 1 0,2-52 1,3 86-253,0 0 0,1 0-1,1 0 1,0 0 0,1 0 0,1 0 0,0 0 0,1 1 0,0 0 0,9-15 0,-9 20-35,1 0 0,-1 1-1,2 0 1,-1 0 0,1 0 0,0 1 0,0 0-1,1 0 1,0 1 0,15-9 0,-22 14-17,0 1 1,1-1-1,-1 0 0,0 1 1,1-1-1,-1 1 1,0 0-1,1-1 1,-1 1-1,1 0 0,-1 0 1,0 0-1,1 0 1,-1 0-1,1 0 1,-1 0-1,1 0 0,-1 0 1,0 1-1,1-1 1,-1 1-1,0-1 1,1 1-1,-1 0 0,2 0 1,-2 1 2,1-1 0,-1 1 0,0-1 0,0 1 0,0-1 0,0 1 0,0 0 0,0 0 0,0-1 0,0 1 0,-1 0 0,1 0 0,-1 0 0,1 0 0,-1 0 0,0 0 0,0 0 0,0 0 0,0 4 0,-3 17 8,-1-1 0,0 1 0,-14 38 1,10-41-23,2 1 1,1 0 0,0-1-1,2 2 1,-2 41 0,5-57 6,1 0 0,1 0 0,-1 0 1,1 0-1,0-1 0,0 1 0,0-1 0,1 1 1,0-1-1,6 9 0,4 4-5,26 25 0,-1-1-14,-20-20 18,22 33-19,-36-49 14,-1 0 1,1 0-1,-1 0 1,-1 1-1,1 0 1,-1-1-1,1 10 1,-2-13 7,0 0-1,-1 0 1,0 0 0,0 0 0,0 0 0,0 1 0,0-1 0,-1 0 0,1 0-1,-1 0 1,0 0 0,0 0 0,0 0 0,0 0 0,-1 0 0,1-1-1,-1 1 1,0 0 0,1-1 0,-1 1 0,0-1 0,-1 0 0,1 1 0,0-1-1,-4 2 1,6-4 0,-6 5 3,-1 0 0,0 0-1,0-1 1,-1 0-1,1 0 1,-1-1 0,1 0-1,-14 4 1,14-6-203,1 1 0,-1-1 1,1 0-1,-1-1 1,1 1-1,-1-1 0,0-1 1,1 1-1,-1-1 0,0 0 1,-7-3-1,-6-2-1662,-5-2-2232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0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35 1352,'-1'-3'1058,"0"3"-979,-8-18 1939,9 17-1901,-1 0 0,1 0 0,-1 0 0,1 0 0,-1 1 0,0-1 0,1 0 0,-1 0 0,0 1 0,0-1 0,0 0 0,1 1 0,-1-1 0,0 1 0,0-1 0,0 1 0,0 0 0,0-1 0,-2 1 0,-3 0 42,0 2 1,0-1-1,0 0 1,0 1 0,1 0-1,-1 0 1,1 1-1,-1 0 1,1 0 0,0 0-1,0 1 1,0-1 0,0 1-1,-6 7 1,-3 3 83,2 0 1,-1 1-1,-15 25 0,22-30-137,1 1-1,0-1 1,0 1 0,1 0-1,0 0 1,1 0-1,-3 20 1,6-30-93,0 0 0,0 1 0,0-1 1,0 0-1,0 0 0,0 0 0,1 1 0,-1-1 0,0 0 1,0 0-1,1 0 0,-1 0 0,1 0 0,-1 1 0,1-1 0,0 0 1,-1 0-1,1 0 0,0-1 0,0 1 0,-1 0 0,1 0 1,0 0-1,0 0 0,0-1 0,0 1 0,0 0 0,0-1 0,0 1 1,0-1-1,1 0 0,1 1 0,-1 0 98,2-3-55,3-2-28,0 0-1,-1 0 1,0-1-1,0 1 1,0-1-1,0-1 1,-1 1-1,5-7 1,5-10 165,-2-1 0,0 0-1,10-25 1,12-24 921,-34 70-955,0 0-18,-1 2-133,0 0 0,0 0 0,0 0 0,0 0-1,0 0 1,1 0 0,-1-1 0,0 1 0,0 0 0,0 0 0,0 0-1,0 0 1,0 0 0,0 0 0,0 0 0,0 0 0,0 0-1,0-1 1,0 1 0,0 0 0,1 0 0,-1 0 0,0 0-1,0 0 1,0 0 0,0 0 0,0 0 0,0 0 0,0 0 0,1 0-1,-1 0 1,0 0 0,0 0 0,0 0 0,0 0 0,0 0-1,0 0 1,0 0 0,1 0 0,-1 0 0,0 0 0,0 0-1,0 0 1,0 0 0,0 0 0,0 0 0,0 0 0,1 0-1,-1 0 1,0 0 0,0 0 0,0 1 0,0-1 0,0 0 0,0 0-1,0 0 1,0 0 0,0 0 0,0 0 0,0 0 0,0 0-1,0 1 1,1-1 0,-1 0 0,0 0 0,0 0 0,5 16 189,3 32-182,-6-32 89,0-1-136,4 18 68,11 39 0,-14-64-376,0 1 1,0-1 0,1 1-1,0-1 1,0 0 0,1 0-1,0-1 1,0 0-1,10 10 1,-15-16 61,1-1 0,0 1 0,-1-1 0,1 1 0,0-1 0,0 1 0,-1-1 0,1 1 0,0-1 1,0 0-1,0 1 0,0-1 0,1 0 0,1 1-680,7 2-2082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07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1500,'-8'1'310,"1"1"1,0 0-1,0 0 0,0 0 0,0 1 1,0 0-1,1 1 0,-1-1 0,1 1 1,0 0-1,0 1 0,-7 7 0,1 0 19,0 0-1,1 1 1,1 0-1,-11 18 1,13-14-140,0-1 1,1 1-1,1 0 0,0 0 0,1 1 1,1 0-1,1 0 0,1 0 1,-1 20-1,3-30-146,0-1-1,1 1 1,-1-1 0,2 0 0,-1 1 0,1-1 0,0 0-1,0 0 1,1 0 0,0 0 0,0 0 0,1-1 0,0 1-1,4 5 1,-4-8-266,-1 0 1,1-1-1,0 1 0,-1-1 0,1 0 1,1 0-1,-1-1 0,0 1 0,1-1 0,-1 0 1,1 0-1,0 0 0,0-1 0,0 0 0,0 0 1,-1 0-1,1 0 0,1-1 0,-1 0 0,0 0 1,7-1-1,13-3-1851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0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39 1056,'2'-39'6103,"-6"47"-5609,-9 20-130,1 1-1,1 0 0,2 1 0,-7 38 0,-17 133 672,23-119-548,2 89-1,7-76-19,1-93-325,0 1 13,1 2 282,1-7-182,3-16-114,5-37-113,44-224 328,-48 259-284,1 1 0,13-26 0,-6 14 19,-14 29-66,4-4-7,-3 5 41,-2 4 297,-28 33-200,-44 44 0,68-76-151,2 2-6,0 5 6,3-5-12,11 23-170,0 0 1,2-1 0,1-1 0,1 0 0,2-1-1,32 40 1,-46-62-509,0-1 0,0 0 0,0 0 0,0-1 0,1 1 0,0-1 0,-1 0 0,1 0 0,5 3 0,2-2-2216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09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86 694 1052,'10'-16'859,"0"0"-1,-1 0 1,13-31 0,-19 37-403,1-1 1,-2 1-1,1 0 0,-2-1 1,1 1-1,-1-1 1,-1-18-1,0 27-393,0 0-1,0 0 1,0 0-1,-1 1 1,1-1 0,-1 0-1,1 0 1,-1 0-1,1 1 1,-1-1-1,0 0 1,0 1 0,0-1-1,0 1 1,0-1-1,0 1 1,-1-1-1,1 1 1,0 0 0,-1-1-1,1 1 1,-1 0-1,1 0 1,-1 0-1,1 0 1,-1 1 0,0-1-1,0 0 1,1 1-1,-1-1 1,0 1 0,0-1-1,0 1 1,1 0-1,-4 0 1,0 0-13,0 0 1,1 1-1,-1-1 1,1 1-1,-1 0 1,1 0 0,0 1-1,-1 0 1,1-1-1,0 1 1,0 1-1,-7 3 1,8-3-16,-1 1 1,0-1-1,0 0 1,1 1-1,0 0 1,0 0 0,0 0-1,0 0 1,1 0-1,-1 1 1,1-1-1,0 1 1,-2 8-1,3-10-26,1 0-1,0 1 0,0-1 0,0 1 1,0-1-1,0 0 0,0 1 0,1-1 0,0 0 1,0 0-1,0 1 0,0-1 0,0 0 1,1 0-1,-1 0 0,1 0 0,0 0 1,-1-1-1,2 1 0,-1 0 0,3 2 0,3 3-20,0-1 0,1 0 0,0-1 0,0 0-1,0 0 1,0-1 0,1-1 0,0 1 0,0-1-1,0-1 1,0 0 0,1 0 0,0-1 0,-1-1-1,1 0 1,0 0 0,-1-1 0,1 0 0,0-1 0,0 0-1,-1-1 1,1 0 0,-1 0 0,1-2 0,-1 1-1,0-1 1,0 0 0,-1-1 0,1 0 0,8-7-1,-8 4 33,-1 0 0,-1 0 0,0-1 0,0 1 0,0-2 0,-1 1 0,-1-1-1,0 0 1,0-1 0,6-15 0,-8 10 212,-4 11-137,-1 5 99,-3 10-185,1-1 0,1 1 0,-1 0-1,2 0 1,-1 0 0,2 1 0,-1 12 0,2-16-8,-1 1 8,1 1 1,0-1 0,0 0 0,5 13-1,-5-18-5,1 0 0,-1 0 0,1-1 0,-1 1 0,1-1 0,0 1 0,0-1-1,0 0 1,0 1 0,0-1 0,1 0 0,-1 0 0,1-1 0,-1 1 0,1 0 0,4 1-1,-3-2 3,-1 0-1,1 0 0,0 0 0,-1-1 0,1 1 0,0-1 0,0 0 1,-1 0-1,1 0 0,0-1 0,3 0 0,45-12 17,-35 8-17,27-11 66,-30 11-27,27-8 0,-36 12-42,-1 0 0,1 0-1,-1 1 1,1-1-1,-1 1 1,1 0-1,-1 1 1,1-1-1,-1 1 1,9 2-1,7 1 4,14 2 1,1-2-1,1-1 0,-1-2 0,0-2 0,45-6 0,-60 4-6,0 0-1,-1-2 1,0 0 0,0-1-1,-1-1 1,1-1 0,-2-1-1,1 0 1,-1-1 0,0-1-1,15-14 1,-28 22 7,0-1 0,0 0 0,-1 0 0,5-6 0,-7 8 20,-4-1-19,-8-10 3,11 13-9,0 0-1,0 0 0,0 0 1,0-1-1,-1 1 0,1 0 1,0 0-1,0 0 0,0 0 0,0-1 1,-1 1-1,1 0 0,0 0 1,0 0-1,-1 0 0,1 0 0,0 0 1,0 0-1,0-1 0,-1 1 1,1 0-1,0 0 0,0 0 0,-1 0 1,1 0-1,0 0 0,0 0 1,-1 0-1,1 0 0,0 0 1,-1 1-1,-9 0 1,-1 1 1,1 1-1,-1 0 0,1 0 1,0 1-1,0 1 0,0-1 1,1 2-1,0-1 0,-17 14 1,17-12-5,0 1 0,1 0 0,0 0-1,0 1 1,1 0 0,0 1 0,0-1 0,1 1 0,1 1 0,-7 13 0,11-19-23,0-1-1,0 0 0,0 1 1,1-1-1,-1 1 0,1 4 1,0-8 10,0 1-1,0-1 1,0 1 0,0-1-1,0 0 1,1 1 0,-1-1 0,0 0-1,1 1 1,-1-1 0,1 0 0,-1 1-1,1-1 1,0 0 0,0 0-1,-1 0 1,1 0 0,0 1 0,0-1-1,0-1 1,0 1 0,0 0 0,0 0-1,1 0 1,0 0 0,2 1-13,0-1 1,1 0-1,-1 0 0,0 0 1,1 0-1,-1-1 0,1 0 1,-1 0-1,0 0 0,1 0 1,-1-1-1,1 0 1,-1 0-1,0 0 0,1 0 1,6-3-1,2-3-16,1-1 0,-1 0 0,0-1 0,-1-1 1,1 1-1,-2-2 0,0 0 0,0 0 0,-1-1 0,0 0 0,-1-1 0,-1 0 0,12-23 0,-2-4-28,0-1 0,-3-1 0,15-64 0,-22 70 210,-1-1 0,-1 1 1,-2-1-1,-2-74 0,-5 90 268,-6-29 0,-2 38 179,7 15-474,0 0-89,0 0 0,0 0 0,1 0 0,0 1-1,-1 0 1,1 0 0,0 0 0,1 0 0,-1 0 0,1 0 0,0 1 0,-3 5 0,-3 15-66,0 0 0,1 0-1,2 0 1,0 1 0,2 0 0,1 0 0,1 0 0,1 0 0,1 0 0,2 0-1,0-1 1,14 50 0,-14-65-119,1 0 1,0 0-1,0 0 0,1-1 1,1 1-1,-1-1 0,1 0 1,1-1-1,0 0 0,14 14 1,-9-12-477,0-1 1,0 0-1,1-1 1,0-1-1,0 0 1,1 0-1,16 4 1,11 3-1814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162 232 1092,'0'0'3548,"-2"9"-3022,-17 103 770,-15 237 793,30-226-830,4-120 435,-3-8-1412,-6-14-94,1 1-1,1-1 0,1 0 1,-6-29-1,-8-86 553,15 78-247,2 1 0,3-1 0,9-77 0,-6 115-358,0-1 0,1 1 0,1 0 0,1 0 1,1 1-1,12-25 0,-14 33-67,1-1 1,0 2-1,0-1 0,0 1 1,2-1-1,-1 2 0,1-1 1,0 1-1,0 0 1,1 1-1,-1 0 0,17-8 1,-23 13-49,1 0 1,-1 0 0,1 0-1,0 0 1,0 1 0,-1-1 0,1 1-1,0-1 1,0 1 0,0 0-1,2 0 1,-3 0-9,0 1 0,-1-1-1,1 1 1,-1-1 0,1 1 0,-1-1 0,1 1-1,-1 0 1,1 0 0,-1 0 0,0 0-1,1 0 1,-1 0 0,2 2 0,-1 1 5,1-1-1,-1 1 1,0 0 0,-1-1 0,1 1-1,-1 0 1,0 0 0,0 0 0,0 0 0,0 0-1,-1 1 1,1-1 0,-1 6 0,-1 5 7,0 0 1,-1 0 0,-1-1-1,0 0 1,-1 1 0,-1-1-1,0 0 1,-10 18 0,-9 13-186,-34 46 1,28-45-210,-8 8-328,23-34-324,1 1 0,1 0 1,1 1-1,-12 27 0,20-31-2668,2-5 34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1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62 717 1480,'4'-12'6388,"-14"35"-3128,6-13-3861,-6 14 860,1 0 0,1 1 0,1 0 0,1 0 0,-5 51 0,10-69-211,1 1 1,1-1-1,-1 0 0,1 1 1,1-1-1,-1 0 0,5 11 1,-5-15-25,0 1 1,1-1 0,-1 0 0,1 0-1,0 0 1,0 0 0,0 0 0,0-1-1,0 1 1,1-1 0,-1 1 0,1-1-1,0 0 1,0 0 0,-1 0 0,1 0-1,6 2 1,-6-3-11,1-1 1,0 1-1,-1-1 0,1 0 0,0 0 0,-1 0 1,1 0-1,0-1 0,-1 1 0,1-1 0,0 0 1,-1 0-1,1 0 0,-1-1 0,0 1 0,1-1 1,-1 0-1,0 0 0,3-2 0,-3 2 4,-1-1-1,0 1 1,0 0 0,0 0-1,0-1 1,0 0-1,0 1 1,-1-1 0,0 0-1,1 1 1,-1-1-1,0 0 1,0 0 0,0 0-1,0-6 1,0 4 5,-1 0 1,0 0 0,-1 0-1,1 0 1,-1 0-1,0 0 1,-1 0 0,1 1-1,-3-6 1,-3-5 57,0 1 1,-1 0-1,-1 0 1,-20-24 0,26 35-60,-1-1 1,1-1-1,1 1 1,-1 0-1,0-1 1,1 1-1,-2-7 1,3 10 31,5-3-54,-3 1 1,1 1-2,0 0 1,0-1-1,0 1 1,1 0 0,-1 0-1,0 0 1,1 0-1,0 1 1,-1-1-1,1 1 1,0-1-1,0 1 1,4-1-1,23-7 9,-11 3-21,28-5 0,-42 11 10,-1-1 0,0 1 0,0 0 0,0-1 0,1 2 0,-1-1-1,0 1 1,0-1 0,0 1 0,0 0 0,0 0 0,7 4 0,-6-2 4,-1 0-1,0 1 1,1-1-1,-1 1 0,-1 0 1,1 0-1,0 0 1,-1 1-1,4 7 1,21 46 9,-26-54-10,14 37-8,-7-16 4,23 42 1,-28-61 7,-1 0-1,1 0 1,0-1-1,1 1 1,-1-1 0,1 0-1,0-1 1,1 1 0,-1-1-1,1 0 1,11 6 0,-14-9-9,0 0 0,0-1 0,0 1 0,0-1 0,0 0 0,0 0 0,0 0 0,0 0 0,0 0 0,4-2 0,-5 2-1,0-1-2,0 1 0,0-1 1,0 0-1,-1 0 0,1 0 0,0 0 0,-1 0 1,1 0-1,0 0 0,-1-1 0,1 1 1,-1 0-1,0-1 0,1 1 0,-1-1 0,0 0 1,0 1-1,0-1 0,1-3 0,1-1-7,-1 0-1,0 0 1,0-1 0,1-7-1,-2 9 11,6-55-68,-7 56 65,0-1-1,0 0 1,-1 1 0,1-1-1,-1 1 1,0-1-1,0 1 1,-1-1-1,1 1 1,-4-7 0,4 10 4,-1 0 1,1-1 0,0 1 0,-1 0-1,1 0 1,-1 0 0,0 0 0,1 0-1,-1 0 1,0 0 0,1 1 0,-1-1 0,0 1-1,0-1 1,0 1 0,1 0 0,-1 0-1,-4 0 1,3-1-5,0 1 5,0 0-1,0 1 1,0-1 0,0 1-1,1-1 1,-1 1-1,0 0 1,0 0-1,-3 2 1,2-2-3,0 2-4,-6 10-30,10-13 39,0 0-1,0 1 1,0-1 0,0 0-1,0 0 1,0 1 0,0-1-1,0 0 1,0 1 0,0-1-1,0 0 1,0 1 0,0-1-1,0 0 1,0 0 0,0 1-1,0-1 1,1 0 0,-1 0-1,0 1 1,0-1 0,0 0-1,1 0 1,-1 1 0,0-1-1,2 1 0,-1 0 0,0-1 0,0 1 0,0-1 0,1 1-1,-1-1 1,0 0 0,0 0 0,1 1 0,-1-1 0,2 0 0,3-4-13,9-9 14,0 0 1,-1-1-1,0-1 1,-1 0-1,-1-1 1,0 0-1,-1-1 1,-1 0-1,0 0 1,7-23-1,3-10 20,-2-1 0,18-86 0,-25 75 85,4-75 0,-14-24 449,-4 76 206,1 76-592,2 8-162,0 1 0,0 0 0,0 0 0,0 0-1,0 0 1,0 0 0,0 0 0,0 0 0,0 0 0,0-1 0,0 1 0,0 0 0,0 0 0,0 0 0,-1 0 0,1 0 0,0 0 0,0 0 0,0 0 0,0 0 0,0 0 0,0 0 0,0 0-1,0 0 1,-1 0 0,1 0 0,0 0 0,0 0 0,0 0 0,0 0 0,0 0 0,0 0 0,0 0 0,-1 0 0,1 0 0,0 0 0,0 0 0,0 0 0,0 0 0,0 0 0,0 0 0,0 0-1,0 0 1,-1 0 0,1 0 0,0 0 0,0 0 0,0 0 0,0 0 0,0 1 0,0-1 0,0 0 0,0 0 0,0 0 0,0 0 0,0 0 0,0 0 0,0 0 0,0 0 0,0 1 0,-1-1-1,1 0 1,-6 12 21,1 1-1,0 0 0,0 0 1,1 0-1,1 1 0,-2 16 0,-8 93 61,11-107-74,-3 134-197,18 192-1,-4-184-1110,-5-26-761,-8-45-3299,1-56 2242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03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1 340 940,'0'0'2470,"3"7"-1768,5 22 62,-1-1 1,7 55-1,33 220 2213,-37-250-1673,-10-50 221,-1-12-1308,-13-78 231,-31-266 885,39 216-792,7 108-333,0 0 1,10-50-1,-9 69-136,1-1 0,0 1 0,0-1 0,1 1 0,10-18 0,-12 25-99,0 0 0,0 0-1,0 0 1,0 1 0,1-1 0,-1 1-1,1-1 1,0 1 0,0 0-1,0 0 1,0 0 0,0 0-1,0 0 1,0 1 0,1-1 0,-1 1-1,0 0 1,1 0 0,-1 0-1,1 1 1,0-1 0,4 1-1,-4 0-164,1 0-1,-1 1 0,0-1 0,0 1 0,0 0 0,0 1 0,0-1 1,0 1-1,0-1 0,0 1 0,0 0 0,6 5 0,-6-4-434,-1 0 0,0 0 0,1 1 0,-1-1 0,0 1-1,-1 0 1,1 0 0,2 4 0,3 10-2561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1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110 128 1328,'0'0'2338,"-2"-1"-1848,-10-3-17,10 3-34,-12-17 2077,-9-27-788,-8-8 75,29 52-1498,1 0-193,1 0-99,0 1-1,-1 0 1,1 0-1,0-1 1,0 1-1,0 0 1,-1 0-1,1 0 1,0 0-1,0 0 1,-1-1 0,1 1-1,0 0 1,0 0-1,-1 0 1,1 0-1,0 0 1,0 0-1,-1 0 1,1 0-1,0 0 1,-1 0-1,1 0 1,0 0-1,0 0 1,-1 0-1,1 0 1,0 0-1,0 0 1,-1 0-1,1 1 1,0-1-1,0 0 1,-1 0-1,1 0 1,0 1-1,-7 11 126,2 20-57,4-15-66,0 0-1,2 0 0,0 0 0,1 0 0,8 28 0,30 78-1189,-30-101-1573,22 41 1,-20-45 262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1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266 438 1092,'0'0'2164,"-3"-2"-1860,-10-10-17,10 10 559,1 1-719,-1 1-1,1-1 1,0 0 0,-1 1 0,1-1-1,0 0 1,0 0 0,-1-1-1,1 1 1,0 0 0,-2-3-1,-18-15 467,20 17-503,-9-8 187,0-2 1,1 0-1,1 0 0,0 0 1,0-1-1,-8-20 0,6 10 169,1-2-1,-12-42 1,13 42-111,9 23-120,2 8-182,15 50 54,14 81 0,-1 67 9,-23-161-75,3 36 23,5 53 365,-15-130-103,0 1-169,-1 2-127,1-5 2,0 0 0,0 0 0,0 0 1,0 0-1,0 0 0,0 0 0,0 0 1,0 0-1,0 0 0,0 0 0,0-1 1,0 1-1,0 0 0,-1 0 0,1 0 1,0 0-1,0 0 0,0 0 0,0 0 1,0 0-1,0 0 0,0 0 0,0 0 1,0 0-1,0 0 0,-1 0 0,1 0 1,0 0-1,0 0 0,0 0 0,0 0 1,0 0-1,0 0 0,0 0 0,0 0 0,0 0 1,0 1-1,-1-1 0,1 0 0,0 0 1,0 0-1,0 0 0,0 0 0,0 0 1,0 0-1,0 0 0,0 0 0,0 0 1,0 0-1,0 0 0,0 0 0,0 1 1,0-1-1,0 0 0,0 0 0,0 0 1,0 0-1,0 0 0,0 0 0,0 0 1,-11-20 33,2 0 1,1-1 0,0 0-1,-8-38 1,-9-99 62,21 108-98,-15-108 83,18 156-90,2 11 5,17 161-29,15 87 73,-16-151 1146,-17-103-667,-33-96 850,-2-23-1322,-21-124-1,49 199-67,2 0 0,1-1 0,3-55 0,2 65 11,-2 23-7,1 1 1,0-1 0,1 1-1,-1-1 1,2 1-1,-1 0 1,1-1 0,0 1-1,1 0 1,6-12-1,-1 7 7,6-6-9,-10 17 2,-2 1-2,0 1 3,0-1 1,0 0-1,0 1 0,0-1 0,0 1 0,0-1 0,0 1 1,0 0-1,0 0 0,0 0 0,0 0 0,0 0 1,0 1-1,0-1 0,0 1 0,0-1 0,-1 1 1,5 1-1,-5-1 2,2 0 2,-1 0 0,0 0 0,0 0 0,0 1 0,0-1 0,0 1 0,0-1 0,0 1 0,0 0 0,0 0 0,2 4 0,-2-4-1,6 9 1,-1 1 0,0-1 0,-1 1 0,0 1 0,-1-1 0,0 1 0,-1 0 0,0 0 0,-1 0 0,2 22 0,-3-18 8,-2-10-7,1 1 0,-1 0 1,0 0-1,0-1 0,-1 1 0,0 0 0,0-1 0,-1 1 1,0-1-1,0 1 0,-7 13 0,2-7 11,-1-1 1,0 0-1,-1 0 1,0-1-1,-14 14 0,18-20-6,4-4-12,-17 18-41,17-19 35,6 2-94,34 18 99,-27-13 3,0 0 0,0 1-1,0 0 1,-1 1 0,12 14 0,-18-18 10,0 0 0,-1 0 0,0 0 0,0 0 0,0 1 0,0 0 0,-1 0 0,-1 0 1,1 0-1,-1 0 0,0 0 0,1 10 0,-3-13-3,1 1-1,-2-1 1,1 0 0,0 0-1,-1 0 1,0 0 0,0 0-1,0 0 1,0 0 0,-1 0-1,1-1 1,-1 1 0,0 0 0,0-1-1,-1 1 1,1-1 0,-4 4-1,-3 2-173,0-1 0,-1 0 0,0-1 0,-11 7 0,18-11 56,-20 6-1694,13-8-4554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1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2 118 1492,'-1'-14'878,"0"11"-52,1 0-54,3-28 7207,-3 31-7926,4 15 909,9 35-860,-6-19 346,4 12-32,18 44 1,-23-72-136,1-1 0,0 0-1,0 0 1,2-1 0,-1 0 0,19 20 0,-26-32-190,1 0 1,-1 0-1,1 0 1,-1 0-1,1 0 1,-1 0-1,1 0 1,0-1-1,-1 1 1,1 0-1,0-1 1,-1 0-1,1 1 0,3-1 1,-3 0 222,2-2-26,1-1-217,-1-1 0,0 1 1,0-1-1,0 0 0,-1 0 0,1 0 0,-1-1 0,0 1 1,0-1-1,0 0 0,-1 1 0,3-9 0,7-21 114,-3 0-1,0 0 1,-3-1-1,0 0 1,0-60-1,-9 10-3143,4 81 2003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1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46 932,'4'12'975,"-2"0"1,0 0-1,0 0 0,-1 0 0,-1 13 1,-6 64 1110,3-51-1058,-5 45 1493,8-81-2129,0 1 60,0 13 3245,1-23-3512,2-23 122,9-33 0,-10 55-233,0-1 1,1 1-1,0 0 1,0 0-1,1 1 0,-1-1 1,2 0-1,-1 1 1,11-12-1,-11 15-50,0 1-1,0 1 1,0-1 0,0 0 0,1 1-1,-1 0 1,1 0 0,-1 0 0,1 1-1,0-1 1,0 1 0,-1 0-1,1 1 1,0-1 0,0 1 0,0 0-1,0 0 1,0 0 0,0 1 0,0 0-1,0 0 1,-1 0 0,7 3-1,45 13 262,-54-16-249,1-1 73,-3 0-91,1 0-1,-1 1 1,1-1 0,0 0 0,-1 0-1,1 0 1,0 0 0,-1 0 0,1 0-1,0 0 1,-1 0 0,1 0 0,0 0-1,-1 0 1,1-1 0,0 1 0,-1 0-1,2-1 1,13-16 162,19-29 0,-24 30-125,1 1-1,0 1 1,1 0-1,23-20 1,-33 33-46,-1-1 0,1 1 0,0 0 0,0 0 0,0 0 0,0 0 0,0 1 0,0-1 0,0 0 0,0 1 0,1 0 0,-1-1 0,0 1 0,0 0 0,0 0 0,4 0 0,-2 1 4,0 0 1,-1 0 0,1 0-1,0 0 1,0 1-1,-1 0 1,1-1-1,5 5 1,-1 0 7,0 0 1,-1 0 0,1 1-1,-1 1 1,-1-1-1,12 17 1,-2 1-263,-1 0 0,-2 2-1,0 0 1,-2 0 0,-1 1 0,-1 1 0,5 30-1,-13-55-289,0 1-1,-1-1 1,0 1-1,0-1 1,0 1-1,-1-1 1,1 1-1,-1-1 0,0 1 1,-1-1-1,-1 7 1,-11 7-7435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1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6 218 1436,'0'0'795,"-1"-3"-99,-3-9-87,4 9-63,5-1-31,17-12-150,1 0 0,0 2 0,2 0-1,-1 2 1,31-11 0,140-40 1126,-157 52-1056,0 3 0,75-9 0,-79 16-183,0 1 0,-1 1 0,41 7 0,-58-6-145,11 2 45,0 1 0,0 1-1,-1 2 1,0 0 0,0 2 0,-1 1-1,25 15 1,-30-15-47,-1 1 0,0 2 1,0 0-1,-2 1 0,1 0 0,17 23 0,-18-19-8,-1 2 1,-1-1-1,-1 2 0,-1 0 1,-1 1-1,-1 0 0,-1 1 1,-1 0-1,7 31 0,-9-26-73,-1 1-1,-2 0 0,-1 0 0,-1 1 0,-2-1 1,-1 1-1,-7 43 0,6-64-130,0 0 0,-1 0 0,0 0 1,-1-1-1,0 1 0,0-1 0,-1 0 0,-10 14 0,11-18-379,0 0-1,0 0 0,-1 0 0,0 0 1,0 0-1,0-1 0,0 0 0,-1 0 1,0-1-1,0 0 0,0 0 0,0 0 1,-11 3-1,-1-2-2203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15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0 864,'-36'17'582,"2"2"0,0 1-1,1 2 1,1 1 0,1 2 0,1 1-1,1 1 1,-46 56 0,44-45-150,2 2 0,1 0 0,-32 66 0,50-85-259,1 0 0,0 1 1,2 0-1,0 1 0,2-1 0,0 1 0,2 0 0,0 1 0,2 36 1,1-51-112,1-1 0,0 1 1,1-1-1,0 1 0,0-1 1,1 0-1,0 1 0,1-2 0,0 1 1,0 0-1,0-1 0,9 11 1,-5-9 3,0 0 0,1-1 0,0-1 1,0 1-1,1-1 0,-1-1 0,1 0 0,15 7 1,4-2 39,1-1 0,0-1 0,1-1 0,0-2 0,61 5 0,-27-8 59,-1-3 1,79-9 0,128-32 253,97-41 7,-108 21-145,-76 13-1360,-62 10-4702,-84 24 2924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1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1 900,'0'0'4602,"1"6"-3944,9 35 366,-3 0 1,4 47 0,2 19 182,-4-48 486,28 93 1,-32-134-899,-5-14-361,2-1 187,-2-3-588,0 0 0,0 1 1,0-1-1,0 0 0,0 0 1,0 1-1,0-1 0,0 0 1,0 0-1,0 1 0,0-1 1,0 0-1,0 0 0,0 1 1,0-1-1,1 0 0,-1 0 1,0 0-1,0 1 0,0-1 1,0 0-1,0 0 0,1 0 1,-1 1-1,0-1 0,0 0 1,0 0-1,0 0 0,1 0 1,-1 0-1,0 1 0,0-1 1,1 0-1,-1 0 0,0 0 1,0 0-1,1 0 0,-1 0 1,0 0-1,0 0 0,1 0 1,-1 0-1,0 0 0,0 0 1,1 0-1,-1 0 0,0 0 1,0 0-1,0 0 0,1 0 1,-1 0-1,0-1 0,0 1 1,1 0-1,-1 0 0,6-7 39,-1 1 1,0-1-1,0 0 0,-1-1 0,0 1 0,0-1 0,-1 1 1,4-12-1,5-29 148,-2 0 1,-2-1 0,2-58-1,-6 62-420,-3 0-2427,-1 42 1841,1 2-282,0 1 1027,-1 0 1,0-1-1,0 1 1,0 0-1,0 0 1,1-1-1,-1 1 0,0 0 1,0 0-1,0-1 1,0 1-1,0 0 1,0-1-1,0 1 1,0 0-1,0 0 1,0-1-1,0 1 0,0 0 1,0-1-1,0 1 1,0-1-55,0 1 1,0 0 0,0-1-1,0 1 1,0 0-1,0-1 1,0 1-1,0 0 1,0-1 0,0 1-1,0 0 1,0-1-1,0 1 1,0 0 0,1-1-1,-1 1 1,0 0-1,0-1 1,0 1-1,1 0 1,-1 0 0,0-1-1,0 1 1,1 0-1,-1 0 1,0 0-1,0-1 1,1 1 0,-1 0-1,0 0 1,1 0-1,-1-1 1,15 1-3599,0 8 3905,-11-5-544,-2-2 314,-1 0 0,0 0-1,1-1 1,-1 1 0,0 0 0,0 0 0,0 1 0,0-1-1,0 0 1,0 0 0,0 0 0,0 1 0,-1-1 0,1 0-1,0 1 1,0 1 0,1 2-2,3 4 111,-1 0 0,-1-1 0,0 1 0,0 0 0,0 1-1,-1-1 1,1 14 0,-1 66 1062,-2-56-705,-9 96 4928,8-133-3933,1-20-739,0 13-716,0-1 0,1 0 0,4-19-1,1 12 141,0 0 0,11-24-1,-14 37-94,0 0 0,1 0 0,0 1 0,0-1 0,0 1 0,0 0 0,1 0-1,0 0 1,0 1 0,7-5 0,-11 9-20,0-1 0,1 1 0,-1-1 0,0 1 0,1 0 0,-1-1 0,0 1 0,1 0 0,-1 0 0,1 0 0,-1 0 0,0 0 0,1 1-1,-1-1 1,0 0 0,1 1 0,-1-1 0,0 1 0,0-1 0,2 2 0,21 12 141,-14-4-49,0 0-1,-1 1 1,0 0 0,-1 1-1,8 13 1,-13-21-79,-2-2 20,9 11 389,-9-12-421,1-1 0,-1 0 0,0 0 0,0 1 0,0-1 0,1 0 0,-1 0-1,0 0 1,0-1 0,0 1 0,1 0 0,-1 0 0,0-1 0,0 1 0,0 0 0,0-1 0,0 1 0,0-1 0,0 0 0,0 1-1,0-1 1,0 0 0,2-1 0,26-27 42,-13 13 19,32-23 35,-43 36-91,1-1-1,0 1 0,0 0 0,0 0 0,0 0 1,12-2-1,-14 4-9,-1 1 1,1 0-1,0 1 1,-1-1-1,1 1 0,0 0 1,-1-1-1,1 2 1,-1-1-1,1 0 1,-1 1-1,0-1 1,1 1-1,-1 0 0,0 0 1,0 1-1,4 2 1,0 2-3,0 0 1,-1 0-1,1 0 0,-1 1 1,-1 0-1,0 0 0,0 0 1,0 0-1,-1 1 1,0 0-1,3 11 0,-4-9-213,0-1-1,-1 1 0,0 0 0,-1 0 0,0 0 0,-1 0 1,0 0-1,0 0 0,-4 16 0,3-22-132,0 0 1,-1-1-1,0 1 0,0-1 0,0 0 1,0 0-1,-1 1 0,-2 3 0,-15 16-5195,18-23 5016,-8 10-3223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1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0 222 940,'5'-10'338,"0"0"1,1 0-1,0 0 0,0 1 1,1 0-1,0 0 0,1 0 1,0 1-1,0 0 0,1 1 1,10-7-1,4-2 121,1 1 1,0 2-1,37-15 0,-44 21-235,1 0 0,0 2-1,0 0 1,0 1 0,1 1 0,-1 0-1,1 2 1,0 0 0,-1 1-1,35 4 1,-38-1-91,1 1 0,-1 0 1,0 1-1,0 1 0,-1 0 0,1 1 0,-1 0 0,-1 1 0,1 1 0,-1 0 0,-1 1 0,0 0 1,15 17-1,-1 2 109,-1 0 0,-1 2 1,-2 1-1,36 67 0,-34-46 23,-3 2-1,20 76 0,13 124 355,-52-243-603,9 59 161,-11-64-249,1 1 1,-1 0-1,-1 0 1,1 0-1,-2 0 1,-2 12-1,-6 0-974,9-19 903,1 0-1,-1-1 0,1 1 1,-1 0-1,0-1 0,0 1 0,1 0 1,-1-1-1,0 1 0,0-1 0,0 1 1,0-1-1,0 1 0,0-1 1,0 0-1,0 0 0,0 1 0,0-1 1,0 0-1,0 0 0,0 0 1,0 0-1,0 0 0,0 0 0,1 0 1,-1 0-1,0-1 0,-1 1 0,-30-11-2410,9-2 25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1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0 852,'-26'8'453,"1"1"-1,0 1 1,0 0-1,1 2 1,0 1-1,1 1 1,1 1-1,0 1 1,-34 33 0,16-8 137,2 1 0,1 2 1,-48 78-1,64-89-282,2 1 0,1 0 0,2 2 0,1 0 0,2 0-1,-13 59 1,23-78-198,1 0-1,0 0 0,2 1 0,0-1 1,0 1-1,2-1 0,0 0 0,1 1 1,1-1-1,1 0 0,0-1 0,9 20 1,-9-25-54,1 0 0,1 0 0,0-1 0,0 0 0,1 0 0,0 0 0,1-1 0,0-1 0,0 1 0,1-2 0,0 1 0,1-1 0,-1-1 1,1 0-1,0 0 0,1-1 0,23 7 0,-3-4 22,2-2 0,-1-1 0,1-2 0,-1-1 0,51-3 0,-4-6 92,95-20-1,-86 7-30,-1-4 0,101-41-1,-27-4 58,-16 5-983,18-8-5761,-123 56 3672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18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1312,'2'2'874,"5"6"-79,0 1 1,-1 0 0,0 0 0,0 0 0,5 13 0,22 57 1214,-10-22-916,13 28 280,-17-36-508,33 58 0,7-12 323,-49-80-759,1-1-1,0-1 0,2 0 0,13 13 0,-24-25-374,-1-1-1,1 1 1,-1-1-1,1 1 1,-1-1-1,1 1 1,-1-1-1,1 0 1,-1 0-1,1 0 1,0 0-1,-1 0 1,1 0-1,-1 0 1,1 0-1,0-1 1,-1 1-1,1-1 1,-1 1-1,1-1 1,-1 0-1,0 1 1,1-1-1,-1 0 1,0 0-1,1 0 1,1-2-1,-2 2-31,1 0 0,-1 0 0,0 0 0,0 0-1,0-1 1,0 1 0,0 0 0,0-1 0,0 1-1,0-1 1,-1 1 0,2-4 0,1-1 28,7-14 27,-2 1 1,0-1-1,-1-1 1,0 1 0,-2-1-1,-1 0 1,0 0-1,0-32 1,-3-16-182,-9-84-1,7 146 74,-12-100-1183,0 38-5740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0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1 315 1128,'0'0'2302,"2"-6"-1716,3-7-318,2 0 0,-1 0 0,2 0 0,0 1 0,0 0 0,1 1 0,14-15 0,84-73 494,-59 56-915,-6-2-3012,-35 37 1701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1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1064,'32'226'7014,"-22"-155"-4805,-8-55 2023,-2-21-4221,4-75 318,-3 71-275,0 0 0,1 0 0,0 0 1,0 1-1,1-1 0,1 1 1,-1-1-1,6-7 0,-5 8 14,-3 6-53,-1 1 0,1-1 0,-1 1 0,1-1 0,0 1 0,0-1 0,0 1 0,0 0 0,0-1 0,0 1 0,0 0 0,0 0 0,0 0 0,1 0 0,-1 0 0,0 0 0,1 0 0,-1 0 0,3 0 0,9-2 11,-10 2 45,1 3-54,12 5 3,-12-5 15,9 5 0,-10-6-25,-2 0 17,1 0-1,0-1 1,-1 1 0,1-1-1,0 0 1,-1 1 0,1-1-1,0 0 1,-1 0 0,1 0 0,0 0-1,-1 0 1,1-1 0,0 1-1,-1 0 1,1-1 0,0 1 0,-1-1-1,1 0 1,-1 1 0,1-1-1,-1 0 1,1 0 0,-1 0 0,2-1-1,4-5 18,-1 1 0,1-1 0,8-11 0,-1 1-23,-2 4 8,1 1 1,20-16 0,-27 23-22,0 1 1,0 0-1,1 1 1,-1-1-1,1 1 1,0 1-1,0-1 0,9-1 1,-14 4-4,1 0 0,0 0 0,-1 0 0,1 0 0,0 0 1,-1 1-1,1-1 0,-1 1 0,1 0 0,-1 0 0,1 0 0,-1 0 0,0 0 1,1 0-1,2 3 0,29 25 28,-34-29-33,8 8 9,-1 1 0,0 1 0,0-1 0,-1 1 0,0 0 0,-1 1 0,8 20 0,-7-14-97,-1-1-1,-1 1 1,0 0 0,1 30-1,-5-38-183,0 1 0,0-1 0,-1 1 0,-1-1 0,0 0 0,0 1-1,-5 11 1,4-12-1146,-1 0 0,0-1 0,-1 0-1,-6 10 1,1-8-1988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1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1124,'9'-13'488,"0"-1"1,1 2-1,1 0 1,0 0-1,1 1 0,0 0 1,1 1-1,25-16 1,-8 9-37,1 1 1,1 2-1,35-12 0,-44 19-249,1 1-1,-1 1 0,1 1 1,0 0-1,0 2 0,0 1 1,0 1-1,0 1 1,0 1-1,-1 2 0,28 6 1,-23-4-50,0 2 0,-1 1 1,-1 1-1,1 1 1,-2 1-1,37 23 1,-12 1 221,90 82 0,-117-95-285,-1 1 0,-1 1-1,-1 0 1,-2 2 0,26 46-1,-41-65-172,0-1 0,0 1 0,0 0 0,-1-1 0,0 1 0,-1 0 0,0 0 0,0 0 0,0 1 0,-1-1 0,-2 9 0,2-13-64,-1-1 0,-1 1 0,1-1 1,0 1-1,-1-1 0,0 0 0,0 0 0,0 0 0,0 0 0,0 0 0,0 0 0,-6 4 0,1-1-884,0 1 0,0-2-1,-13 8 1,6-5-1186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1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0 1536,'-15'5'434,"0"0"-1,-1 1 0,2 0 1,-1 1-1,1 1 0,0 0 1,1 1-1,0 1 0,0 0 1,1 1-1,-18 19 0,6-2 31,2 1 0,0 0-1,3 2 1,-18 34-1,22-36-86,3 0 1,-17 50-1,25-63-243,0 0 1,1 0-1,1 1 1,0-1 0,1 1-1,2 29 1,0-40-90,0 0-1,0-1 1,0 1 0,1 0 0,0-1 0,0 1 0,0-1-1,1 0 1,0 1 0,0-1 0,0-1 0,1 1 0,-1 0-1,9 7 1,-4-5-8,0-1 0,0-1 0,1 0 1,-1 0-1,1 0 0,0-1 0,1-1 0,10 4 0,-3-3 7,0 0 0,0-2 0,1 1 0,28-2 0,70-7 88,143-28 35,-178 17-106,91-32 0,-93 25-31,184-64-149,-136 31-1425,-8-11-3743,-93 50 2684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2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7 339 884,'-5'1'814,"4"0"-117,6 1 3605,48-1-3934,72-6 1,-67 2-243,393-15 474,96-6-307,-71 0-112,-194 2-78,32 0 139,-55 5 60,294-57-1,-214-7-114,-281 63-18,42-12 846,-98 30-944,0-1-7,8-1-8,-8 1 35,0 1-57,-1 0-26,-1-1 0,1 1-1,-1 0 1,1 0 0,-1 0 0,1 0-1,0 0 1,-1 0 0,1 0 0,-1 0-1,1 0 1,0 0 0,-1 0 0,1 0 0,-1 0-1,1 0 1,0 1 0,-1-1 0,1 0-1,-1 0 1,1 1 0,-1-1 0,1 0-1,-1 1 1,1-1 0,-1 0 0,0 1 0,1-1-1,-1 1 1,1-1 0,-1 1 0,0-1-1,1 1 1,-1-1 0,0 1 0,0-1-1,1 1 1,-1-1 0,0 1 0,0 0 0,0-1-1,0 1 1,0-1 0,0 1 0,0 0-1,-39 225 278,10-100-202,-97 492 526,88-413-501,5-34-30,-43 287 172,22-120-139,18-99-28,-10 99 11,30-201-56,-6 209 14,27 1-6,1-193-35,2 161 15,-9-182-3,4 283-29,9-288 17,35 157 0,-4-39-4,-33-173 3,-4 1 0,-3-1 0,-3 1 0,-12 93 1,-2-61 3,-27 165-43,1-27 39,20-113 11,-50 250 5,19-106 11,24-144-31,-3 21-11,1-5-7,-3 22 46,23-132-1048,5-26-6119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23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48 1268,'0'0'2123,"-2"-3"-1741,-8-6-3,8 6 678,-13-22 2726,14 25-3717,1-1-1,0 1 0,0-1 1,-1 1-1,1-1 1,0 1-1,-1 0 0,1-1 1,-1 1-1,1 0 1,-1-1-1,1 1 0,0 0 1,-1-1-1,1 1 1,-1 0-1,1 0 0,-1-1 1,0 1-1,1 0 1,-1 0-1,1 0 0,-1 0 1,1 0-1,-1 0 1,1 0-1,-1 0 0,0 0 1,1 0-1,-1 0 1,1 0-1,-1 1 0,-1 0-34,1 1-1,0-1 0,0 1 1,0 0-1,0-1 0,0 1 0,0 0 1,-1 3-1,-3 8 110,-12 33 187,2 1 0,-13 67 1,19-75-205,-37 187 530,-27 249 342,67-428-924,-4 39 46,-14 104 113,-55 380 247,47-327-328,-17 274 87,23 186-135,19-408-64,0 71 58,47 173 1,-17-349-74,68 479-128,-72-514-57,-7-42 54,11 215-310,-25 0 84,-1-191 214,5 56-144,-4 105-66,1-225 251,1-40 31,-5 40 0,4-65 37,0 1 1,0-1-1,1 0 0,1 12 1,0-11 14,-1-8-2,0-1 1,0 1-1,1 0 0,-1 0 0,1 0 1,-1-1-1,1 1 0,-1 0 0,1-1 0,-1 1 1,1-1-1,0 1 0,-1 0 0,1-1 0,0 1 1,-1-1-1,1 0 0,0 1 0,0-1 0,0 0 1,-1 1-1,1-1 0,1 0 0,-2 0 0,2 1 4,2-1-8,129-20-16,-89 12 16,64-5 1,176-21 4,-134 12-31,64-11 29,-36 3-31,-161 27-1,1 2-1,25 0 1,-24 1-71,35-3 0,-39 1 16,28 1 0,4 0-59,-25 0 21,27 2 0,-31 0 42,0-1 1,33-3-1,-21 0-207,53 0-1,-18 2-64,50 2-349,-39 1 538,-45-1 120,29-2-44,-53 0 78,1 2 0,-1-1 1,10 2-1,1 0 0,2-1 0,1 1-1,-1 0 1,26 8 0,132 34-357,-151-36-94,32 12 0,-51-17 318,21 5-230,-23-7 319,-1 0 0,1 1 0,-1 0 0,8 3 0,-8-3 29,0 0-1,-1 0 0,1-1 0,0 0 0,0 0 0,9 1 1,19 4-83,123 33-54,-116-32 153,-38-6 5,2-1-7,85 21-22,-11-2 9,-56-14 24,-19-5 10,-2 1 5,1 0 0,-1-1 0,1 1 0,-1-1 0,1 1 0,-1-1 0,1 0 0,-1 0 0,1 0 0,-1 0 0,1 0 0,2 0 0,14 2 169,-2-1-28,-13-1-123,9 0-4,-9 0 37,13-1-7,12 2 81,-26-1 9,14 0 181,-8 1 89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7:4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49 516 952,'2'-10'5705,"-2"16"-5138,1 18 294,1 0 0,10 46 0,-1-22-109,22 91 1825,-33-138-2293,1 3 51,4 12 3274,-10-21-3388,-1-4-142,-1 1 1,1-1-1,1 0 0,0 0 1,0-1-1,-4-11 0,-4-17 69,1-1-1,2 0 0,2-1 0,-5-48 0,11 50-76,-7-170 268,17 87-156,-6 103-274,1 1-1,1 0 1,1 0-1,11-29 1,-14 43-144,0 0 1,0 0-1,0 0 1,1 0-1,-1 1 1,1-1-1,0 1 1,0-1-1,4-2 1,-4 4-535,0 1-107,1 0 1,-1 0-1,1 1 0,-1 0 0,1-1 0,-1 1 1,0 1-1,4 1 0,4 3-2808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7:43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2032,'2'-2'8018,"14"-14"-7861,-4 7 114,0 0 0,1 1 0,18-8 0,5-4 92,-5 0-340,47-28-664,-24 21-4672,-41 21 2782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7:43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27 185 1896,'-18'-10'4650,"11"7"-3905,5 1-251,8 2 2557,5 2-2968,-1 1 0,1 0-1,-1 1 1,0 0-1,0 1 1,0 0-1,13 9 1,4 5 102,0 2 0,33 32 0,-51-43-139,1 1 1,-2-1-1,1 1 1,-1 1-1,-1-1 1,0 2-1,-1-1 1,8 22-1,-13-31-33,0 0 0,0 1 0,0-1 0,0 0 0,-1 1-1,0-1 1,1 1 0,-1-1 0,-1 0 0,1 1 0,0-1-1,-1 1 1,1-1 0,-1 0 0,0 0 0,0 1 0,-1-1-1,1 0 1,-2 3 0,2-5-7,0 0 0,1-1-1,-1 1 1,0 0 0,1-1-1,-1 1 1,0 0 0,1-1 0,-1 1-1,0-1 1,0 0 0,0 1-1,0-1 1,0 0 0,1 1-1,-1-1 1,0 0 0,0 0 0,0 0-1,0 1 1,0-1 0,0 0-1,0-1 1,0 1 0,0 0-1,0 0 1,-1-1 0,-21-8 112,19 6-99,1 0 0,-1 0 1,1 0-1,0-1 1,0 1-1,0-1 0,1 0 1,-1 0-1,1 0 1,0 0-1,0 0 1,-2-5-1,1-1 3,0 1 1,1-1-1,0 0 1,-1-16-1,2 10-13,2 0 0,0-1-1,1 1 1,0 0 0,1 1-1,1-1 1,1 0 0,0 1 0,1 0-1,14-28 1,-6 21 2,0 0 0,1 1 0,1 0 0,0 2 0,2-1 0,20-16 1,-37 36-14,-1 0 1,0-1 0,1 1 0,-1 0-1,1-1 1,-1 1 0,0 0 0,1-1-1,-1 1 1,1 0 0,-1 0 0,1 0 0,-1-1-1,1 1 1,-1 0 0,1 0 0,-1 0-1,1 0 1,-1 0 0,1 0 0,-1 0-1,1 0 1,-1 0 0,1 0 0,-1 0 0,1 0-1,-1 1 1,1-1 0,-1 0 0,1 0-1,-1 0 1,1 1 0,7 25-1,-8-19 1,-1 0 1,1 22-15,8 45 1,-6-64 11,0-1 0,0 1-1,1-1 1,0 0 0,1 0-1,0 0 1,1 0 0,7 11 0,-10-18 1,0 0 0,-1 0 0,1 0 1,0-1-1,0 1 0,1-1 0,-1 1 1,0-1-1,0 0 0,1 0 1,-1 0-1,1 0 0,-1 0 0,1 0 1,-1-1-1,4 1 0,-4-1 3,0 0 0,1 0 0,-1 0 0,0 0 0,0-1 1,0 1-1,0-1 0,0 0 0,0 1 0,0-1 0,0 0 0,0 0 0,0 0 0,0 0 0,2-2 0,0 0 2,-1 0 0,1 0 0,-1-1 0,1 1 0,5-8 1,-7 7 0,-1 0 1,1 0 0,-1 0 0,1-1 0,-1 1 0,0 0 0,0 0-1,-1-1 1,0 1 0,1 0 0,-1-1 0,-1 1 0,1 0 0,-1-1-1,1 1 1,-1 0 0,0-1 0,-1 1 0,1 0 0,-1 0 0,0 0-1,0 0 1,0 1 0,-5-8 0,-2 1-292,0 0 0,0 1 0,-1 0 0,0 1-1,-1 0 1,1 0 0,-2 1 0,-16-8 0,7 3-693,-21-15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7:4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1 912,'0'0'1733,"3"5"-1016,6 19 153,-2 0 1,0 0 0,-1 1-1,4 42 1,1 4 414,15 75 1545,-16-115-828,-9-29-724,1-8-1061,16-66 407,-13 51-284,-1 0 0,2 0 0,1 1 1,15-33-1,-21 51-237,1 2 5,-2 0-97,1-1 0,0 1 1,0 0-1,-1-1 0,1 1 1,0 0-1,0 0 1,-1 0-1,1 0 0,0-1 1,0 1-1,0 0 1,0 0-1,-1 1 0,1-1 1,0 0-1,0 0 1,0 0-1,0 1 0,4 1 10,-4-2-14,1 1 0,-1-1 0,0 1 0,1 0 0,-1 0-1,0-1 1,1 1 0,-1 0 0,0 0 0,0 0 0,0 1-1,0-1 1,2 2 0,18 26-16,0 1 0,27 53 0,-41-69-164,42 69-4211,-39-71-1379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7:4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31 1064,'-9'-30'6163,"10"50"-94,0 5-7281,11 127 2607,46 223 0,-44-313-1299,-7-35-1567,6 53 1,-13-76-373,3 9-4523</inkml:trace>
  <inkml:trace contextRef="#ctx0" brushRef="#br0" timeOffset="1">8 503 1468,'-1'-2'257,"-1"-1"0,2 1 1,-1-1-1,0 0 0,0 1 0,1-1 0,-1 1 0,1-1 1,0 0-1,0 0 0,0 1 0,0-1 0,1 0 0,-1 1 0,1-1 1,0-2-1,1-1 24,1 1 1,-1 0-1,1 0 0,0 0 1,0 0-1,8-8 0,9-8 134,2 0-1,0 1 0,1 1 1,1 2-1,48-28 1,-51 34-502,29-11 1,-3 8-4991,-44 13 2887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0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0 108 832,'1'4'869,"11"50"2381,-9-43-2789,2-1-1,-1 1 1,1-1-1,1 0 1,0 0 0,0 0-1,1-1 1,0 0-1,16 15 1,-22-23-424,1-1 0,0 1 0,-1 0 1,1-1-1,-1 1 0,1-1 0,0 1 0,-1-1 1,1 0-1,0 0 0,0 1 0,-1-1 0,1 0 1,0-1-1,-1 1 0,1 0 0,0 0 0,-1-1 1,1 1-1,3-2 0,-3 1-17,6-2 41,0 0-1,0 0 1,0-1-1,0 0 1,11-9-1,-16 12-45,65-50 742,-63 46-538,-4 5-182,-1-1-1,1 0 1,-1 1 0,1-1-1,-1 0 1,1 1 0,-1-1-1,1 1 1,0-1 0,-1 1-1,1-1 1,0 1-1,0-1 1,-1 1 0,1 0-1,0-1 1,0 1 0,0 0-1,-1 0 1,1-1 0,0 1-1,0 0 1,0 0 0,0 0-1,1 0 1,5 6 17,0 1-8,2 0 0,-1-1 0,1 0 0,-1-1 0,1 0 0,12 5 0,-15-8-37,1-1 0,-1 1 0,0-1 0,1-1 0,-1 1 0,1-1 0,-1 0 0,1-1 0,-1 1 1,0-1-1,8-2 0,-6 1-5,0 0 1,-1-1-1,1 0 1,0 0-1,-1-1 1,0 0-1,0 0 1,10-8 0,-9 4-11,0 0 1,0-1-1,0 0 1,-1 0-1,-1 0 1,0-1-1,6-14 1,-8 17 162,0-1 1,-1 0 0,0 0 0,-1 0-1,0-1 1,0 1 0,-1-1 0,0 1-1,0-14 1,7 77-90,-7-49-51,0 0 1,1 0 0,0 1-1,0-1 1,1 0-1,-1-1 1,6 9-1,-7-13-15,0-1 1,0 1-1,-1 0 1,1-1-1,0 1 1,0-1-1,0 1 0,0-1 1,0 0-1,0 1 1,0-1-1,0 0 1,0 0-1,0 0 0,1 1 1,-1-1-1,0 0 1,0 0-1,0-1 0,0 1 1,0 0-1,0 0 1,2-1-1,25-9 19,-26 9-22,11-6 6,0-1 0,-1 0 0,0-1 0,0 0 0,10-11 0,30-22 74,-41 33-71,-10 7-7,1 1-1,0 0 1,-1 0 0,1 0 0,0 0 0,0 0 0,0 0 0,-1 0 0,4-1 0,-4 2-4,3 1 7,2 3-4,1 1-1,-1-1 0,0 1 0,0 0 1,0 1-1,-1-1 0,1 1 0,7 13 0,-4-8-949,18 19-1,-23-27 294,0 1-1,0-1 1,0 0 0,0-1-1,1 1 1,-1-1-1,1 0 1,0 0 0,5 2-1,9 0-2341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7:4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0 684 1076,'0'0'583,"6"-3"-44,-6 3-539,8-5 272,0 1 1,-1-1-1,0 0 1,8-7-1,-10 6 17,-1 0 0,0 0 0,0 0 1,0-1-1,-1 1 0,0-1 0,0 0 0,-1 0 0,0 0 0,0 0 0,-1-1 0,0 1 0,0 0 0,0-1 0,-1 1 0,0 0 0,-1-1 0,-1-9 0,2 16-208,-1-1 0,1 1 0,-1 0 0,0-1 0,1 1 0,-1 0 0,0 0 0,0 0 0,0-1-1,0 1 1,0 0 0,0 0 0,0 0 0,0 0 0,0 1 0,-1-1 0,-1-1 0,1 1 208,-13 1 587,12 3-710,1-1-142,0 0 1,-1 1 0,2-1-1,-1 1 1,0-1 0,0 1-1,1 0 1,-1 0 0,1 0-1,0 0 1,0 0-1,0 0 1,1 0 0,-1 0-1,1 0 1,-1 0 0,1 0-1,0 1 1,0-1 0,0 0-1,2 5 1,-1-4-49,0 0 1,0-1-1,1 1 0,-1-1 1,1 0-1,0 1 1,0-1-1,0 0 0,0 0 1,1 0-1,-1 0 1,1 0-1,0-1 0,0 1 1,0-1-1,0 0 1,0 0-1,0 0 0,5 2 1,-2-1 2,1-1 1,-1 0-1,1 0 1,-1 0-1,1-1 1,0 1-1,0-2 0,-1 1 1,1-1-1,0 0 1,0 0-1,0-1 1,0 0-1,-1 0 1,1-1-1,0 0 1,7-3-1,-7 2 21,0-1 0,0 0 0,0 0 0,-1 0 0,1-1 0,-1 0 0,0 0 0,0-1 0,-1 0 0,0 0 0,0 0 0,0 0 0,-1-1 0,6-11 0,-5 6 151,-1 1-1,0-1 1,-1 1-1,0-1 1,1-16-1,-4 25-85,0-1 44,1 0 1,-1 1 0,0-1 0,-1 0-1,0-6 1,0 7-130,1 0 563,0 12-486,-1 17 23,2 1 1,2 0-1,5 30 0,15 39 274,-22-93-323,0 1 0,1 0 0,-1-1 0,1 1 0,-1-1 1,1 0-1,0 0 0,1 1 0,-1-1 0,5 4 0,-6-6-21,0-1 0,1 1 1,-1-1-1,1 1 1,-1-1-1,1 1 0,0-1 1,-1 0-1,1 0 1,-1 0-1,1 0 0,0 0 1,-1 0-1,1 0 0,-1-1 1,1 1-1,-1 0 1,1-1-1,-1 1 0,3-2 1,28-9 53,-21 6-45,2 0 0,-1 1 0,0 1 0,1 0 0,0 0 0,14 0 0,-21 4-14,0 0 0,0 0 0,0 0 0,0 1-1,-1-1 1,1 2 0,-1-1 0,1 0 0,-1 1 0,0 0 0,10 8-1,-8-6-13,0-1-1,1 1 0,-1-1 1,1 0-1,0-1 0,9 3 1,-7-4-28,-1-1 1,1 0 0,-1 0-1,1-1 1,-1-1 0,1 1 0,-1-1-1,1-1 1,-1 0 0,1 0-1,-1-1 1,0 0 0,14-7-1,-9 2-30,1 0-1,-2 0 0,1-2 1,-1 1-1,-1-2 1,0 0-1,17-19 0,-26 26 49,9-8-45,-2-1 0,1-1 0,-2 0 1,11-20-1,-19 32 36,-1-1 6,1-10 13,-1 10 20,-7 8 1,0-1-9,1 0 0,0 1 1,1 0-1,-1 0 0,1 1 1,0-1-1,0 1 0,1 0 1,-7 10-1,1 5 24,-14 41 1,21-54-27,1 1 1,0 0-1,0 0 1,1 0 0,0 0-1,1 0 1,1 16-1,2 8-19,-3-31 17,0-1 1,0 1-1,1 0 1,-1-1-1,1 1 1,-1 0-1,1-1 1,-1 1-1,1 0 0,0-1 1,0 1-1,1 2 1,-1-4-1,0 2-13,0 0-1,0 0 1,0 0-1,1 0 1,-1 0-1,1-1 1,-1 1-1,1 0 1,0-1-1,-1 1 1,1-1-1,0 0 1,0 0-1,4 2 1,-3-2-65,1-4-15,0 1 67,-1 0-1,0-1 0,1 0 1,-1 0-1,0 0 0,0 0 1,0 0-1,-1 0 0,1-1 1,-1 0-1,0 1 1,3-7-1,3-14-118,0 0 0,-2 0 0,5-34 0,3-77-260,-8 27 62,-9-152 1,-11 170 600,8 59 36,5 31-277,1-1-1,0 1 1,0 0 0,0-1-1,0 1 1,0 0 0,0-1-1,0 1 1,-1 0 0,1-1-1,0 1 1,0 0 0,-1-1-1,1 1 1,0 0 0,0-1-1,-1 1 1,1 0 0,0 0-1,-1-1 1,1 1 0,0 0-1,-1 0 1,1 0 0,0 0-1,-1-1 1,1 1 0,0 0-1,-1 0 1,1 0 0,-1 0-1,1 0 1,0 0 0,-1 0-1,1 0 1,0 0 0,-1 0-1,1 0 1,-1 0 0,1 0-1,0 1 1,-1-1 0,1 0-1,0 0 1,-1 0 0,1 0-1,0 1 1,-1-1 0,1 0-1,-1 1 1,-6 15 54,0-1 0,1 2 0,0-1 1,1 1-1,1 0 0,1 0 0,1 0 0,0 0 0,1 24 1,14 165 296,-2-141-632,2-1 0,3-1 0,32 84 0,-27-97-1363,-7-28-3392,-6-10 2293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7:4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31 361 892,'-30'28'6771,"37"-25"-6446,4-1-200,2 1 1,-1-1-1,0-1 0,24 0 0,60-6 264,-69 2-327,174-15 355,134-18-89,-33-2-52,29 10-36,-203 18-167,40-5 23,99-6 40,297-24 81,-191 0-135,-195 21-26,327-47 68,-336 47-50,-92 13 642,-75 11-563,0 0-20,56-7 1692,-57 8-1815,-1-1 1,1 0 0,0 1-1,-1-1 1,1 0 0,-1 1-1,1-1 1,-1 1 0,1-1 0,-1 1-1,1-1 1,-1 1 0,0 0-1,1-1 1,-1 1 0,0-1-1,1 1 1,-1 0 0,0-1 0,0 1-1,1 0 1,-1-1 0,0 1-1,0 1 1,4 19 115,-4-18-114,11 123 521,-5-50-329,-6-68-184,43 465 915,-19-7-522,-22-388-813,-1 201 211,-9-140-2115,-12 1-3685,11-94 2494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7:49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41 1128,'-2'-1'551,"-19"-16"2123,19 17-2295,-5-8 1551,-4-2-445,5 6-2,5 4-1462,1 0 0,0 0 0,0 0 0,0-1 0,0 1 0,0 0-1,0 0 1,0 0 0,0 0 0,0 0 0,0 0 0,-1 0 0,1 0 0,0 0 0,0 0-1,0 0 1,0 0 0,0 0 0,0 0 0,0 1 0,0-1 0,0 0 0,0 0 0,-1 0 0,1 0-1,0 0 1,0 0 0,0 0 0,0 0 0,0 0 0,0 0 0,0 0 0,0 0 0,0 0-1,0 0 1,0 0 0,0 0 0,0 1 0,0-1 0,0 0 0,0 0 0,0 0 0,0 0 0,0 0-1,0 0 1,0 0 0,0 0 0,0 0 0,0 0 0,0 1 0,0-1 0,0 0 0,0 0 0,0 0-1,0 0 1,0 0 0,0 0 0,0 0 0,18 402 1332,-12-205-1024,-3-93-205,6 119 94,21 88 42,5-35-102,-7-63-44,-23-182-90,1-1 0,1 1 1,17 44-1,-19-61-3,-5-13-20,1 0-1,-1 0 1,1 0-1,-1 0 0,0 0 1,1-1-1,0 1 1,-1 0-1,1 0 1,-1 0-1,1-1 1,0 1-1,0 0 0,-1-1 1,1 1-1,0-1 1,0 1-1,0-1 1,0 1-1,0-1 0,0 0 1,1 1-1,1 2 17,0-2-8,6-2-5,0 1 0,0-2 1,0 1-1,0-1 1,-1 0-1,15-6 0,57-27-5,-44 19-12,22-6 15,114-26 1,-170 48-3,52-12-1,1 3 0,58-2 0,109 6-15,-216 5 15,134 5 18,166-3 12,-171-12-21,32 0 8,107-2-39,-167 6 21,8-1 6,106-3-2,-40 0 7,-136 6-11,54-13 0,-77 13-1,118-22-24,-124 22 23,17-3-31,52-5 1,-5 2-7,-25 3 8,6-2-109,-58 9 130,1-1-8,28 0-18,-29 1 24,0 0-7,11-2-2,-11 1-6,1 1-2,11 0-11,-11 0-12,0 0-22,41-6-170,-44 6 192,4 0-1,56-8-232,-59 7 227,1 1-1,40-6-315,-40 6 342,-1 0-34,38-4-272,-37 4 318,-1-1-18,38-4-329,-37 4 356,25-1-123,-26 2 106,1 0-22,0 0 25,1-1 1,-1 1-1,-1-1 0,1 0 0,0 0 1,0 0-1,3-1 0,12-4-45,-16 5 52,5 1-1,9-7-2,-14 6 8,4-2-27,1 1 34,-1-1-1,1 1 0,-1 0 0,11-1 1,-15 2 9,0 1-8,46-14-267,-46 14 256,52-21-222,-52 20 230,4 0-561,-2-1-131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7:5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12 310 1104,'-2'0'706,"-8"4"3533,18-2-3993,8 3-112,1-1 0,-1 0 0,1-2 0,26 1 0,515-18 1078,-162 1-827,-121 2-183,-42 0-63,133-13 73,-319 21-179,161-17 325,-162 14-189,-25 4 1384,36-2 0,-49 10-1505,1-3 3373,-9-2-3362,-5-9-61,2 5 0,1 0-1,0 0 1,-1 1-1,0-1 1,0 1-1,0 0 0,-7-6 1,-153-128 1047,117 96-301,45 40-376,8 5-345,205 108 119,-129-70-76,-80-39-65,1 3 8,-3-4-6,0 0 1,0 0-1,0 1 1,0-1-1,-1 0 1,1 1-1,-1-1 1,1 0-1,-1 1 0,0-1 1,0 1-1,-1 2 1,1-3-4,0-1 2,0 1 0,0 0 1,0-1-1,0 1 1,-1-1-1,1 1 0,0-1 1,-1 1-1,1-1 1,-1 1-1,0-1 0,0 1 1,-1 2-1,-1 2 4,-9 16-157,0 0 1,-1 0-1,-1-1 0,-1-1 0,-1 0 1,0-2-1,-2 1 0,-34 26 0,29-27-837,-6 5-1808,10-10-1942,6-4 620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7:5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55 206 844,'0'0'10310,"-1"-13"-9745,5 4-448,-1 0 0,2 1 0,-1 0 1,1 0-1,10-13 0,36-38 144,-41 48-179,-8 9-58,0 0-11,1-1 1,0 1 0,0 0 0,0 0 0,0 0 0,1 0-1,3-2 1,-4 3-11,-1 0 11,1-3-7,1 1 1,-1 0 0,1 1-1,0-1 1,0 0-1,0 1 1,8-3 0,-10 4 225,6-6 44,-3 4 243,-5 4 243,-166 200-472,155-189-221,-23 21-1,33-33-60,-14 8 46,14-8-58,0 1 0,1-1 0,-1 0 0,0 1 0,0-1 0,1 1 0,-1-1 1,0 1-1,1 0 0,-1-1 0,0 1 0,1 0 0,-1-1 0,1 1 0,-1 0 0,1-1 0,-1 2 0,5 5 2,0 0 1,1 0-1,0-1 0,0 0 0,1 0 0,-1 0 0,1 0 0,10 7 0,62 38-13,-57-38 18,151 78-2783,-127-76-2436,-21-9 1944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7:5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76 1384,'0'-2'1097,"-1"-71"10207,1 80-10880,-16 116 1156,-12 11-485,12-68-215,-11 110 1,27-171-848,-1 4 95,1-1 0,1 18 1,0-22-93,-1-1-1,1 1 1,0-1 0,1 0 0,-1 1 0,0-1-1,1 0 1,0 0 0,0 0 0,3 4-1,-4-6-24,1 0 0,-1 1 0,1-2-1,-1 1 1,1 0 0,0 0 0,-1 0-1,1-1 1,0 1 0,-1-1-1,1 1 1,0-1 0,0 0 0,0 0-1,1 1 1,27-2-134,-16 0-256,0-1 0,0-1 0,-1 0 0,1-1 0,-1 0 0,0-1 0,20-11 0,-13 5-3962,34-26 0,-37 24 774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7:5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13 1232,'-3'-2'398,"-8"-9"2680,6 14-2367,-13 6-59,17-8-604,1-1 1,-1 0-1,0 1 0,0-1 0,1 1 1,-1-1-1,0 1 0,1 0 0,-1-1 1,0 1-1,1-1 0,-1 1 0,1 0 1,-1 0-1,1-1 0,-1 1 0,1 0 0,0 0 1,-1 1-1,-1 2 120,0 0 44,-1 1 1,1-1-1,0 1 1,0 0-1,0 0 0,0 0 1,1 0-1,0 0 1,0 0-1,1 1 0,-1-1 1,1 7-1,0-8-133,0 0-1,1 0 0,-1 0 1,1-1-1,0 1 0,0 0 1,0-1-1,0 1 0,1-1 1,0 1-1,-1-1 0,1 1 1,0-1-1,1 0 0,-1 0 1,3 3-1,-3-4-22,1-1-1,-1 1 1,1-1 0,-1 1-1,1-1 1,0 0 0,-1 0-1,1 0 1,0 0 0,0 0-1,0 0 1,0-1 0,0 0-1,0 1 1,0-1 0,-1 0-1,7-1 1,16-6 559,-24 6-580,0 1-1,0-1 1,0 1 0,0 0-1,0-1 1,0 0-1,-1 1 1,1-1-1,0 1 1,0-1-1,0 0 1,-1 0-1,1 1 1,0-1-1,-1 0 1,1 0-1,-1 0 1,1 0-1,-1 0 1,0 0-1,1 0 1,-1 0-1,0 0 1,1 0-1,-1 0 1,0 0-1,0 0 1,0 0-1,0-1 1,-1-3-35,0 0 0,-1 1 1,1-1-1,-1 1 0,0-1 0,0 1 1,-1 0-1,1 0 0,-1 0 0,0 0 1,0 0-1,0 1 0,-1-1 1,1 1-1,-1 0 0,0 0 0,0 0 1,0 0-1,0 1 0,-9-4 0,12 5-364,-2 0-97,-10-2-135,10 2-270,-8 0-4013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7:5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224 259 1680,'0'0'2539,"-4"-2"-2025,-9-7-42,10 6-23,-15 7 1140,8 0-1332,0 0-1,1 1 1,0 0-1,0 1 1,0 0 0,0 0-1,1 1 1,-10 10-1,7-4-64,0 0-1,1 0 0,1 1 1,0 1-1,1-1 0,0 2 1,1-1-1,1 1 0,-8 27 1,14-38-152,-1 0 0,1-1 0,0 1 1,0 0-1,0 0 0,1 0 0,0 0 0,0-1 1,0 1-1,0 0 0,1-1 0,0 1 0,0-1 1,0 1-1,0-1 0,4 4 0,-5-6 7,1-2-3,16 5 57,-17-5-76,2-1 1,1-2-17,1 0-1,-1 1 1,0-1 0,0-1 0,-1 1-1,1-1 1,0 1 0,-1-1 0,0 0 0,3-5-1,1-4 13,0 1-1,6-20 1,-11 25-9,-1 0 1,0 0-1,0 0 1,0 0-1,-1 0 1,-1-8-1,1 4 33,0 9-28,0-6 11,-2-1 27,1-13-12,1 20-47,2 1-5,3-3 8,-1 5-19,52 51 44,-44-38-26,0-2 0,2 1 0,-1-2 1,1 0-1,1-1 0,0 0 0,17 8 1,-18-13-6,1 0 0,0-1 0,0 0 0,1-1 0,-1-1 0,1 0 0,-1-1 0,1-1 0,28-3 0,-31 1-3,1 0 0,-1-1-1,0-1 1,0 0 0,0 0-1,0-1 1,-1-1 0,0 0-1,0-1 1,0 0 0,16-14-1,-22 15 4,0 0 0,0 0 0,0 0 0,-1-1 0,0 1 1,-1-1-1,1-1 0,-1 1 0,5-13 0,-5 2-14,-4 16 13,0 0-14,-2-2 25,2 4-2,0 0-1,0-1 0,0 1 1,0 0-1,0-1 0,-1 1 1,1 0-1,0 0 0,0-1 1,0 1-1,0 0 0,0-1 0,-1 1 1,1 0-1,0-1 0,0 1 1,0 0-1,-1 0 0,1-1 1,0 1-1,0 0 0,-1 0 0,1 0 1,0-1-1,0 1 0,-1 0 1,1 0-1,0 0 0,-1 0 1,1 0-1,0 0 0,-1 0 1,1 0-1,-1-1 0,-3 1 2,1 0-1,-1 0 1,0 0-1,1 1 1,-1-1-1,0 1 1,1 0 0,-1 0-1,1 0 1,-1 0-1,1 1 1,0-1-1,-1 1 1,1 0-1,0 0 1,0 0 0,0 1-1,0-1 1,1 0-1,-4 5 1,-9 6 1,9-7 2,0 0 1,0-1-1,1 2 0,-1-1 0,1 1 0,1 0 1,-1 0-1,1 0 0,0 0 0,1 1 1,-5 14-1,8-20 0,0 1-2,0-2-2,0 0-1,-1-1 1,1 1 0,0 0 0,0 0 0,0 0 0,0-1-1,0 1 1,1 0 0,-1 0 0,0 0 0,0 0-1,1-1 1,-1 1 0,0 0 0,1 0 0,-1 0-1,15 3 13,-10-6-13,-4 1 1,2 0-2,-1 0-1,0 0 1,0-1 0,1 1 0,-1-1-1,0 1 1,0-1 0,0 0-1,-1 0 1,1 1 0,3-6 0,14-23-22,-17 25 18,6-10-11,-1 0 0,0-1 0,-2 0 0,5-19 0,10-68-60,-16 77 57,-1 13 13,2-17 14,0 0 0,-2 1 0,-1-1 0,-3-50 0,1 80-6,0-1 1,0 1-1,0-1 0,0 1 1,0-1-1,0 1 1,0 0-1,0-1 1,0 1-1,0-1 0,-1 1 1,1 0-1,0-1 1,0 1-1,0-1 1,-1 1-1,1 0 0,0-1 1,0 1-1,-1 0 1,1 0-1,0-1 1,-1 1-1,-5 5 71,-2 13-32,4-5-28,2 1-1,-1-1 1,2 1 0,0 0 0,0 0-1,3 21 1,-1-18-9,-1 5-177,2 0-1,1 0 0,0 0 1,1 0-1,2 0 0,0-1 1,1 0-1,2 0 0,0-1 1,16 28-1,12 14-4825,-25-46 2423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7:5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9 172 1500,'0'0'4584,"1"6"-4140,5 22 308,1 31 1,2 21-22,-4-45-198,1 44 0,-3-2 399,-3-56 668,-16-91-1203,4-1 1,-4-89-1,15 143-279,1 0-1,0 1 1,1-1 0,7-30 0,-6 38-81,1 0 1,0 1 0,0 0-1,1 0 1,-1 0-1,2 0 1,-1 1 0,1-1-1,0 1 1,1 1-1,6-8 1,-3 6 15,-1 1-1,1-1 1,16-9-1,-23 16-28,-1 1-19,1 0-1,-1 0 1,0 0 0,1 0 0,-1 0-1,0 0 1,0 0 0,1 0-1,-1 1 1,0-1 0,0 1 0,1-1-1,-1 1 1,0-1 0,0 1-1,0 0 1,0-1 0,0 1-1,0 0 1,0 0 0,0 0 0,0 0-1,0 0 1,0 0 0,-1 0-1,1 0 1,0 0 0,-1 0 0,2 3-1,-2 0 0,1-1 0,-1 1 0,1 0 0,-1 0-1,-1-1 1,1 1 0,0 0 0,-1 0 0,0-1 0,-1 5-1,-19 67 32,-8 32 31,28-103-68,0 1 1,0 0-1,1 0 0,0 0 0,0 0 1,0 0-1,0 0 0,1 0 1,-1 0-1,1 0 0,1 0 0,1 5 1,0-4 0,0-1 0,0 1 0,1-1 1,0 0-1,-1 0 0,2 0 0,-1 0 1,1-1-1,6 5 0,64 43 35,-55-40-55,-1 1-1,-1 0 0,25 23 0,-42-35 17,0 1-1,1-1 0,-1 0 1,0 1-1,0 0 0,0-1 1,0 1-1,0 0 0,0-1 1,0 1-1,-1 0 0,1 0 1,-1 0-1,1-1 0,-1 1 1,0 4-1,0-4 2,0-1 1,0 0-1,-1 1 1,1-1-1,-1 1 1,1-1-1,-1 0 1,0 1-1,1-1 1,-1 0-1,0 1 1,0-1-1,0 0 1,0 0-1,0 0 1,0 0-1,0 0 0,0 0 1,-1 0-1,1-1 1,-2 2-1,-5 2-83,0-1-1,0 0 1,-1 0-1,1-1 1,-18 3-1,5-2-317,-26-1-1,-3-8-1438,48 6 1742,1 0 0,0-1-1,0 1 1,0 0 0,0-1 0,0 1 0,0-1-1,0 1 1,0-1 0,0 0 0,0 0-1,-1-1 1,-9-3-4635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7:57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149 344 1364,'1'-2'784,"6"-15"1198,-6 15-1414,2-2-67,-3 4-436,0 0 0,0 0 0,0 0 0,0-1 0,0 1 0,0 0 0,0 0 0,0 0 0,1 0 0,-1 0 0,0 0 0,0 0 0,0-1 0,0 1 0,0 0 0,0 0 0,0 0 0,0 0 0,0 0 0,-1 0 0,1-1 0,0 1 0,0 0 0,0 0 0,0 0 0,0 0 0,0 0 0,0 0 0,0 0 1,0 0-1,0-1 0,0 1 0,0 0 0,0 0 0,0 0 0,-1 0 0,1 0 0,0 0 0,0 0 0,0 0 0,0 0 0,0 0 0,0 0 0,0 0 0,-1 0 0,1 0 0,0 0 0,0 0 0,0 0 0,0 0 0,0 0 0,0 0 0,-1 0 0,1 0 0,0 0 0,0 0 0,0 0 0,0 0 0,0 0 0,0 0 0,0 0 0,-1 0 1,-17 1 234,11 2 5,-7 11-10,0 0 1,1 0-1,1 1 0,-15 23 1,19-25-176,1 0 1,0 1-1,1-1 1,0 1-1,1 1 1,-5 21-1,9-28-40,0 0 1,0 0-1,1 10 0,0-6-16,0-10-52,0-1-1,0 0 0,0 0 1,0 0-1,0 0 0,1 0 1,-1 1-1,0-1 0,1 0 1,-1 0-1,1 0 0,-1 0 1,1 1-1,0-1-5,-1-1-1,0 0 1,1 1-1,-1-1 1,0 0 0,1 0-1,-1 1 1,1-1-1,-1 0 1,0 0 0,1 0-1,-1 1 1,1-1-1,-1 0 1,1 0 0,-1 0-1,0 0 1,1 0-1,-1 0 1,1 0 0,-1 0-1,1 0 1,1-1 1,0 1 0,0-1 0,0 0-1,-1 0 1,1 1 0,0-1 0,-1 0 0,1-1 0,-1 1 0,3-2 0,0-2-11,-1 0 0,1 0 0,-1-1 1,0 1-1,0-1 0,-1 0 0,1 0 0,-1 0 1,2-12-1,2-2-3,3-15-13,-5 22-4,8-24 0,-11 35 10,0 7-42,3 9 48,-1-1 8,1-1 0,0 1-1,9 17 1,-11-27-3,-1 0 0,1 0 1,0 0-1,0 0 0,0-1 0,0 1 0,1-1 0,-1 1 0,1-1 0,-1 0 0,1 0 1,0 0-1,0 0 0,0 0 0,0-1 0,0 0 0,0 1 0,1-1 0,3 1 0,-4-2-15,-1 0-1,1 0 0,-1 0 0,1 0 0,-1 0 0,1-1 0,-1 1 0,1-1 0,-1 0 0,0 0 0,1 0 0,-1 0 0,0 0 0,0 0 0,1 0 0,-1-1 0,0 1 0,0-1 0,0 0 0,-1 1 0,1-1 0,0 0 0,-1 0 0,1 0 0,1-4 0,2-2-43,-1 0 1,0 0 0,0-1-1,-1 0 1,4-12-1,-3 2-7,-1-1 0,0 1 0,-2-1 0,0-23 0,-10-80-130,6 91 145,-1 4 60,0 0 0,-2 0 1,-18-52-1,23 78-5,1 1 0,0 0 0,-1 0 1,1 0-1,0 0 0,0 1 1,-1-1-1,1 0 0,-1 0 0,1 0 1,-1 1-1,1-1 0,-1 0 1,1 1-1,-1-1 0,-1-1 0,1 2 52,-2 2-28,0 2-17,-1 0 0,0 0 0,1 1 0,0-1 0,0 1 0,0 0 0,0-1 0,1 1 0,0 1 0,0-1 0,0 0 0,-1 7 0,-2 10 27,-3 40 0,0 97 53,9-137-77,0-1 1,2 1 0,0-1 0,1 0 0,10 29 0,-10-42-4,-1 0-1,1 0 0,0 0 1,0-1-1,1 1 1,0-1-1,0-1 1,1 1-1,0-1 1,0 0-1,11 8 1,-13-11-7,1 0 0,0 0 1,0 0-1,0-1 0,0 1 1,0-1-1,1 0 0,-1-1 1,1 0-1,-1 0 0,1 0 1,-1 0-1,1-1 0,0 0 0,-1 0 1,1 0-1,0-1 0,7-2 1,0-1-9,0-1 0,0 0 0,-1-1 0,0 0 0,0-1 1,-1 0-1,1-1 0,-2 0 0,1-1 0,-1 0 0,-1-1 0,1 0 1,-2-1-1,1 0 0,-2 0 0,13-22 0,-17 27 16,0-1 0,0 1 0,0-1 0,-1 0 0,0 1-1,0-1 1,-1 0 0,0 0 0,0 0 0,-1-1 0,0 1 0,0 0 0,0 0 0,-4-14-1,4 21-5,0-1 0,0 0 0,0 0 1,-1 0-1,1 0 0,0 0 0,-1 0 0,1 0 0,-1 1 0,1-1 0,-1 0 0,1 0 0,-1 1 0,0-1 0,1 0 0,-1 1 0,0-1 0,0 1 0,1-1 0,-1 1 0,0-1 0,0 1 0,0-1 0,0 1 0,0 0 0,0-1 0,1 1 0,-1 0 0,0 0 0,0 0 0,0 0 0,0 0 0,0 0 0,0 0 0,0 0 0,0 0 0,0 0 0,0 0 0,0 1 0,0-1 0,1 0 0,-1 1 0,0-1 0,0 1 0,-1 0 1,-4 2 26,1 1 0,-1-1 0,1 1 0,-8 8 0,1 1 20,1 0 0,0 1 0,1 1 0,1 0 0,0 0 0,-11 30 0,8-6 37,8-21-22,3-16-50,1 0 6,1 8 0,-1-8 0,1-2-23,-1 0 1,1 1-1,-1-1 0,0 0 1,1 0-1,-1 0 0,1 1 1,-1-1-1,1 0 0,-1 0 1,1 0-1,-1 0 0,1 0 1,-1 0-1,1 0 0,-1 0 1,1 0-1,-1 0 0,1 0 1,-1-1-1,1 1 0,-1 0 1,0 0-1,1 0 0,-1-1 1,1 1-1,8-6-49,-1 0 0,0-1 0,-1 1 0,1-2 0,10-13-1,23-25-158,-41 46 206,1 0 0,-1-1 0,1 1 0,0 0 0,-1 0 0,1 0 0,-1-1 0,1 1 0,0 0 0,-1 0 0,1 0 0,-1 0 0,1 0 0,0 0 0,-1 0 0,1 0 0,0 1-1,-1-1 1,1 0 0,-1 0 0,1 0 0,-1 1 0,1-1 0,-1 0 0,1 1 0,0-1 0,-1 0 0,0 1 0,1-1 0,-1 1 0,1-1 0,-1 1 0,1 0 0,-1-1 11,3 2-22,-2-1 9,6 11 4,-6-11 3,-1 0 0,1 0 0,0 0 0,-1 0 0,1 0-1,0 0 1,0 0 0,0 0 0,0 0 0,0 0 0,0-1 0,0 1-1,0 0 1,0-1 0,0 1 0,0 0 0,0-1 0,0 0-1,0 1 1,1-1 0,-1 0 0,0 1 0,0-1 0,1 0 0,-1 0-1,0 0 1,2 0 0,1 0 2,1 0 0,0 0 0,-1 0 1,1-1-1,-1 0 0,1 0 0,-1 0 0,0 0 0,1-1 0,-1 1 0,0-1 1,0 0-1,8-5 0,0-2 33,-1-1 0,21-21 1,-22 20 201,25-21 0,-33 31-184,0 1 15,-2 0-64,0-1 1,0 1-1,1 0 1,-1 0 0,0 0-1,1 0 1,-1 0-1,0 0 1,0 0 0,1 0-1,-1 0 1,0 0-1,1 0 1,-1 0-1,0 0 1,1 0 0,-1 0-1,0 0 1,0 0-1,1 0 1,-1 0 0,0 0-1,1 0 1,-1 0-1,0 1 1,0-1-1,1 0 1,-1 0 0,0 0-1,0 0 1,0 1-1,1-1 1,-1 0 0,5 17 136,-1 0 0,-1 0 0,2 19 1,2 15 69,-5-37-111,-2-12-64,0 0-1,0 0 0,0-1 1,0 1-1,1 0 0,-1-1 1,1 1-1,-1 0 0,1-1 1,0 1-1,-1-1 0,1 1 1,2 2-1,-2-3 203,4-6-190,11-12 27,0 0-1,15-23 1,-20 24 20,0 1 1,1 0 0,1 1-1,1 0 1,0 1 0,18-12-1,-31 24-71,1 0 0,0 0 0,0 0 0,1 0 0,-1 1 0,0-1 0,0 1 0,0-1-1,0 1 1,0 0 0,1 0 0,-1 0 0,0 0 0,0 0 0,0 1 0,0-1 0,3 1-1,-4 0-16,0-1-1,0 0 1,0 1-1,0-1 0,0 1 1,-1-1-1,1 1 1,0-1-1,0 1 0,-1 0 1,1-1-1,0 1 0,-1 0 1,1 0-1,-1-1 1,1 1-1,0 1 0,1 2 18,6 5 23,-2 0-1,1 0 1,-1 0-1,0 1 1,-1 0-1,6 16 1,16 63-232,-24-79 44,2 15-1221,-4-23 663,1 5-285,-1-2-534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0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141 536 1720,'-5'1'299,"0"-1"0,0 1 0,0 1 0,0-1-1,0 1 1,1 0 0,-1 0 0,0 0 0,1 1 0,0-1 0,0 1-1,-1 0 1,2 1 0,-1-1 0,0 1 0,-3 3 0,1 1-114,0-1 0,0 1 1,0 0-1,1 1 0,1-1 1,-1 1-1,1 0 0,1 0 1,0 0-1,0 1 0,1-1 1,-2 15-1,2-18-130,1 0 0,1 0 0,-1 0 0,1 1 0,0-1 0,0 0 0,1 0-1,0 0 1,0 0 0,0 0 0,1 0 0,0 0 0,0 0 0,0 0 0,1-1 0,3 7 0,-5-12-63,-1 1 0,1-1 0,-1 1 0,0 0 0,1-1 1,0 0-1,-1 1 0,1-1 0,-1 1 0,1-1 0,-1 0 0,1 1 1,0-1-1,-1 0 0,1 1 0,0-1 0,-1 0 0,1 0 0,0 0 1,0 0-1,-1 0 0,1 0 0,0 0 0,-1 0 0,1 0 1,0 0-1,0 0 0,-1 0 0,1 0 0,0-1 0,-1 1 0,2-1 1,0 0-5,0 0 0,-1 0 1,1 0-1,-1 0 1,1 0-1,-1-1 1,1 1-1,-1 0 0,3-4 1,2-8-19,1 1 0,-2-2 0,1 1 1,-2-1-1,0 0 0,4-25 0,-1-16 10,-3-1 0,-2 0 1,-3 0-1,-8-61 0,6 85 55,0-8 154,-2 2 0,-18-76-1,12 78 58,7 20 31,-1 0 0,0 0 0,-10-19 0,14 34 197,1 5-446,0 0-1,-1 0 0,1 0 1,-1 0-1,-2 5 0,2-5-14,0 0 0,0 1 0,0-1-1,0 1 1,1-1 0,0 7 0,5 78-17,4-1 0,4 0 1,27 97-1,-32-153-432,15 47 18,-19-69-549,1 0-1,-1 0 0,2 0 0,-1-1 0,10 13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7:5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16 1968,'0'0'1147,"-1"-3"-68,-1 0-705,-3-7 2899,1 14-2485,-5 2-449,1 1 1,1 0 0,-1 1-1,2 0 1,-1 0 0,1 1-1,0 0 1,-9 17 0,9-12-76,0 0 0,1 0 0,0 1 0,1 0 0,1 0 0,0 0 0,1 0-1,1 1 1,0-1 0,1 1 0,2 17 0,-1-29-238,-1 0 0,1 0 0,0 0 0,0 0 0,1-1 0,-1 1-1,1-1 1,-1 1 0,1-1 0,0 1 0,1-1 0,-1 0 0,0 0-1,1 0 1,0 0 0,0-1 0,0 1 0,5 3 0,-6-6-153,0 1 0,0-1 0,1 1 0,-1-1 0,0 0 1,1 0-1,-1 0 0,0 0 0,0 0 0,1-1 0,-1 1 0,0-1 0,5-1 1,26-14-2919,-15 3-269,-2 0 32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7:5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16 124 1628,'0'0'1406,"-3"6"-750,0 2-406,-7 16 2453,14-24-2368,12-2-36,-12 1-33,0-1-40,6-3-67,-1 0 0,0-1 0,0 0 0,-1-1 0,15-14 0,-19 17-32,-1 0 0,1 0 1,-1 0-1,0 0 0,-1-1 1,1 1-1,-1-1 1,0 0-1,0 0 0,0 1 1,-1-1-1,0 0 0,1-1 1,-2 1-1,1-6 0,-1 10 125,-1-2-8,-1 0-156,1 1 1,0 0-1,-1 0 1,0 0-1,1 0 1,-1 0-1,0 0 1,0 1 0,-3-3-1,3 3 278,-3 4-211,1 0-109,-1 0 0,0 0 0,1 0 0,0 1 0,0-1 0,0 1 0,0 0 0,1 1 0,-6 8 0,2-2 31,1 1 0,0 1 1,1-1-1,1 1 0,0 0 1,0 0-1,2 0 0,0 1 1,-2 26-1,4-35-84,1 1 0,-1-1 0,1 1 0,0 0 0,0-1 0,0 0 0,1 1 0,-1-1 1,2 0-1,-1 0 0,0 0 0,1 0 0,0 0 0,0 0 0,1-1 0,-1 1 0,1-1 0,0 0 0,0 0 0,0-1 0,0 1 1,1-1-1,0 0 0,0 0 0,-1 0 0,9 2 0,-7-3-133,1 0 0,-1 0 1,1-1-1,-1 0 0,1 0 0,0 0 1,-1-1-1,1 0 0,0-1 0,-1 0 1,1 0-1,6-1 0,-3-1-621,-1 0-1,0 0 1,0-1-1,0 0 1,-1 0 0,1-1-1,12-9 1,-4-1-1811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7:5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1268,'4'-11'723,"-1"0"0,3-16 0,4-14 4220,-8 39-4430,-2 2-484,0 0-1,0-1 1,1 1-1,-1 0 1,0 0-1,0 0 1,0 0-1,0-1 1,0 1-1,1 0 1,-1 0 0,0 0-1,0 0 1,0 0-1,1 0 1,-1 0-1,0 0 1,0-1-1,0 1 1,1 0-1,-1 0 1,0 0-1,0 0 1,0 0-1,1 0 1,-1 0-1,0 0 1,0 0-1,0 0 1,1 0-1,-1 1 1,0-1-1,0 0 1,0 0 0,1 0-1,-1 0 1,0 0-1,0 0 1,0 0-1,0 0 1,1 1-1,-1-1 1,0 0-1,11 10 291,0-1 0,-1 2 0,-1 0 0,10 13-1,33 54 476,-41-60-593,2 4 49,-1 0-1,-1 2 1,-1-1 0,8 32-1,-16-47-193,0-1 0,-1 1 0,0 0 1,-1-1-1,1 1 0,-1 0 0,-1-1 0,0 1 0,0 0 0,-2 8 0,2-14-41,0 0-1,0 0 1,-1-1-1,1 1 1,0 0-1,0-1 1,-1 1-1,1-1 1,-1 0-1,1 1 1,-1-1-1,-3 2 1,1 0 35,3-3-2,-17-1 38,17 1-83,1 0 0,-1 0 0,0-1 0,0 1 0,0 0-1,1 0 1,-1-1 0,0 1 0,0-1 0,1 1 0,-1 0 0,0-1 0,1 1 0,-1-1 0,0 0 0,1 1 0,-1-1 0,1 1 0,-1-1 0,0-1 0,0 0 8,-1 0-5,0-1 0,0 1 0,0 0 0,0-1 0,1 1 0,-1-1 0,1 0 0,0 1 0,0-1 0,0 0 0,0 0 0,0 0 0,0 0 0,1 0 0,0 0 0,-1 0 0,1-3 0,1-5-9,0 0 1,0 0 0,4-12 0,-4 18 3,6-24-30,2 0 0,1 1 1,1 0-1,1 1 0,1 0 0,21-31 0,-2 11-476,2 1-1,53-53 0,-66 77-50,16-18-1219,-15 13-2666,-13 15 1440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00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1349 38 1448,'0'-2'734,"-4"-32"3131,4 32-2392,-3 7-1054,-8 14-1,-13 33-1,-45 122 407,-97 302 366,95-283-719,32-93-285,-83 223 382,-173 491 674,139-382-739,21-118-49,-10 28 5,125-288-394,-62 146 142,80-195-639,-2 2 1285,33-66-12397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0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109 432 1156,'0'0'1000,"-4"1"-550,-16 3 169,9-2 1,0 0 0,-1 1 0,1 0-1,0 1 1,-16 7 0,25-10 701,10 0-1085,6 0-150,0-1-1,0 0 1,0-1 0,24-5-1,151-34 283,32-6-126,234-47 191,-130 40-165,-209 36-182,805-109 380,-901 124-469,286-43-471,-301 44 436,127-31-1981,-124 29 1691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01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23 1004,'-2'0'361,"-9"-1"-10,8 0 249,1 1-338,-1 0-67,0-1 1,1 0 0,-1 1 0,1-1-1,-1 0 1,1 0 0,-4-2 560,-1-9 751,5 13-327,3 9-630,3 24-447,0 0 135,6 353 1030,-10-383-1260,-2 242 593,0-170-465,-1 185 282,23 36 134,27 7-47,75 142 229,36-40-134,-54-193-307,-88-182-257,54 108 145,93 173 226,-7-7-144,-154-301-263,14 30-101,-2 1 0,-2 0 0,9 41 0,-13-40-1453,3 50 0,-11-84-102,-2 2-1187,-7 14 30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0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1 547 1368,'0'8'897,"0"0"-302,0-1 1,0 1-1,1-1 1,0 1 0,3 10-1,-3-16-522,0 0 0,0 1-1,0-1 1,0 0 0,0 0-1,1 1 1,-1-1 0,1 0-1,0-1 1,0 1 0,-1 0 0,1 0-1,0-1 1,0 1 0,1-1-1,-1 0 1,0 1 0,0-1-1,1 0 1,3 1 0,11 2 43,1 0 0,-1-1 1,1-1-1,-1 0 0,26-2 1,93-10 241,-79 5-258,179-22 254,-43 3-137,4-2-65,670-100 247,-485 80-300,-177 28-27,327-32 49,-446 41-103,646-87 44,-640 80-56,245-40 13,-70 1-2,-66 11 14,-164 36 266,39-15 0,-63 16-53,3-5-21,-15 11-210,14-1-869,-13 1 577,2-1 154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26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94 952,'-18'-85'9225,"18"83"-8146,-1-3-549,-1 4-153,0 5 1916,-56 298 578,48-233-2422,4-29-64,-2 60 0,8-84-258,1 0 1,0 0-1,1 0 0,1 1 1,0-2-1,9 26 0,-11-38-97,0 0 0,0 0 0,0-1 1,1 1-1,-1 0 0,1-1 0,0 1 0,0-1 0,-1 0 0,2 0 0,-1 0 0,0 0 1,0 0-1,1 0 0,-1 0 0,3 1 0,-1-2-8,0 1-1,0-1 1,1 0 0,-1-1 0,0 1-1,0-1 1,0 0 0,1 0-1,-1 0 1,7-1 0,11-3-340,1 0 1,-1-2-1,0 0 1,32-15-1,-8 0-3120,-3-2-3714,-33 16 3474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26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78 1076,'0'0'6737,"-4"4"-6343,-8 14-45,11-16-286,0 0 0,0 0 1,0 0-1,1 0 0,-1 0 0,1 0 0,-1 0 1,1 0-1,0 0 0,0 0 0,0 0 0,0 1 0,0-1 1,0 0-1,1 0 0,-1 0 0,1 0 0,0 3 1,1 0 97,-2-2-118,0-1-1,0 0 1,1 0-1,-1 0 0,1 0 1,0 0-1,0 0 1,-1 0-1,1 0 1,0 0-1,1 0 1,-1-1-1,0 1 0,0 0 1,1-1-1,-1 1 1,1-1-1,-1 1 1,1-1-1,0 0 0,0 0 1,-1 0-1,1 0 1,0 0-1,0 0 1,0 0-1,0 0 1,0-1-1,0 1 0,0-1 1,1 0-1,-1 1 1,0-1-1,0 0 1,2 0-1,0-1 8,0 1 0,-1-1 0,1 0 0,0 0 0,-1 0 0,1-1 0,-1 1 0,0-1 0,1 0 0,-1 0 0,0 0 0,0 0 0,0-1 0,0 1 0,0-1 0,-1 1 0,1-1 0,3-6 0,-4 5-34,0 0 0,0-1 0,0 1 0,0 0-1,-1-1 1,0 1 0,0-1 0,0 0 0,0 1-1,-1-1 1,0 0 0,0 1 0,0-1-1,0 0 1,-1 1 0,0-1 0,0 0 0,0 1-1,0-1 1,-1 1 0,0 0 0,0-1 0,0 1-1,0 0 1,-1 0 0,0 0 0,0 1-1,0-1 1,0 1 0,0-1 0,-1 1 0,1 0-1,-5-3 1,6 5-535,-1 0-117,1 0 212,-4-2 325,0 2-4799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2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162 242 1488,'-1'0'40,"0"-1"76,1 1-1,-1-1 1,0 0 0,0 1 0,0-1 0,0 0-1,0 1 1,0-1 0,0 1 0,0 0-1,-1-1 1,1 1 0,0 0 0,0 0 0,0 0-1,0 0 1,0 0 0,-1 0 0,1 0 0,0 0-1,0 0 1,0 0 0,0 0 0,0 1 0,0-1-1,0 1 1,0-1 0,0 1 0,0-1 0,0 1-1,-2 0 1,-6 8 124,0 0 1,1 0-1,-1 1 0,2 0 0,0 1 0,0 0 0,1 0 1,0 0-1,-7 18 0,1 4 255,2 1 1,-9 42-1,15-41 50,4-32-425,1 0-2,1 7-6,-2-9-96,0-1 0,0 0 0,0 1 0,0-1 0,0 0 0,0 1 0,0-1 0,0 0 0,0 1 0,0-1 0,0 0 0,0 0 0,0 1 0,0-1 1,1 0-1,-1 1 0,0-1 0,0 0 0,0 0 0,0 1 0,1-1 0,-1 0 0,0 0 0,0 0 0,1 1 0,-1-1 0,0 0 0,0 0 1,1 0-1,-1 0 0,0 1 0,0-1 0,1 0 0,-1 0 0,0 0 0,1 0 0,-1 0 0,0 0 0,1 0 0,-1 0 0,0 0 0,1 0 1,-1 0-1,0 0 0,0 0 0,1 0 0,-1 0 0,0 0 0,1-1 0,3-2-2,-2 2-9,0 0 0,-1 0-1,1-1 1,-1 1 0,1 0 0,-1-1 0,0 1 0,1-1-1,-1 0 1,0 1 0,0-1 0,0 0 0,1-2-1,0-3 15,-1-1 0,1 0 0,-1 0 0,-1-13 0,2 0 3,0-24 221,-4-76 0,-1 101 22,2 20-175,-1 4-25,-3 33 20,5-35-86,-2 16 29,1-1-1,1 1 1,2 17-1,-1-27-22,0 0 0,1 0 0,0 0 0,0 0 0,1 0 0,0 0 0,0-1 0,7 12 0,-6-14-15,0 0-1,1 0 0,-1 0 1,1 0-1,0-1 0,1 0 0,-1 0 1,1-1-1,0 1 0,0-1 1,0-1-1,0 1 0,0-1 0,1 0 1,-1 0-1,1-1 0,-1 0 0,1 0 1,7 0-1,0 0-33,-1-1 1,0-1-1,0 0 0,1-1 0,-1 0 1,0-1-1,-1-1 0,23-8 0,-25 7 33,0-1 0,0 1 0,-1-2 0,0 0 0,0 0 1,0 0-1,-1-1 0,0 0 0,-1-1 0,1 0 0,-2 0 0,1 0 0,-1-1 0,6-14 0,-11 20 57,0 0 0,0 0 0,0 0 0,0 0 0,-1-6 0,0 8 62,-14-2-22,10 2-36,-3 6-34,1 0-1,-1 0 1,1 1 0,0 0-1,1 0 1,-1 1-1,1 0 1,-6 8-1,1-1 2,1 1-1,-13 27 0,16-28 3,0 0 0,1 0-1,1 0 1,0 1 0,0 0 0,-1 19-1,5-30-2,1 0 1,-1-2-16,0 0 0,0 0 1,0 0-1,0 0 0,1 0 0,-1 0 0,0-1 0,0 1 1,1 0-1,-1 0 0,1 0 0,-1 0 0,1-1 0,-1 1 1,1 0-1,0 0 0,-1-1 0,1 1 0,0 0 0,-1-1 1,1 1-1,0-1 0,0 1 0,0-1 0,-1 0 0,1 1 1,0-1-1,0 0 0,1 1 0,8-5 7,-6 3-6,-1-1 0,0 1 0,0-1-1,0 0 1,0 0 0,0 0 0,-1 0 0,1 0 0,-1 0 0,1-1 0,-1 1 0,0-1 0,0 0 0,0 0 0,0 0 0,2-5-1,5-9 3,-1-1-1,0 0 1,-2 0-1,0-1 1,-1 0-1,5-35 1,1-118 25,-11 170-28,0-33 201,-1 0 0,-1 0-1,-3 1 1,-12-55 0,13 82-44,4 7-150,0 0-1,0 0 1,0-1-1,-1 1 1,1 0 0,0 0-1,0 0 1,0 0 0,0 0-1,0 0 1,0 0 0,-1 0-1,1 0 1,0 0 0,0 0-1,0 0 1,0 0 0,0 0-1,-1 0 1,1 0 0,0 0-1,0 0 1,0 0-1,0 0 1,0 0 0,0 0-1,-1 0 1,1 0 0,0 0-1,0 0 1,0 0 0,0 0-1,0 1 1,0-1 0,-1 0-1,1 0 1,0 0 0,0 0-1,0 0 1,0 0 0,0 0-1,0 1 1,0-1 0,0 0-1,0 0 1,0 0-1,0 0 1,0 0 0,0 0-1,0 1 1,0-1 0,0 0-1,0 0 1,0 0 0,0 0-1,0 1 1,-5 17 42,0 0 0,2 1 1,0-1-1,0 27 0,5 2 18,7 45 0,-6-73-248,0 1-1,2-2 0,1 1 1,0 0-1,10 20 0,-12-33-50,-1 0-1,1-1 1,0 1 0,0-1-1,0 0 1,1 0-1,0 0 1,6 5-1,-4-5-714,-1-1 0,1 0 0,0 0 0,8 3 0,7 1-1972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0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37 1536,'-1'-3'230,"0"1"-1,0-1 1,0 1 0,-1 0-1,1 0 1,-1 0 0,1-1-1,-1 2 1,0-1 0,0 0-1,0 0 1,0 0 0,0 1-1,0-1 1,0 1 0,-1 0-1,-2-2 1,3 2 743,0 2-917,1-1 0,-1 0-1,0 1 1,0-1 0,1 1 0,-1-1-1,0 1 1,1 0 0,-1 0-1,0 0 1,1 0 0,-2 1 0,-1 1 61,-1 0-12,0 0 0,1 1-1,-1 0 1,1 0 0,0 0 0,0 0 0,0 1 0,0-1 0,1 1 0,-6 9 0,1 4 208,-12 34 0,17-43-234,-5 17 108,0 0 1,-4 29-1,10-43-141,1 0-1,0 0 1,1 0 0,0 0-1,1 0 1,0 0-1,4 14 1,-5-26-54,0 1 0,0-1 0,0 1 0,0 0 0,1-1 0,-1 1 0,0-1 0,0 1 0,0-1 0,1 1 0,-1 0 0,0-1 0,1 1 1,-1-1-1,0 1 0,1-1 0,-1 0 0,1 1 0,-1-1 0,0 1 0,1-1 0,-1 0 0,1 1 0,-1-1 0,1 0 0,0 1 0,-1-1 0,1 0 0,-1 0 0,1 0 0,-1 0 0,1 0 0,0 1 0,-1-1 0,1 0 0,-1 0 0,1 0 1,0 0-1,-1-1 0,1 1 0,-1 0 0,2 0 0,0-1 29,1 1-68,5-17-10,2-1-13,13-38 0,4-47 816,-26 101-268,2 6-454,25 27 45,-25-29-62,-1 1 1,1-1-1,-1 0 1,1 0 0,0 0-1,0 0 1,0-1-1,0 1 1,0-1 0,0 0-1,0 0 1,1 0-1,5 1 1,-4-3-5,0 1-1,0-1 1,0 0-1,0 0 1,0-1-1,0 1 1,0-1-1,-1 0 1,1 0-1,0-1 1,-1 0-1,0 1 1,0-1-1,1-1 1,-2 1-1,1-1 1,0 1-1,-1-1 1,0 0-1,4-6 1,0-1 228,-1 1 0,0-1 1,-1 0-1,0-1 0,-1 1 1,0-1-1,4-19 1,-8 29 6,1-6-10,-1 9-209,0-1 0,0 0 0,0 0 0,0 0-1,0 0 1,0 0 0,0 0 0,0 0 0,0 0 0,0 0 0,1 0 0,-1 0 0,0 0 0,0 0 0,0 0 0,0 0 0,0 0 0,0 0 0,0 0 0,0 0 0,0 0 0,1 0 0,-1 0 0,0 0 0,0 0 0,0 0 0,0 0 0,0 0 0,0 0 0,0 0 0,0 0 0,0 0 0,0-1 0,1 1 0,-1 0 0,0 0 0,0 0 0,0 0 0,0 0 0,0 0 0,0 0 0,0 0 0,0 0 0,0 0-1,0 0 1,0-1 0,0 1 0,0 0 0,0 0 0,0 0 0,0 0 0,0 0 0,0 0 0,0 0 0,0 0 0,0-1 0,0 1 0,0 0 0,0 0 0,0 0 0,0 0 0,0 0 0,0 0 0,0 0 0,49 122 296,-41-103-285,-7-16-17,0 1 0,1-1 0,-1 1 0,1-1 0,0 0 1,3 4-1,-4-6-5,-1 0-6,1 0 0,0-1-1,-1 1 1,1-1 0,0 1 0,0-1 0,0 1 0,-1-1 0,1 0 0,0 1 0,0-1 0,0 0 0,0 0-1,1 1 1,9-3 19,-8 2-8,-1-2-4,1 1 0,-1 0 0,0-1-1,1 1 1,-1-1 0,3-2 0,-1 1 3,-1 0-5,0 0-1,1 0 0,-1 0 1,-1 0-1,1-1 0,0 1 1,-1-1-1,3-4 0,3-5 8,-7 11-21,1 0 3,-1 0-1,1 0 1,0 0 0,-1 0 0,1 1 0,0-1 0,0 0 0,0 1-1,1-1 1,-1 1 0,0 0 0,0 0 0,3-1 0,25-6-70,-14 5 73,-1-1-1,0-1 1,0 0 0,-1-1-1,15-7 1,8-5 34,-35 17-33,1 1-2,-2 0 2,0 0 0,0 0 0,0 0 0,0 0 0,0 0 0,0 0 0,0 0 1,0 0-1,0 1 0,0-1 0,0 0 0,0 1 0,0-1 0,0 0 0,-1 1 0,1-1 0,0 1 1,0-1-1,0 1 0,-1 0 0,1-1 0,0 1 0,-1 0 0,1 0 0,-1-1 0,1 1 1,-1 0-1,1 1 0,33 52 19,-10-13-220,-14-22-335,2 4-1492,1-10-3472,-5-5 2315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2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81 272 1776,'0'29'5925,"-4"30"-5757,4-51 279,-5 58 306,-2 23 266,6 98-1,13-85 150,-9-81 55,-9-60-792,-54-323 1358,54 321-1487,2 0 1,1 0 0,3-42 0,1 68-233,1-1 0,0 1 0,1-1 1,1 1-1,0 0 0,1 0 1,1 1-1,0-1 0,1 1 0,1 0 1,9-13-1,-15 24-59,0 1 1,0-1-1,1 1 1,-1-1-1,1 1 1,0 0-1,-1 0 1,1 0-1,0 0 1,0 0-1,0 1 1,0-1-1,1 1 1,-1 0-1,0 0 1,1 0-1,-1 0 1,0 1-1,4-1 1,-5 1-6,0 0-1,-1 0 1,1 0 0,-1 0-1,1 1 1,0-1-1,-1 1 1,1-1 0,-1 1-1,1 0 1,-1-1 0,1 1-1,-1 0 1,0 0 0,1 0-1,-1 0 1,0 0 0,0 0-1,0 0 1,0 1-1,0-1 1,0 0 0,0 0-1,0 1 1,0-1 0,0 1-1,-1-1 1,1 1 0,-1-1-1,1 3 1,2 4 15,-1 1 1,0 0-1,1 16 1,-3-23-21,2 21 17,-1 0 1,-2 0-1,0 1 1,-2-1-1,0 0 1,-10 33-1,1-14-2,-15 68-34,25-97-59,0 0 1,1-1-1,0 1 0,1 0 1,1 0-1,3 20 1,-2-24 14,1 1 1,0-1-1,1 0 1,0-1-1,0 1 0,11 14 1,39 46-222,-12-18 105,-37-43 152,0-3-1,0 1 1,-1 0-1,0 1 0,0-1 1,-1 1-1,1 0 0,3 13 1,-7-18 23,-2 1-43,1-1 34,1 0-12,-1-1 0,0 1 0,0 0-1,-1-1 1,1 1 0,0-1 0,0 1 0,-1-1-1,1 0 1,-1 1 0,1-1 0,-1 0 0,1 0-1,-1 0 1,0 0 0,0-1 0,0 1 0,1 0-1,-1-1 1,0 1 0,0-1 0,-2 1-1,-14 1-687,0 0 0,-30-1-1,-12-8-6694,43 4 4454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29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168 767 892,'2'-2'609,"1"-1"-1,-1 0 1,1 0-1,-1 0 1,0 0 0,0 0-1,0 0 1,-1 0-1,1-1 1,2-6 0,-4 8-155,-1-9 2209,1 10-2630,-1 0-1,1 1 1,-1-1 0,1 0-1,-1 1 1,1-1-1,-1 1 1,1-1-1,-1 1 1,1-1-1,-1 1 1,0-1-1,1 1 1,-1 0 0,0-1-1,0 1 1,0-1-4,0 1 1,-1 0-1,1 0 1,0 0 0,0 1-1,0-1 1,0 0-1,0 0 1,0 0 0,0 1-1,0-1 1,0 1-1,0-1 1,1 1-1,-1-1 1,0 1 0,0-1-1,-1 2 1,-14 10 219,1 1 0,0 1 0,0 0-1,-20 27 1,26-29-152,1 1-1,0-1 0,0 1 0,2 0 0,0 1 1,0 0-1,-4 17 0,6 4 98,4-32-155,0-1 8,1 9 3,-1-8 36,0-2-83,0-1 1,0 0-1,0 1 0,1-1 1,-1 0-1,0 0 0,0 1 1,0-1-1,1 0 0,-1 0 1,0 1-1,0-1 0,1 0 1,-1 0-1,0 0 0,1 1 1,-1-1-1,0 0 0,0 0 1,1 0-1,-1 0 0,0 0 1,1 0-1,-1 0 0,0 0 1,1 0-1,-1 0 0,0 0 1,1 0-1,-1 0 0,0 0 1,1 0-1,-1 0 0,0 0 1,1 0-1,-1 0 0,0 0 1,1 0-1,-1-1 0,0 1 1,1 0-1,-1 0 0,1-1 1,6-7 6,0-1 0,0 0 0,-1 0 0,0-1 0,6-14 0,22-57-14,-33 78 3,0 2-19,2 4-48,4 4 65,0 1 1,10 14-1,12 14-24,-26-33 11,0 0 0,0-1 1,1 0-1,-1 0 1,1 0-1,0 0 0,0 0 1,0-1-1,-1 1 0,1-1 1,1 0-1,-1-1 1,0 1-1,0-1 0,0 1 1,0-1-1,0-1 0,6 0 1,2 0-54,0-1-1,0-1 1,0 0 0,21-9 0,-26 8 27,1 0 0,-1-1-1,0 1 1,0-2 0,0 1 0,0-1 0,-1 0 0,0 0-1,7-10 1,-4 4-4,-1 0 0,-1 0 0,0 0-1,10-27 1,-10 15 6,0 0 0,-2-1-1,-1 1 1,3-49 0,-11-95-50,-2 100 126,-4 0 0,-2 1 0,-38-120 0,49 183-25,0 2-3,1 1-1,-1-1 1,1 0-1,-1 0 1,1 1-1,-1-1 1,0 1 0,0-1-1,0 0 1,0 1-1,0 0 1,0-1-1,-1 1 1,-1-3 0,2 4 63,-3 2-38,0 2-27,0-1 0,1 1 1,0-1-1,0 1 0,0 0 0,0 0 0,1 1 0,-1-1 0,1 0 0,0 1 0,0-1 1,-1 6-1,-4 15 16,-4 27 1,8-37-18,-8 57 29,4 0-1,0 75 0,8-102-23,13 81 0,-12-112 3,0-1 0,1 0 0,1 0-1,8 19 1,-11-28-15,1 0 0,1 0 1,-1 0-1,0 0 0,1-1 0,0 0 0,0 1 0,0-1 0,0 0 0,0 0 0,1 0 1,-1-1-1,1 1 0,0-1 0,0 0 0,0 0 0,5 2 0,1-2-18,-1 0-1,1 0 1,-1-1-1,1 0 1,-1 0-1,1-1 1,0-1-1,-1 0 1,1 0-1,-1-1 1,1 0-1,-1 0 1,0-1-1,0 0 1,14-7-1,-9 2 8,1-1 1,-1 0-1,-1 0 0,0-1 0,0-1 0,-1-1 1,0 1-1,12-17 0,-17 17 56,0 0-1,0-1 1,-1 1 0,0-2-1,-1 1 1,-1-1 0,4-14-1,-3-2 99,-5 27-71,-1-2-32,-5-9-13,4 9 41,-4 9-52,-10 9-8,0 1 0,1 1 0,1 1 0,0 0 0,1 0 0,1 1 0,1 1 0,0 0 0,2 1 0,-9 23 0,-7 28 13,24-68-16,3 13-69,2-13 19,-4-3 43,0 0-1,0 0 0,1 0 1,-1 1-1,0-1 0,0 0 1,1 0-1,-1 0 0,0 1 1,1-1-1,-1 0 1,0 0-1,0 0 0,1 0 1,-1 0-1,0 0 0,1 0 1,-1 0-1,0 0 0,1 0 1,-1 0-1,0 0 0,1 0 1,-1 0-1,0 0 1,1 0-1,-1 0 0,0 0 1,1 0-1,-1-1 0,0 1 1,1 0-1,-1 0 0,0 0 1,0 0-1,1-1 1,-1 1-1,10-7-29,-2-1 1,1 1-1,-1-1 1,0-1 0,8-9-1,1-5-49,14-25 0,-31 47 80,0 0 0,0 1 0,1-1 0,-1 0 0,1 1 0,-1-1 0,0 0 0,1 1 0,-1-1 0,1 1 0,-1-1 0,1 1 0,-1-1 0,1 1 0,0-1 0,-1 1 0,1 0 0,-1-1 0,1 1 0,0 0 0,-1-1 0,1 1 0,0 0-1,0 0 1,-1 0 0,1 0 0,0 0 0,0 0 0,0 0-1,0 0-1,0 1 0,0 0 0,0-1 0,0 1 0,0-1 0,-1 1 1,1 0-1,0 0 0,-1-1 0,1 1 0,0 0 0,-1 0 0,1 1 1,1 1 4,3 1-7,-5-4 8,0 0 0,1 1-1,-1-1 1,0 1 0,0-1-1,1 0 1,-1 1 0,0-1-1,1 0 1,-1 0 0,0 1-1,1-1 1,-1 0 0,0 0-1,1 1 1,-1-1 0,0 0-1,1 0 1,-1 0 0,1 0 0,0 1-1,3 0 5,1 0-1,0 0 1,0 0-1,-1-1 1,1 1 0,7-1-1,-5-1-1,0 0 1,0 0-1,-1-1 0,1 1 0,0-2 1,-1 1-1,0-1 0,1 0 0,-1 0 1,0 0-1,-1-1 0,1 0 0,-1-1 1,1 1-1,6-8 0,-1-1 27,1 1 1,-2-2-1,15-23 0,-14 20 189,21-26 1,-31 42-94,2 19-65,-2-14-44,-1 0-4,2 45 74,-2-48-79,0 0 1,0-1-1,0 1 0,0 0 0,0 0 1,0 0-1,0 0 0,0-1 0,0 1 0,0 0 1,0 0-1,1 0 0,-1-1 0,0 1 1,1 0-1,-1 0 0,1-1 0,-1 1 0,1 0 1,-1 0-1,1-1 0,-1 1 0,1-1 1,-1 1-1,1-1 0,0 1 0,0-1 0,-1 1 1,1-1-1,0 1 0,-1-1 0,1 0 1,0 1-1,0-1 0,0 0 0,0 0 1,-1 0-1,1 0 0,0 0 0,0 0 0,0 0 1,0 0-1,5-1 15,0 0 1,0 0-1,0-1 1,-1 0-1,7-3 0,4-1 75,-10 5-79,-1-1-1,1 1 1,-1 0-1,1 1 1,0-1-1,-1 1 1,1 0-1,0 1 1,-1-1 0,1 1-1,0 0 1,-1 1-1,1-1 1,-1 1-1,0 0 1,1 0-1,-1 1 1,0 0-1,-1 0 1,1 0-1,0 0 1,6 7-1,-2-1 7,-1 0 0,0 1 1,0 0-1,-1 0 0,0 1 0,-1-1 0,0 2 0,-1-1 0,5 15 0,11 44-2528,-18-56 100,4-4-3995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2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8 1740,'0'0'2481,"-2"-2"-1385,0 2-889,1-1 0,-1 0 0,0 0 0,1 1 0,-1-1 1,0 1-1,1 0 0,-1-1 0,0 1 0,0 0 0,1 0 0,-1 0 0,0 0 0,0 0 0,0 1 0,1-1 0,-1 0 0,0 1 0,1-1 0,-1 1 0,0 0 1,-2 1-1,-6 4 188,1 0 0,0 0-1,0 1 1,0 1 0,1 0 0,0 0 0,0 0 0,1 1 0,-12 19 0,7-9 9,1 0-1,1 1 0,1 1 1,-8 26-1,16-44-413,0 1 0,0-1-1,0 1 1,1-1 0,-1 1 0,1 0-1,0-1 1,0 1 0,0-1 0,1 1-1,-1 0 1,1-1 0,0 1 0,0-1-1,0 1 1,0-1 0,1 0 0,3 6-1,-4-8-75,0 0-1,1 0 1,-1 0-1,0 0 1,1-1-1,-1 1 1,1-1-1,-1 1 0,1-1 1,-1 1-1,1-1 1,0 0-1,-1 0 1,3 0-1,-1 1-265,2-1-221,0 0 0,0-1 0,0 1 0,0-1 0,0 0 0,0 0 0,-1-1 0,1 0 0,0 1 0,-1-2-1,1 1 1,7-5 0,5-2-2478</inkml:trace>
  <inkml:trace contextRef="#ctx0" brushRef="#br0" timeOffset="1">249 183 5344,'9'-7'397,"0"1"-1,12-13 0,-19 18-1,0-1 141,-2 2-489,0 0-1,0-1 1,1 1 0,-1 0 0,0 0-1,0 0 1,0 0 0,0-1 0,0 1-1,0 0 1,0 0 0,0 0 0,1 0-1,-1 0 1,0 0 0,0-1-1,0 1 1,0 0 0,0 0 0,1 0-1,-1 0 1,0 0 0,0 0 0,0 0-1,0 0 1,1 0 0,-1 0 0,0 0-1,0 0 1,0 0 0,1 0 0,-1 0-1,0 0 1,0 0 0,0 0-1,0 0 1,1 0 0,-1 0 0,0 0-1,0 0 1,0 0 0,0 0 0,1 0-1,-1 1 1,0-1 0,0 0 0,0 0-1,0 0 1,0 0 0,0 0 0,1 1-1,3 9 225,0 0-1,-1 1 1,0-1-1,2 17 0,13 79-1324,-18-104-486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3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82 1828,'-4'-19'1224,"1"5"-80,0 4 801,-6-8-1157,5 10 512,-2-5 304,-12 35-6413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3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1000,'0'0'1062,"12"2"3590,-10 12-3891,0 0 1,-1 0 0,-1 0-1,-2 20 1,1-15-142,1 27 0,3 14 705,-3-57-1160,3 9 134,-3-11-280,0 0-1,1 0 1,-1-1 0,0 1-1,1 0 1,-1 0 0,1 0-1,-1-1 1,1 1-1,0 0 1,-1-1 0,1 1-1,-1-1 1,1 1 0,0-1-1,0 1 1,-1-1-1,1 1 1,0-1 0,0 1-1,0-1 1,-1 0 0,1 0-1,0 1 1,0-1-1,0 0 1,0 0 0,0 0-1,0 0 1,-1 0 0,1 0-1,0 0 1,0 0-1,0 0 1,0-1 0,0 1-1,-1 0 1,2-1 0,3 0 7,0-1 1,0 0 0,0 0 0,6-4 0,133-85 223,-113 76-231,-28 14-27,-2 1 11,1 0-1,-1 0 0,0 1 0,1-1 1,-1 0-1,0 1 0,1 0 0,-1-1 1,0 1-1,2 0 0,1 2 1,4 9-36,0-1-1,1 0 0,0-1 1,16 15-1,-21-22-7,1 0 0,0 0-1,-1 0 1,1-1 0,0 0-1,0 0 1,1-1 0,-1 1-1,0-1 1,0 0 0,1 0-1,-1-1 1,6 0 0,-1 1-7,-1-1 1,1-1-1,-1 1 0,1-2 1,-1 1-1,0-1 1,1-1-1,-1 1 1,0-2-1,-1 1 1,1-1-1,-1-1 1,1 1-1,-1-1 1,0-1-1,-1 1 1,0-2-1,0 1 0,0-1 1,0 0-1,-1 0 1,0 0-1,-1-1 1,0 0-1,0 0 1,7-17-1,-7 12-15,0 1 1,5-25-1,-10 36 61,0 0-1,0 0 0,1 0 1,-1 0-1,0 0 0,0 1 1,0-1-1,-1 0 0,1 0 1,0 0-1,0 0 1,0 1-1,-1-1 0,1 0 1,-1-1-1,0 0-4,1-1-15,0 2 21,-1 1 0,1 0 0,0 0-1,0-1 1,0 1 0,0 0 0,-1 0-1,1-1 1,0 1 0,0 0-1,-1 0 1,1 0 0,0-1 0,-1 1-1,1 0 1,0 0 0,0 0-1,-1 0 1,1 0 0,0-1 0,-1 1-1,1 0 1,0 0 0,-1 0-1,0 0 2,1 0-1,0 0 0,-1 0 1,1 0-1,0 0 0,-1 0 1,1 0-1,0 0 0,-1 0 1,1 0-1,0-1 0,0 1 1,-1 0-1,1 0 0,0 0 1,0-1-1,-1 1 0,1 0 1,0 0-1,0-1 0,-1 1 1,1 0-1,0 0 0,0-1 1,-4 2-16,0 0 12,1 0 1,-1 0 0,0 0-1,1 1 1,-1 0 0,1 0-1,0 0 1,0 0-1,0 0 1,0 1 0,0-1-1,0 1 1,0 0 0,-2 3-1,-2 3-37,1 1-1,1 0 1,-9 18-1,13-26-5,1 0-29,0-1 73,0-1-1,0 0 0,0 1 0,0-1 1,0 0-1,0 1 0,0-1 0,0 1 1,0-1-1,0 0 0,0 1 0,0-1 1,0 0-1,0 1 0,0-1 0,0 1 1,0-1-1,1 0 0,-1 1 0,0-1 1,0 0-1,0 1 0,1-1 0,-1 0 1,0 0-1,0 1 0,1-1 0,-1 0 1,0 0-1,1 1 0,-1-1 0,0 0 1,1 0-1,-1 0 0,1 1 0,0 0-2,1-1 0,-1 1 0,1 0 0,-1 0 0,1 0 0,-1 1 0,0-1 0,0 0-1,0 0 1,0 1 0,0-1 0,0 1 0,0-1 0,0 1 0,0-1 0,0 4 0,5 9 17,0 1 0,-2 1 1,0-1-1,2 17 1,4 68 106,-3-31 35,13 60 92,-10-76-115,-2-1 0,1 93 0,-10-133-127,0 0 0,0-1 1,-1 1-1,-7 20 1,8-27-19,-1-1 1,0 1-1,0-1 0,0 0 1,0 0-1,-1 0 0,0 0 1,0 0-1,0 0 1,0-1-1,-1 0 0,1 1 1,-1-1-1,-4 3 0,6-5 20,0-1-1,1 1 0,-1-1 0,0 1 0,0-1 1,1 0-1,-1 0 0,0 0 0,0 0 0,1 0 1,-1 0-1,0 0 0,0 0 0,1-1 0,-1 1 1,0-1-1,1 1 0,-1-1 0,0 0 0,-2-1 1,-2-2 53,1 1 1,0-1-1,-1 1 1,-6-9-1,1 1 77,1-1 1,0 0-1,1-1 0,1 0 0,0 0 0,0-1 0,1 0 1,1 0-1,-8-27 0,11 29-68,0-1 0,1 0 0,0 0-1,1 0 1,0 0 0,1-1 0,0 1 0,1 0 0,1 0-1,0 0 1,1 0 0,5-13 0,4-4-232,1 1 0,2 0 0,1 1 0,1 0 0,2 2 0,34-40 0,-7 18-2126,2 2 1,61-46-1,-59 53-934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3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120 294 1620,'-10'30'1275,"2"-4"-167,-6 26-1,2 6 468,-7 114 0,18-130-1046,1 80 1291,0-115-1518,1-1 0,-2 1 0,1-1 1,0 0-1,-4 13 2379,3-27-2384,-5-52 305,3 0 0,10-116 0,-3 137-385,2-1-1,1 1 0,2 1 0,20-53 1,-25 79-165,1 1 0,0 1 1,1-1-1,0 0 1,0 1-1,1 1 1,1-1-1,0 1 0,0 0 1,0 1-1,1 0 1,11-8-1,-19 16-43,0-1 0,1 0 0,-1 1 0,1-1 0,-1 1 0,1 0 1,-1-1-1,1 1 0,0 0 0,-1 0 0,1 0 0,-1 0 0,1 0 0,-1 0 0,1 0 0,0 1 0,-1-1 0,1 1 0,1 0 0,-3-1-6,1 1-1,-1-1 1,1 1-1,-1-1 1,1 1 0,-1-1-1,1 1 1,-1-1-1,0 1 1,1 0-1,-1-1 1,0 1-1,1 0 1,-1-1-1,0 1 1,0 0-1,0-1 1,0 1-1,0 0 1,1 0-1,-1-1 1,-1 1-1,1 0 1,0-1 0,0 1-1,0 1 1,-4 16 23,4-18-26,-4 12-14,-1 1 0,0-1 0,0 0 0,-2 0 0,-10 15 0,-45 53-370,39-52 155,-2 2-615,-52 49 0,73-78 615,4-1 208,0 0 0,0 0 0,0 0-1,0 0 1,0 0 0,-1 0 0,1 0-1,0 0 1,0 0 0,0 0 0,0 0 0,0 0-1,-1 0 1,1 1 0,0-1 0,0 0-1,0 0 1,0 0 0,0 0 0,-1 0-1,1 0 1,0 0 0,0 0 0,0 0 0,0 1-1,0-1 1,0 0 0,0 0 0,0 0-1,0 0 1,-1 0 0,1 1 0,0-1 0,0 0-1,0 0 1,0 0 0,0 0 0,0 0-1,0 1 1,0-1 0,0 0 0,0 0-1,0 0 1,0 0 0,0 0 0,0 1 0,0-1-1,0 0 1,0 0 0,1 0 0,-1 0-1,0 0 1,0 1 0,0-1 0,0 0-1,0 0 1,0 0 0,37 47-32,-3-2 26,3-2 0,46 44-1,-80-84 29,1 0-1,0 0 0,0-1 0,0 0 1,0 1-1,1-2 0,-1 1 0,0 0 0,1-1 1,-1 0-1,1 0 0,0 0 0,-1 0 1,1-1-1,0 0 0,-1 0 0,1 0 1,0-1-1,-1 1 0,1-1 0,0 0 1,-1 0-1,6-3 0,-1 1 61,0-1-1,0-1 1,-1 1-1,1-1 1,-1-1-1,0 0 1,0 0 0,-1 0-1,13-15 1,20-31 1568,-39 56-1628,1 3-8,-1-2 10,0 0 0,0 0 0,0 0-1,1 0 1,0 0 0,4 8 0,-5-11-9,0-1 0,0 0 0,0 0 0,0 1 1,0-1-1,1 0 0,-1 0 0,0 0 0,1 0 0,-1 0 0,0 0 0,1-1 0,-1 1 0,1 0 0,-1-1 0,1 1 0,0-1 0,-1 0 0,1 1 0,-1-1 0,1 0 0,0 0 0,2 0 1,2 0-17,-1 0 8,1 0 0,0 0 1,0-1-1,-1 0 1,1-1-1,0 1 1,9-5-1,-5 3-7,94-33-159,-103 35 171,1 1 0,0 0 0,0-1 0,0 1-1,0 0 1,-1 0 0,1 0 0,0 0 0,0 1 0,0-1-1,0 0 1,0 1 0,-1-1 0,1 1 0,3 1 0,25 17-96,-25-15 63,-1-1 0,1 0 0,0 0 0,-1 0 0,8 2 0,-5-3-38,0-1 0,1 0 0,-1 0 0,1-1 0,-1 0 0,0 0 0,1 0 0,-1-1 0,1 0 0,-1-1 0,0 0 0,0 0 0,0 0 0,0-1 0,0 0 0,0 0 0,-1-1-1,0 0 1,10-8 0,-3 3 6,-1-2 0,-1 1 0,0-2 0,0 1 0,-1-2 0,-1 1 0,0-1 0,9-19 0,-2 0 35,-2-1 0,-2-1-1,-1 0 1,-1-1 0,-2 0 0,-2 0 0,3-41 0,-5 20 336,-4-97 1,0 152-291,0 0 0,0 1 1,0-1-1,0 0 0,0 1 0,-1-1 0,1 0 0,0 1 1,0-1-1,-1 1 0,1-1 0,-1 0 0,1 1 0,0-1 1,-1 1-1,1-1 0,-1 1 0,0-1 0,0 0 13,0 0-15,1 1 0,-1 0 0,1 0 0,-1-1 1,1 1-1,-1 0 0,0 0 0,1-1 0,-1 1 0,1 0 0,-1 0 1,0 0-1,1 0 0,-1 0 0,1 0 0,-1 0 0,0 0 0,1 0 0,-1 1 1,1-1-1,-1 0 0,0 0 0,1 0 0,-1 1 0,1-1 0,-1 0 0,1 0 1,-1 1-1,1-1 0,-1 1 0,1-1 0,-1 0 0,1 1 0,0-1 0,-1 1 1,1 0-1,-15 14 62,15-15-67,-9 13 22,1 0 0,1 0 1,0 1-1,1 0 0,0 0 1,-6 27-1,9-32-10,-6 25 18,0-1 0,3 1 0,-5 68 0,10-79-27,1 0 1,2 0 0,0 0-1,2-1 1,0 1-1,15 43 1,-16-59-33,0 1 1,1-1-1,0 0 0,0 0 1,1 0-1,0 0 0,0-1 1,0 0-1,1 0 0,0 0 1,0-1-1,1 1 1,-1-2-1,10 7 0,-10-9-5,-1 1-1,1-1 0,0 1 1,0-2-1,-1 1 1,1-1-1,0 0 0,0 0 1,1 0-1,-1-1 0,0 0 1,0 0-1,0-1 1,0 1-1,0-1 0,0-1 1,0 1-1,0-1 1,10-5-1,-4 1-24,0 0 0,-1-1 1,1 0-1,-2-1 0,16-14 0,-20 16 55,-1 0 0,1 0 0,-1 0-1,-1 0 1,1-1 0,-1 0 0,-1 0 0,1 0 0,-1 0-1,3-11 1,-5 16 15,-3-1 12,-6-7 7,8 10-28,-1-1 1,0 1-1,1 0 1,-1-1 0,1 1-1,-1 0 1,1 0-1,-1-1 1,0 1 0,1 0-1,-1 0 1,0 0 0,1 0-1,-1 0 1,0 0-1,1 0 1,-1 0 0,0 0-1,1 0 1,-1 0-1,0 0 1,1 0 0,-2 1-1,-1-1 7,0 1 0,-1-1 0,1 1 0,0 0 0,0 0 0,0 0-1,0 0 1,0 1 0,0 0 0,0-1 0,0 1 0,1 0 0,-4 3 0,1-1 9,1 0 1,0 1 0,0-1 0,0 1 0,0-1 0,-3 7 0,6-9-13,0 0 0,1 0-1,-1 0 1,0 0 0,1 0 0,-1 0 0,1 0 0,-1 0 0,1 0-1,0 1 1,0-1 0,0 0 0,0 0 0,0 0 0,1 0-1,-1 0 1,0 0 0,2 3 0,-1-2 2,1 0 0,0 1 0,0-1-1,0 0 1,0 0 0,0 0 0,1 0 0,0-1 0,3 5-1,5 1 7,0 0-1,1-1 0,-1-1 0,19 8 0,-15-6-176,1-2 1,0 0-1,0-1 0,0-1 0,1 0 0,-1-1 1,1-1-1,0 0 0,17-1 0,-5-3-2856,53-10-1,-45 4 132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3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 1852,'-1'-4'7186,"0"18"-5210,2 36-1878,-1-20 622,-10 501 2554,10-527-3350,-4 84-550,3-79-596,0 0 0,-1 0-1,-6 17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3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0 608 1384,'1'-3'595,"0"1"-376,1-1 0,-1 0 0,1 0-1,0 0 1,0 1 0,0-1 0,0 1 0,0 0 0,0-1 0,0 1 0,1 0 0,0 0 0,4-2 0,45-23 1019,-14 9-703,-11 2-188,52-32 461,-68 40-675,-1-1 0,1 0-1,-1-1 1,16-20-1,-17 18-21,-1 0 0,-1-1-1,0 0 1,0 0 0,-2 0-1,1-1 1,-2 0-1,0 0 1,0-1 0,-2 1-1,3-25 1,-4 15 296,0 1 0,-2-1 0,-1 0 1,0 1-1,-2-1 0,-10-34 0,14 58-395,0 0 0,0-1 0,0 1 0,0 0 0,0-1 0,0 1 0,0 0 0,0 0 0,0-1 0,0 1 0,0 0 0,0 0 0,0-1 0,0 1 0,0 0 0,0 0 0,-1-1 0,1 1 0,0 0 0,0 0 0,0 0 0,0-1 1,-1 1-1,1 0 0,0 0 0,0 0 0,-1 0 0,1 0 0,0-1 0,0 1 0,-1 0 0,1 0 0,0 0 0,0 0 0,-1 0 0,1 0 0,0 0 0,0 0 0,-1 0 0,1 0 0,0 0 0,0 0 0,-1 0 0,1 0 0,0 0 0,0 0 0,-1 0 0,1 0 0,0 0 0,0 1 0,-1-1 0,1 0 0,0 0 0,0 0 0,-1 0 0,1 0 0,0 1 0,0-1 0,0 0 0,0 0 0,-1 1 0,1-1 0,-8 15 229,7-15-257,-5 16 104,1-1 0,1 0 0,0 1 0,1 0 1,-2 23-1,2-14-13,-3 41 55,2 0 0,3 0 0,3-1-1,11 68 1,-12-129-271,2 26-141,10 32-1,-10-51-1582,0-1 1,1 0-1,8 16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35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1312,'0'0'2922,"2"1"-2380,1-1-435,0 0 0,-1 0-1,1-1 1,0 1 0,-1-1 0,1 0 0,-1 1 0,1-1 0,-1 0 0,1 0-1,-1-1 1,0 1 0,0 0 0,1-1 0,-1 0 0,0 1 0,0-1-1,2-3 1,9-8 197,16-22 0,-22 26-126,-1 2 27,-1-1 0,0 1-1,-1-1 1,0 0 0,0 0 0,-1-1-1,0 1 1,0-1 0,-1 0-1,2-11 1,-4 18-134,0 0-1,0 0 0,0 0 1,-1 0-1,1 0 0,0 0 1,-1 0-1,0 1 0,1-1 1,-1 0-1,0 0 0,0 0 1,0 1-1,0-1 0,0 1 1,0-1-1,-1 0 0,1 1 1,0 0-1,-1-1 0,1 1 1,-1 0-1,-3-2 0,4 3-47,0 0 0,0-1 0,0 1 0,0 0 0,0 0 0,0 0 0,0 0 0,0 1 0,0-1 1,0 0-1,0 0 0,0 1 0,0-1 0,0 0 0,0 1 0,0-1 0,-2 2 0,-13 9 204,9-5-174,1 1 0,0-1 0,0 1 0,1 1 0,0-1 0,0 1 0,1 0 0,0 0 0,0 0 0,1 0 0,-3 14 0,4-15-43,0 0 1,1 1-1,0-1 1,0 0 0,1 1-1,-1-1 1,2 0 0,-1 1-1,1-1 1,1 0 0,-1 1-1,1-1 1,0 0 0,5 9-1,-5-12-41,1 0 1,-1 0-1,1-1 0,0 1 1,1-1-1,-1 0 0,0 0 1,1 0-1,0 0 0,0-1 1,0 1-1,0-1 0,0 0 0,0 0 1,1 0-1,-1-1 0,5 2 1,0-1-88,1-1 0,-1 1 0,0-1 1,0-1-1,0 1 0,1-2 0,14-1 0,-16 0-2,-1 0 0,1 0-1,-1-1 1,1 0 0,-1 0-1,0-1 1,0 0 0,-1 0-1,1-1 1,-1 0-1,0 0 1,6-6 0,5-7-179,-1-2 1,20-29 0,-25 31 269,-1-1-1,-1 0 1,-1 0 0,0-1 0,-2 0 0,0 0 0,4-28-1,-9 46 57,-1 0-1,1 0 0,-1 0 0,0 0 0,1 0 0,-1 0 1,0 0-1,0 1 0,-1-1 0,1 0 0,0 0 0,0 0 0,-1 0 1,0 0-1,1 0 0,-1 0 0,0 1 0,0-1 0,0 0 0,0 1 1,0-1-1,0 0 0,0 1 0,0-1 0,-1 1 0,-2-3 1,4 5-24,0-1 1,0 0 0,-1 0-1,1 0 1,0 0 0,0 0-1,0 0 1,0 0 0,-1 1-1,1-1 1,0 0 0,0 0-1,0 0 1,0 0-1,-1 0 1,1 0 0,0 0-1,0 0 1,0 0 0,-1 0-1,1 0 1,0 0 0,0 0-1,0 0 1,0 0 0,-1 0-1,1 0 1,0 0 0,0-1-1,0 1 1,-1 0 0,1 0 2,-1 0 0,1 0 0,0-1 0,-1 1 0,1 0 0,-1 0 1,1 0-1,-1 0 0,1 0 0,0 0 0,-1 0 0,1 0 0,-1 0 0,1 0 1,-1 0-1,1 0 0,0 0 0,-1 0 0,1 1 0,-1-1 0,1 0 0,0 0 0,-1 1 1,-6 4 52,0 0 1,0 1-1,1 0 1,0 0-1,0 1 1,1-1-1,-1 1 1,-7 15-1,-32 70 235,35-71-233,3-4-8,0 1-1,1-1 1,1 1-1,0 0 0,2 0 1,0 1-1,-1 26 1,4-42-42,0-1 1,0 1 0,0 0 0,0-1-1,1 1 1,-1 0 0,1-1 0,0 1-1,-1-1 1,1 1 0,1-1-1,-1 1 1,0-1 0,2 3 0,-2-4 18,2-1-6,0 0-21,0-1 1,0 1 0,0-1 0,0 0-1,-1 0 1,1 0 0,0-1 0,-1 1-1,1-1 1,-1 1 0,1-1 0,-1 0-1,0 0 1,1 0 0,-1 0 0,0 0-1,0-1 1,1-2 0,5-6 1,0-1 0,11-22 0,-16 29-3,78-146 264,-81 150-72,0 2-188,0 1-1,1-1 1,-1 0 0,0 1 0,1-1 0,-1 0-1,1 1 1,-1-1 0,1 0 0,-1 1 0,2 0-1,2 6 11,-2 1 6,0 1-1,-1-1 1,0 16-1,3 18 28,2 5-44,7 40-144,-11-79-134,1 0 0,-1 0 0,1 0 0,1-1 0,0 1 0,0-1 0,7 10 0,-9-16-100,6 7-166,2-4-3027,5 1 1266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60 1512,'0'0'4295,"-3"7"-3633,-25 92 936,-9 131 286,32-179-2081,3 1-1,6 77 0,-3-121-870,0 0 0,0-1 0,5 15 0,-2-13-1146</inkml:trace>
  <inkml:trace contextRef="#ctx0" brushRef="#br0" timeOffset="1">285 3 2172,'-3'-3'6748,"-1"23"-5599,-4 35-919,3 0 389,-22 350 2022,26-363-3183,-1 0-1,-11 64 1,13-104 150,0-1 0,-1 1 1,1-1-1,-1 1 0,0-1 1,1 1-1,-1-1 1,0 1-1,0-1 0,0 1 1,0-1-1,0 0 0,-2 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8:5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9 206 1560,'0'0'1244,"-8"-5"5064,12-1-6164,2 0 1,-1-1 0,1 1-1,-1 1 1,2-1 0,12-8-1,51-28-112,-35 22-340,70-47-4098,-71 45 2012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0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41 611 1044,'0'0'3243,"4"1"-2785,0-1-356,0 0 0,0 0 0,0 0 0,1 0 0,-1-1 0,0 0 0,0 1 0,0-2 0,0 1 0,0 0-1,0-1 1,0 0 0,0 0 0,-1 0 0,1 0 0,-1-1 0,1 1 0,-1-1 0,0 0 0,0 0 0,3-4 0,-1 2-16,-1 0 1,0 0-1,0-1 1,-1 0-1,1 0 1,-1 0-1,0 0 1,-1 0-1,0-1 1,0 1-1,0-1 1,-1 0-1,2-9 1,-3 13-21,0 0 0,0 0-1,-1 1 1,1-1 0,-1 0 0,1 0 0,-1 0 0,0 0 0,0 0 0,0 1 0,-3-6 0,3 7-44,0 0 1,0 0 0,1 0 0,-1 0 0,0 0-1,-1 0 1,1 1 0,0-1 0,0 0 0,0 0 0,0 1-1,-1-1 1,1 1 0,0-1 0,0 1 0,-1-1-1,1 1 1,0 0 0,-1 0 0,1 0 0,-1 0 0,1 0-1,0 0 1,-1 0 0,1 0 0,0 0 0,-1 1-1,1-1 1,0 0 0,-3 2 0,-4 1 29,-1 0 0,1 1 0,0 0 0,0 1 0,0 0 0,0 0 0,1 1 0,-10 9 0,13-11-24,0 1 0,0-1 1,0 1-1,1 0 0,-1 0 0,1 1 0,1-1 0,-1 0 0,1 1 0,0 0 0,0 0 1,1-1-1,-1 1 0,0 9 0,2-11-19,1-1 0,-1 1 0,1-1 0,-1 0 0,1 1 0,0-1 0,1 0 0,-1 0 0,0 1 0,1-1 0,0 0 0,0 0 0,0-1 0,0 1 0,4 5 0,-1-3-10,0-1 0,0 1 1,0-1-1,1 0 0,-1 0 0,11 5 1,-6-5-6,-1 0 0,0-1 0,1 0 0,-1 0 0,1-1 0,0-1 1,0 0-1,0 0 0,0-1 0,0 0 0,-1 0 0,13-3 0,-14 1 22,-1 0-1,0 0 0,0-1 0,0 0 0,0 0 1,0 0-1,-1-1 0,1 0 0,-1 0 0,0-1 1,0 0-1,-1 0 0,1 0 0,-1-1 0,0 0 0,8-12 1,-11 13 47,2 1 90,-1-1 0,0 0 0,0 0 0,0 0 0,-1 0 0,0-1 0,2-5 0,-2 15-110,4 12 25,-1 0-1,2 17 0,-1-6-18,-5-25-44,-1 0 0,1 0 0,0-1 0,0 1 0,0 0 0,0 0 0,0-1 0,0 1 1,0 0-1,0-1 0,1 1 0,-1-1 0,0 0 0,1 1 0,-1-1 0,1 0 0,0 0 0,-1 0 0,1 0 0,0 0 0,0 0 0,0-1 0,0 1 0,0 0 0,-1-1 0,1 0 0,0 1 0,0-1 0,4 0 0,62-16-29,-59 13 20,-6 2-2,0 0 1,0 0-1,0 1 1,0-1-1,0 1 1,0-1-1,0 1 0,5 0 1,-5 1 3,0 0-1,-1 0 1,1 0 0,0 1 0,-1-1 0,1 0-1,-1 1 1,1 0 0,-1-1 0,0 1 0,0 0-1,4 4 1,10 13-12,-9-10 6,1-1 0,14 13 0,-20-19 1,1 0 1,0 0-1,0 0 0,0-1 0,0 1 1,0-1-1,0 0 0,1 0 0,-1 0 1,0 0-1,0 0 0,1-1 0,4 1 0,-4-1 1,0 0 0,-1-1 0,1 1 0,0-1-1,-1 1 1,1-1 0,-1-1 0,1 1-1,-1 0 1,1-1 0,-1 1 0,0-1-1,6-4 1,-2-2 5,0 1-1,0-1 1,-1-1-1,0 1 1,0-1 0,-1 0-1,0-1 1,-1 1-1,0-1 1,0 0-1,2-12 1,4-16 55,5-61-1,-11 71-27,17-238 609,-24 175-125,-1 16 473,1 59-617,2 13 181,0 12-436,-2 16-19,2 1-1,2 46 0,27 131-555,-6-68-2612,-18-93-2111,-4-27 1947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35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22 861 1056,'-2'-2'378,"0"0"-228,0 0-1,0-1 1,1 1 0,-1-1-1,0 1 1,1-1 0,0 0-1,-1 0 1,1 1 0,1-1-1,-1 0 1,0 0 0,1 0-1,-1 0 1,1 0 0,0 0-1,0 0 1,0-3 0,4-6 15,1 0 1,0 1-1,1 0 0,0 0 1,0 1-1,1-1 1,9-9-1,67-66 264,-55 60-273,33-41 1,-43 44-95,-1-1 0,0 0 0,-3-2 0,0 1 0,-1-2 0,-1 1 0,-2-2 0,12-47 0,-17 49 124,-1 0 0,1-32 1,-5 45-17,0 0 0,-1 0 0,0 0 0,-1 0 0,-1 0-1,-5-17 1,6 27-92,1 0 0,-1 0-1,0 0 1,0 1 0,0-1 0,0 0-1,0 1 1,0 0 0,-5-4-1,6 6-64,0-1-1,1 1 0,-1 0 0,0 0 1,1 0-1,-1 0 0,0 0 1,1 0-1,-1 1 0,1-1 1,-1 0-1,0 0 0,1 0 1,-1 1-1,1-1 0,-1 0 1,0 1-1,1-1 0,-1 0 1,1 1-1,-1-1 0,1 1 1,-1-1-1,0 1 0,1-1 6,-2 3 13,-1-1 1,1 1-1,0-1 1,0 1 0,0 0-1,0 0 1,0 0 0,0 0-1,1 0 1,0 0-1,-2 6 1,-3 6 62,-6 14 5,2 0 0,1 1-1,1 1 1,1-1 0,-4 62 0,10-66-19,1 0 0,0 0 0,2 0 0,2 0-1,0-1 1,1 1 0,15 40 0,-17-58-44,0-1-1,0 0 1,1 0 0,0 0-1,0-1 1,1 1 0,0-1 0,0 0-1,0 0 1,1-1 0,8 7-1,-9-9-13,-1 0 0,1-1-1,0 1 1,0-1 0,0 0-1,0 0 1,0-1 0,0 1 0,0-1-1,0 0 1,1-1 0,-1 1-1,0-1 1,1 0 0,-1-1-1,1 1 1,6-2 0,19-5 107,-14 2 109,1 2 0,35-4 0,-51 8-204,1-1 0,0 1 0,-1-1 1,1 1-1,0 0 0,-1 0 0,1 0 1,-1 0-1,0 0 0,1 1 1,-1-1-1,0 1 0,0-1 0,1 1 1,-2 0-1,4 3 0,3 4 128,-1 0 1,9 15-1,-10-15-91,11 19 148,-11-18-124,-1 0 0,2 0 0,-1-1 0,1 0 0,0-1 0,1 1 0,15 12 0,-18-18-115,1-1 0,-1 1-1,1-1 1,0 0 0,-1-1 0,1 1-1,0-1 1,0 0 0,0-1 0,0 1-1,0-1 1,0 0 0,0-1 0,10-1-1,-2-1-261,-1 0-1,1 0 0,-1-2 0,0 0 0,15-8 0,-7 2-1270,-1 0 0,-1-2 0,33-26 0,-17 5-1632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3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100 118 884,'0'0'2820,"0"5"-2021,-3 112 1760,-13 254 1834,10-325-1385,1-63-2826,2 0 0,0 0 0,-1-27 0,4-59 315,0 86-413,1-42 285,13-74-1,-9 103-219,2 0-1,0 0 1,3 1 0,15-35-1,-22 57-110,0 1-1,1 0 1,0 0-1,0 0 1,6-6-1,-8 10-15,1-1-1,-1 1 0,0 1 0,0-1 0,1 0 0,-1 0 0,1 1 0,-1-1 0,1 1 0,0 0 0,-1 0 0,1 0 0,0 0 0,4 0 0,-6 1-7,1 0 1,-1 0-1,0 0 0,1 0 1,-1 1-1,1-1 0,-1 1 0,0-1 1,1 1-1,-1-1 0,0 1 1,1 0-1,-1 0 0,0-1 1,0 1-1,0 0 0,0 0 1,0 0-1,0 0 0,0 0 1,0 1-1,0-1 0,0 0 1,0 0-1,-1 1 0,1-1 0,-1 0 1,1 1-1,0 2 0,1 3 30,0 0-1,-1 1 0,1-1 1,-1 10-1,0-4-10,-2 0-1,0 0 1,0 1 0,-1-1-1,-1-1 1,0 1-1,-8 21 1,-6 6-36,-22 39 1,22-48-112,-48 73-951,2-4-3661,53-78 652,2-1 42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3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1154 1128,'3'-1'1147,"9"-4"-484,-1-1 0,0-1 0,-1 0 1,1 0-1,-1-1 0,0-1 0,-1 1 0,0-1 0,8-11 1,-3 2-193,0-1 1,-1 0 0,0-1-1,10-24 1,-17 28-198,0 0 0,-1 0-1,-1 0 1,0-1 0,-1 1 0,-1-1-1,0 0 1,-2 0 0,-1-25 0,1 40-236,0 0 1,0 0 0,0 0 0,-1 0 0,1 1 0,-1-1 0,1 0-1,-1 0 1,0 0 0,0 0 0,0 1 0,0-1 0,-1-2-1,1 3 14,0 0-34,1 0 1,-1 1-1,0-1 0,1 1 0,-1-1 1,0 1-1,0-1 0,0 1 0,1-1 1,-1 1-1,0-1 0,0 1 1,0 0-1,0 0 0,0 0 0,0-1 1,0 1-1,0 0 0,1 0 0,-1 0 1,0 0-1,0 0 0,0 1 1,0-1-1,0 0 0,0 0 0,-1 1 1,-21 9 223,20-8-224,-1-1-1,1 1 1,0 1 0,0-1-1,0 0 1,0 1-1,1-1 1,-1 1 0,1 0-1,-1 0 1,1 0-1,0 0 1,0 0 0,0 1-1,1-1 1,-1 0-1,1 1 1,0 0 0,0-1-1,0 1 1,0 4-1,0-7-21,1 0 0,0 1 0,0-1 0,1 1 0,-1-1 0,0 1 0,0-1 0,1 0 0,-1 1 0,1-1 0,-1 0-1,1 1 1,1 1 0,0 1-6,-2-3 1,1 1 0,0 0 0,1-1 0,-1 1 0,0 0 0,0-1 0,1 0 1,-1 1-1,1-1 0,-1 0 0,1 1 0,-1-1 0,1 0 0,0 0 0,0 0 0,-1-1 0,1 1 0,0 0 0,0-1 0,0 1 0,3-1 0,2 2-20,1-1 0,0-1 0,12 0 0,-12 0 15,0-1 0,0-1 0,-1 1-1,1-1 1,0 0 0,-1-1-1,13-6 1,-1-1-24,26-19-1,14-8-20,-51 32 44,1 1 6,-7 4 13,1 5-16,-3-5 12,1 0 0,-1 0 0,0 1 0,1-1 0,-1 0 1,0 0-1,0 1 0,1-1 0,-1 0 0,0 1 0,0-1 0,1 0 0,-1 1 0,0-1 0,0 0 0,0 1 1,0-1-1,1 0 0,-1 1 0,0-1 0,0 1 0,0-1 0,0 0 0,0 1 0,0 0 0,2 46-21,-3-31-174,2 0 1,0 0-1,7 29 0,-8-43 138,1-1 0,-1 1 0,1-1 1,-1 1-1,1-1 0,0 0 0,0 1 0,-1-1 1,1 0-1,0 0 0,0 0 0,0 1 1,1-1-1,-1 0 0,0 0 0,0-1 1,1 1-1,-1 0 0,3 1 0,-1-1-9,-1 0-1,1-1 1,0 1-1,0-1 1,0 0-1,0 0 1,-1 1-1,1-2 0,0 1 1,3-1-1,3-1-53,0 0 0,-1-1-1,1 0 1,-1 0-1,14-8 1,-1-2-75,0 0 1,-1-2-1,27-26 0,45-59 1147,-91 99-302,-2 8-594,-3 3-47,-1 10 81,-7 33-1,11-48-82,0 0-1,1 0 1,0 0-1,0 0 0,0 0 1,0 0-1,1 0 1,0 0-1,0 0 0,0 0 1,0 0-1,1 0 0,3 6 1,-4-9-35,1 0 1,0 0 0,0 0-1,0 0 1,0 0-1,0-1 1,0 1-1,0-1 1,0 1-1,1-1 1,-1 0 0,1 0-1,-1 0 1,1 0-1,-1 0 1,1 0-1,-1-1 1,1 1 0,2-1-1,-1 0-3,-1 0 0,0 0 0,1 0 0,-1-1 0,0 1 0,0-1 0,1 0 0,-1 0 0,0 0 0,0 0 0,0 0-1,0-1 1,0 1 0,0-1 0,-1 0 0,1 0 0,0 0 0,-1 0 0,0-1 0,1 1 0,1-4 0,1 1 7,-1 0 0,-1-1 1,1 1-1,-1-1 0,0 0 0,0 0 1,0-1-1,-1 1 0,2-9 0,-3 10 19,0 1 0,-1 0 0,0-1-1,1 1 1,-2 0 0,1-1 0,0 1-1,-1 0 1,0-1 0,0 1 0,0 0-1,0 0 1,-1 0 0,0 0 0,0 0-1,0 0 1,0 0 0,0 1 0,-1-1-1,0 1 1,1-1 0,-1 1 0,-1 0-1,-4-4 1,4 4-2,-1 1 0,0-1 0,0 1 0,0 0 0,0 0 0,0 0 0,0 0 0,0 1 0,-1 0-1,1 0 1,-10 0 0,13 1-1,8-2-427,8-5 419,0-1 1,-1 0-1,0-1 1,0 0-1,-1-1 0,0 0 1,10-13-1,-2 2-2,-2-1 0,-1-1-1,21-36 1,0-10 121,-3-2 1,47-137-1,-76 190 61,-1 0 0,-1 0 0,0-1 0,0-22 0,-4 40-140,0 0 0,0 0 0,0 0-1,0 0 1,0 0 0,0 0 0,0 0 0,-1 0 0,1 0-1,0 0 1,-1 0 0,1 0 0,-1 0 0,1 0 0,-2-1-1,-3 4 82,-5 3-74,1 0 1,0 1-1,0 0 0,1 0 0,-1 1 0,1 0 1,1 1-1,-1 0 0,-10 15 0,-5 9 65,-25 48-1,22-29-42,2 2 0,3 1-1,2 1 1,-20 95-1,36-137-40,1-1-1,-1 23 0,3-32-9,-1 0 0,1 0-1,1 0 1,-1-1 0,0 1-1,1 0 1,-1 0 0,1 0 0,0-1-1,0 1 1,0 0 0,0-1-1,1 1 1,-1-1 0,1 0-1,-1 1 1,5 3 0,-3-3 7,1-1 0,-1 0 0,1 0 0,-1 0 1,1 0-1,0-1 0,0 0 0,-1 1 0,1-1 0,8 1 1,39-1 114,-37-1-96,26 0 112,-1 1 0,69 13 0,-88-10-87,1 2 0,-1 0 0,0 1 0,0 0 0,-1 2-1,32 19 1,-47-25-39,0-1 0,0 2 0,0-1 0,0 0 0,0 1-1,-1 0 1,4 4 0,-6-6-2,0 0 0,1 0 0,-1 1 0,0-1 0,0 1 0,-1-1-1,1 1 1,0-1 0,-1 1 0,1-1 0,-1 1 0,0-1 0,0 1 0,0 2 0,-1-4-9,1 0 0,0 0 0,0 0 0,-1 0 0,1 0 0,-1 0 0,1-1 0,-1 1 0,1 0 1,-1 0-1,1 0 0,-1-1 0,0 1 0,1 0 0,-1 0 0,0-1 0,0 1 0,1-1 0,-2 1 0,-1 1 8,-4 4 2,-1-1 0,1 0 0,-1 0 0,0-1 0,0 0 0,0 0 0,-1-1 0,-16 4 0,4-2 4,-1-1 0,-31 1 0,43-5-14,0 0 0,-1 0 1,1-1-1,0-1 0,0 0 1,0 0-1,0-1 1,0 0-1,1-1 0,-17-8 1,21 9-91,0 0 0,0 0 0,0 0 0,0-1 0,1 0 0,0 0 0,0 0 0,0-1 0,0 1 0,0-1 0,1 0 0,0 0 0,0 0 0,0-1 0,1 1 0,0-1 0,0 1 0,0-1 0,-1-9 1,2 9-162,1 0 1,-1-1-1,1 1 1,0-1 0,1 1-1,2-12 1,6-7-4795,1 6 2335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5:58:38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0 326 1812,'0'0'903,"3"1"-101,2-1-567,0 0 1,0-1-1,-1 1 0,1-1 1,0 0-1,0 0 1,-1 0-1,1-1 0,0 1 1,6-4-1,48-29 537,-41 22-426,-3 3-54,-1-1 1,0 0-1,-1-1 0,0-1 1,-1 0-1,17-22 1,-21 24-13,-1 0 1,0-1 0,-1 0 0,0-1 0,-1 1 0,0-1 0,-1 0-1,-1 0 1,5-21 0,-8 30-147,0 0 1,0 0-1,-1 0 0,1 0 1,0 0-1,-1 0 0,-1-3 1,2 5-150,-1 0 36,1 1 0,0-1 0,-1 1 0,1-1 0,0 1 0,-1-1 0,1 1 1,0 0-1,-1-1 0,1 1 0,-1 0 0,1-1 0,-1 1 0,1 0 0,-1 0 1,1-1-1,-1 1 0,1 0 0,-1 0 0,0 0 0,1 0 0,-1 0 1,1 0-1,-1 0 0,0 0 0,-6 0 222,-5 4-155,1 1 0,0 0 0,0 0 0,0 1 0,1 1 0,0 0 0,0 0 0,0 1 0,-14 15 0,10-8-14,1 0 0,0 1 0,1 1 0,0 0 0,-11 23 0,17-28-44,1 0 0,1 0 0,0 1 1,0-1-1,1 1 0,1 0 1,0 0-1,1 0 0,0 15 0,1-21-52,0 0-1,1 0 0,0 0 0,1-1 0,0 1 1,0 0-1,0-1 0,0 1 0,1-1 1,0 0-1,1 0 0,0 0 0,-1 0 1,2-1-1,-1 1 0,1-1 0,0 0 1,0 0-1,6 4 0,-2-2-177,0-1 1,0 0-1,1-1 1,-1 0-1,1 0 1,0-1-1,1 0 0,17 4 1,-8-6-1341,-1 0 0,0-1-1,31-4 1,-14-2-1705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2:02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1160 400 1188,'3'-5'4198,"3"-6"2533,-6 10-6670,0 1 0,0-1 0,0 0-1,0 0 1,0 0 0,0 0 0,0 0-1,-1 0 1,1 1 0,0-1 0,-1 0-1,1 0 1,0 0 0,-1 1 0,1-1-1,-1 0 1,1 0 0,-1 1 0,0-1-1,1 1 1,-2-2 0,-12-14 279,0 1 1,-1 0-1,-1 1 0,0 1 1,-28-18-1,30 23-275,-1 1 0,0 0-1,-1 0 1,1 2 0,-1 0 0,0 1 0,-1 0-1,1 1 1,-1 1 0,1 1 0,-27 1-1,16 1-30,0 1 0,0 2 0,0 0 0,0 2 0,1 1 0,-45 17 0,29-4-16,1 1 0,0 2 0,2 1 0,1 2 1,1 2-1,1 2 0,1 1 0,2 1 0,-43 55 0,42-43 0,-47 79-1,72-106-13,0 1-1,1 0 1,1 0 0,0 0 0,2 1 0,0 0-1,1 0 1,-2 27 0,6-33-4,0 1 0,1 0 0,0-1 0,1 1 0,1-1 0,0 1 0,0-1 0,11 23 0,-6-20 1,0 0-1,1-1 1,1 0 0,1 0 0,0-1 0,13 13 0,5 0 1,1-2-1,0-1 1,2-1 0,1-2 0,54 26 0,-17-16-13,121 36 0,-145-55 16,1-1 0,61 5 0,91-6-31,-86-12-26,159-25-1,-213 18 30,0-3 0,-1-3 0,63-24 0,-44 8-82,122-67 1,-170 79 88,-2 0 1,1-2 0,-2 0-1,-1-2 1,34-40 0,-50 51 9,1 0 0,-2-1 0,0 0 0,0-1 0,-1 1 0,-1-1 0,-1-1-1,0 1 1,6-28 0,-7 23-2,-2-1 0,0 1 0,-1-1 0,-1 0 0,-1 1 0,0-1 0,-6-24 0,0 12 1,-1 0-1,-1 1 1,-2 0-1,-24-49 1,19 49-1,-2 1 1,-1 0-1,-1 2 1,-2 0-1,-1 2 1,0 0-1,-2 1 1,-1 2-1,-39-27 0,-4 4-15,-2 4 0,-2 2-1,-91-34 1,150 69 20,-101-35-8,93 34 5,0 1 0,1 1 1,-35-2-1,21 5-3,-1 2-1,1 2 1,-1 1 0,1 2 0,0 1 0,1 1-1,0 3 1,0 0 0,-55 28 0,-7 9 1,-149 99 1,183-103 5,2 2 0,-84 84 0,124-108 0,0 0 1,2 2-1,-26 45 0,34-50 2,1-1-1,1 1 1,1 0-1,1 1 1,0 0 0,-3 28-1,7-32 2,1 0 0,1 1 1,0-1-1,1 1 0,0-1 0,2 0 0,8 32 0,-4-27 3,1 0-1,1-1 0,1 0 1,1 0-1,17 23 0,-2-9 2,2-1 0,1-2 0,1-1 0,2-1 0,62 44 0,-8-19 19,138 66 0,-161-90-31,0-3 1,2-3 0,101 23-1,-129-39-7,1-2 1,0-1-1,0-2 0,1-2 0,-1-2 0,0-1 1,70-13-1,-75 6 13,1-1 1,56-26-1,-71 27 0,24-11-8,71-47 1,-83 45 11,-1-1 0,-1-1 0,-2-1 0,0-2 1,40-50-1,-39 37 2,-1-1 0,-2 0 1,37-85-1,-44 77-6,-2-1 0,15-83 1,-27 104-1,0 0 1,-1 1-1,-2-1 0,-1 0 1,-8-56-1,4 64 2,0 0 1,-2 0-1,0 0 0,-2 1 1,0 0-1,-1 1 0,-1-1 0,-17-24 1,17 30-4,-1 1 1,0 0-1,-1 0 1,0 1-1,-1 1 1,0 0-1,-1 0 1,0 2-1,-1-1 1,0 2-1,0 0 1,-1 1-1,0 1 1,0 0-1,0 1 1,-18-3-1,-19 1-198,0 2-1,-1 2 0,1 2 0,-1 3 0,1 2 0,-1 3 0,-67 16 0,50-6-510,-114 28-5059,112-19 2275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2:0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1565 316 1420,'0'0'5767,"-5"1"-5520,-43 1 603,-321 6 587,261 6-1325,-132 33 1,198-36-71,0 2 0,1 1 0,-52 27 0,-111 73 77,124-68-79,47-26-23,1 1 0,-47 41-1,60-45-5,2 0-1,0 1 0,1 1 0,0 1 0,-15 26 0,26-37 0,0 1 0,1 0 0,0 1 1,0-1-1,1 1 0,1 0 1,0-1-1,0 1 0,1 0 0,1 0 1,-1 0-1,2 0 0,0 0 0,0 0 1,1 0-1,0 0 0,1 0 1,0-1-1,0 1 0,1-1 0,1 0 1,0 0-1,0-1 0,1 1 0,0-1 1,1 0-1,0-1 0,0 0 1,1 0-1,0 0 0,17 12 0,4-1 11,1-2 0,0 0-1,1-2 1,61 20-1,-45-22 4,0-1-1,95 9 0,-56-16-5,1-4-1,0-4 0,131-21 0,-82-2-10,-83 15-13,268-70 17,-138 22-22,-144 46 13,0-3-4,-1-1 0,37-23-1,-37 19-2,-16 9 3,0-1-1,-1-1 1,-1-1-1,0 0 1,-1-2 0,-1 0-1,0-1 1,-2-1-1,20-28 1,-23 27 7,16-35 0,-25 46-5,-1 1 1,0-1-1,0 1 1,-1-1-1,-1 0 0,1 0 1,-1-13-1,0-3-4,-2 0-1,-1 0 0,-1 1 0,-1-1 1,-2 1-1,0 0 0,-1 0 1,-1 1-1,-2 0 0,0 0 1,-1 1-1,-1 0 0,-2 1 0,-20-26 1,16 26 0,-2 1 0,0 1 1,0 1-1,-2 0 1,0 2-1,-1 1 0,-1 0 1,0 2-1,-1 1 0,0 1 1,-1 0-1,0 3 1,-1 0-1,0 1 0,-29-3 1,-4 4 1,1 1 0,-1 4 0,0 2 0,0 2 0,-108 21 0,99-8 7,0 3 0,1 3 0,-76 35 0,44-12 3,-109 68-1,152-77-2,-32 20 7,-119 97 0,113-63-1,84-78-8,1 0 1,1 1-1,0 0 0,0 1 1,2 0-1,-8 18 0,11-23 1,1 1 0,1-1 0,0 1 0,0 0-1,1-1 1,0 1 0,1 0 0,1 19 0,1-15 3,1 0 1,0 0-1,1 0 1,1 0-1,8 19 1,2-4 9,2-1 1,0-1-1,2 0 0,36 39 0,-23-32-6,2-2-1,1-1 0,1-2 0,1-1 1,1-2-1,2-2 0,1-2 0,0-1 1,53 18-1,-41-21 0,1-3 0,1-2 0,-1-2 1,2-3-1,-1-2 0,1-3 0,0-2 0,0-3 0,-1-2 0,98-19 0,-84 9-12,0-3-1,123-47 1,-118 32-1,-1-3 0,-2-3 0,-2-3 0,109-87 0,-132 90 2,103-91-8,-118 98 7,-1-1 0,42-59 0,-53 63 9,-1-1-1,-2-1 0,-1 0 1,-1-1-1,12-43 1,-21 57-2,0-1 1,-2 0 0,0 0 0,-1 0-1,0-1 1,-2 1 0,0 0 0,-2 0-1,0-1 1,0 1 0,-10-31 0,6 33 27,0 1 1,-1-1-1,-1 1 1,0 0-1,-1 1 1,-1 0-1,-17-20 1,10 17 2,0 0 0,-1 1 1,-1 1-1,-36-22 0,14 15-5,0 2 0,-1 2-1,0 2 1,-1 1 0,-50-9 0,43 13-4,0 3 0,-57-3-1,65 8-152,0 3 0,0 1 0,-1 2 0,2 2 0,-1 1-1,1 3 1,0 1 0,-62 25 0,55-15-2364,-72 43 0,78-36-151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2:0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1695 483 1244,'3'-26'2406,"-3"23"-1515,0 1-835,-1 0 0,0 1-1,0-1 1,0 0 0,0 1 0,0-1-1,0 1 1,0-1 0,-1 1 0,1-1-1,0 1 1,-1 0 0,1-1 0,-1 1-1,0 0 1,-1-1 0,-28-14 430,10 9-358,0 0 0,0 1 1,0 2-1,-43-5 0,-86 6 154,133 3-257,-41 2 62,0 3 0,-73 15 0,-113 41 85,53 4-93,-52 44 0,201-87-53,0 3 0,2 1 1,-59 50-1,1 20 26,89-85-47,0 0 1,1 0 0,0 1-1,1 0 1,0 0 0,1 1-1,-7 20 1,9-20 4,0 0 0,1 1-1,1 0 1,0 0 0,0 20 0,2-27 0,1 1 0,0 0 0,1 0 0,0 0 0,0-1 0,0 1 1,1-1-1,0 1 0,1-1 0,7 12 0,0-4 8,0 0 0,1-1 0,1-1 0,0 0 0,1-1-1,0 0 1,1-1 0,0 0 0,31 15 0,-4-7 21,1-1 0,77 21-1,-45-20 13,1-3-1,156 10 1,155-29 37,184-60-2,-464 48-66,155-31 13,-61 4-4,19-4-3,-163 32-24,94-26 20,-73 14-5,74-36-1,-116 45-15,-1-2 0,-1-1 0,0-2 0,33-29 0,-53 39-3,0-1-1,-1-1 0,-1 0 1,19-26-1,-25 31 5,-1 0 0,0-1 0,-1 1 0,0-1 0,0 1 0,-1-1 0,0 0 0,-1-1 0,0 1 0,0-12 0,-2 6-1,0 0-1,-1 0 0,-1 0 1,0 0-1,-1 0 1,-1 0-1,-1 1 1,0-1-1,-10-18 1,5 14-4,-1 1 0,-1 0 0,-1 1 1,0 1-1,-2 0 0,-18-18 0,-1 7-3,0 0 0,-1 3 0,-2 1 0,0 1 0,-2 2 0,-58-22 0,18 14-9,-147-34 1,-85 5-21,277 52 24,-158-21-20,114 20 21,0 2 0,-1 4 0,1 3 0,0 4 0,0 3 0,1 4 0,0 2 0,-96 35 0,111-28 11,1 3 1,-84 49-1,-105 80 5,222-135-8,-229 173 22,223-161-16,1 1-1,1 2 0,1 2 0,-46 72 0,65-89 0,1 0-1,1 1 1,1 0-1,1 1 1,1 0-1,1 0 1,1 1-1,0 0 1,2 0-1,-2 42 1,5-47 1,1 0 1,1 0-1,1 0 1,0-1-1,1 1 1,0-1-1,2 1 1,0-2-1,1 1 1,0-1-1,1 0 1,1 0-1,0-1 1,20 23-1,-5-11 7,2-1 0,0-1-1,2-1 1,1-2 0,33 19 0,-20-16-1,2-2-1,0-2 1,58 18 0,-20-15 7,1-4 0,0-4 0,2-3 0,86 1 0,-44-11 9,1-6 0,208-32-1,243-97 25,-229 10-29,-276 90-19,-2-4 0,108-71 0,-163 95-3,71-47-10,94-85 1,-139 105-7,-2-2 0,-1-2 0,53-76 0,-78 98 29,-2 1-1,-1-2 1,0 0 0,-2 0-1,-1-1 1,0 0 0,-2 0-1,-1-1 1,-1 0 0,3-47-1,-8 58 24,0 0 0,-1 1 0,-1-1 0,0 0 0,-1 1 0,0-1 0,-1 1 0,-1 0 0,0 0-1,0 1 1,-2-1 0,1 1 0,-2 1 0,1-1 0,-2 1 0,1 0 0,-1 1 0,-1 0-1,0 1 1,-13-10 0,-4-2 12,-2 1-1,0 1 0,-1 1 1,-45-19-1,18 15 3,0 2-1,-61-12 1,11 9 6,-1 4 1,-162-8 0,23 32 9,226-4-60,-94 7-285,0 5 0,-186 46 0,252-47-854,2 3 0,0 1 0,-57 29-1,63-22-993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2:0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2623 190 1144,'-5'-6'291,"-1"0"-1,1 0 1,-1 1-1,0 0 1,0 0-1,0 0 1,-14-7-1,0 2 370,-36-14 0,0 6-348,-1 3-1,0 2 0,-1 2 0,0 3 0,-1 3 0,1 2 0,-1 3 1,-96 12-1,-207 45 248,273-37-313,2 4 0,-87 37 0,113-36-41,2 2 0,1 3 0,2 3 0,-98 74 1,135-91-149,0 2 1,2 0 0,0 1-1,0 1 1,2 1 0,1 0 0,-15 29-1,19-31-25,2 0 0,0 1-1,2 0 1,0 0 0,1 1-1,1-1 1,1 1 0,0 0 0,2 25-1,1-20-3,2 0 0,1-1-1,1 1 1,2-1 0,0 0-1,1 0 1,21 45 0,-15-42-9,1 0 0,2-2 0,0 0 0,1-1 0,2 0 0,1-2 0,0 0 1,47 38-1,-30-34-10,2-2 0,1-1 0,1-3 0,0-1 0,2-2 1,79 22-1,-14-11 10,2-6 0,0-4 0,198 7 0,-254-25-16,245 0 6,147-34 7,147-50-216,-439 52 74,257-88 0,-397 114 112,410-165-543,-156 27 211,-220 113 256,-2-2 0,-1-2 0,56-55 1,-88 76 75,-1-1 0,0 0 1,-1 0-1,-1-2 0,0 1 1,-1-1-1,0 0 0,-2-1 1,10-30-1,-14 37 21,0 0 1,-2 0-1,1-1 1,-1 1-1,-1-1 1,1 1 0,-2-1-1,0 1 1,0-1-1,-1 1 1,0 0-1,-1 0 1,0 0-1,0 0 1,-1 0-1,0 0 1,-1 1-1,-8-12 1,-4-2 13,-1 2 0,0 0 0,-2 1 0,0 0 0,-31-22 0,7 11 5,-86-45 0,62 44-4,-120-38 1,140 53-14,-15-2-9,-1 2 1,-82-10-1,-132-1 7,8 22-9,269 6 2,-483 33 25,6 42-8,6 39 7,66 8 6,156-38-18,69-17 11,-270 142 0,196-62 10,197-109-14,1 3 1,-60 58-1,101-84-9,0 1 0,1 1 1,1 0-1,1 1 0,1 0 0,0 1 0,-14 32 1,20-35-7,0 1 0,1-1 0,1 1 1,0-1-1,2 1 0,0 0 0,1 0 1,0 1-1,1-1 0,4 23 1,-1-19 2,0-1 1,2 0 0,0-1 0,1 1-1,1-1 1,1 0 0,0-1 0,2 0-1,0 0 1,16 21 0,-7-14 1,-2-1-2,1-1-1,1-1 1,1 0 0,33 27 0,-14-20 3,2-2 1,0-1-1,2-2 1,1-2-1,0-2 1,1-2-1,60 15 1,-14-7-4,2-4 1,103 10-1,344 0 6,-67-46 20,22-35-29,-101-25 2,78-67-75,-288 74-17,-3-8 0,-3-7-1,167-107 1,-109 29 22,-180 116 46,99-102 1,-137 127 71,-1-2 0,0 0 0,-2-1 0,-1 0 1,0-1-1,-2-1 0,-1 0 0,11-33 0,-18 44-4,-1 0 0,0-1-1,0 1 1,-2-1 0,0 1-1,0-1 1,-1 0 0,-1 0 0,0 1-1,-1-1 1,-1 1 0,0-1-1,-1 1 1,0 0 0,-1 0 0,0 0-1,-13-20 1,2 8 30,-1 0-1,-2 2 1,0 0-1,-33-29 1,0 6 116,-61-41 1,72 59-105,-2 1 0,0 3 0,-71-30 0,59 34-28,-2 3-1,-106-20 0,86 25-22,-140-3 1,-63 19 0,1 13 0,1 12 0,-273 65 0,-613 158-522,745-145-430,-23 46-2772,418-143 2476,-25 17 1,-15 16-1177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2:1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91 115 836,'-12'6'1563,"0"0"-1,0 1 1,1 1-1,0 0 0,-12 12 1,22-19-924,-5 3-298,3-3-60,7-3 1409,56-30-1411,141-75-1785,-174 91 539,6-2-3972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2:1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1720,'0'0'4877,"36"-28"-4477,-20 16-124,3-1-116,1 2-160,3-2-148,0 3-212,13-4-544,-12 0-1073,-2 6 313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0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0 858 1476,'0'0'634,"2"-5"-65,3-3-374,0 1 0,1-1 0,-1 1 0,1 0 0,1 0 0,-1 1 0,1 0 0,0 0 0,1 0 0,8-4 0,18-10 204,38-16-1,-53 27-308,146-59 633,-81 35-116,-80 31-472,1-1-1,-1 1 1,1-1 0,6-6-1,12-7 1354,-20 11-1152,-3 4-316,0 1-1,0 0 0,0 0 0,0 0 0,0 0 0,0 0 0,0 0 0,0 0 0,0 0 0,0-1 0,0 1 0,0 0 0,0 0 0,0 0 0,0 0 0,0 0 0,0 0 0,0 0 0,0-1 0,0 1 0,0 0 0,0 0 0,0 0 0,0 0 0,0 0 0,0 0 0,0 0 0,0 0 0,0 0 0,-1 0 0,1-1 0,0 1 0,0 0 1,0 0-1,0 0 0,0 0 0,0 0 0,0 0 0,0 0 0,-1 0 0,1 0 0,0 0 0,0 0 0,0 0 0,0 0 0,0 0 0,0 0 0,0 0 0,0 0 0,-1 0 0,1 0 0,0 0 0,0 0 0,0 0 0,0 0 0,0 0 0,0 0 0,0 0 0,0 0 0,-1 0 0,1 1 0,-9 3 62,0 1-1,1 1 1,-1 0-1,1 0 1,1 0-1,-1 1 1,1 0 0,-12 16-1,-3 7 182,-23 43 1,36-56-166,1 0 0,0 1 0,2 0 0,-6 25 0,8-28-30,2-1-1,0 1 1,0 19-1,2-29-47,0 1 0,1-1 0,-1 1 0,1-1 0,1 1 0,-1-1 0,1 1 0,0-1 0,0 0 0,0 0 0,6 8 0,-7-12-19,1 0 1,0-1 0,-1 1 0,1-1 0,0 1-1,0-1 1,-1 0 0,1 1 0,0-1 0,0 0-1,0 0 1,-1 0 0,1 0 0,2-1 0,-2 1-3,-1-1 1,0 1 0,1-1 0,-1 1-1,1-1 1,-1 0 0,1 1 0,-1-1-1,0 0 1,0 0 0,1 0-1,-1 0 1,0 0 0,0 0 0,0 0-1,1-2 1,2-2-3,3-3 3,0-1 0,-1 0 0,0 0 0,0-1 0,-1 1 0,8-21 0,17-67 11,-26 84-11,27-103 613,-30 114-190,-1 9-395,0-3-27,0 5 20,0-1-1,0 1 0,1-1 0,0 1 1,5 13-1,-4-17-25,0 0 1,0-1-1,1 1 0,0-1 0,0 0 1,0 0-1,1 0 0,0 0 0,-1 0 1,1-1-1,0 1 0,1-1 1,-1 0-1,0 0 0,1-1 0,0 1 1,0-1-1,-1 0 0,1-1 1,7 2-1,-8-2-30,-1 0 1,1 0 0,0-1 0,-1 1-1,1-1 1,0 0 0,0 0-1,-1 0 1,1-1 0,0 0 0,-1 1-1,1-1 1,0 0 0,-1-1-1,1 1 1,-1-1 0,0 1 0,1-1-1,-1 0 1,0 0 0,0-1-1,0 1 1,-1 0 0,1-1 0,0 0-1,-1 0 1,0 0 0,0 0-1,3-5 1,1-3-26,-1-1 0,-1 0 0,0 0 0,4-20 0,4-55-115,-2-208 39,-33 51 1217,19 209-682,-7-5 1371,5 77-1602,2 0 0,1 0 0,4 53 0,19 118 194,37 58-58,-45-215-391,-1-8-273,9 44-3615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2:1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111 183 1684,'-70'17'6982,"30"-8"-201,40-9-6713,8-6 402,12-6-650,192-98 600,-168 83-646,-22 13-708,27-12 0,-39 19 494,-1 0-1334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2:1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10 309 1720,'-10'6'7713,"23"-17"-6150,30-21-1419,238-150 1878,-221 143-2093,-20 12-1598,-13 9-3624,-16 12 2556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2:3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1674 1284,'-12'5'2822,"-20"2"3320,85-48-6054,0 2 0,90-49 0,-61 40-51,416-224 84,-10 25-76,408-169 78,-494 236-104,-261 112-4,-27 13 7,-6-4 14,-62 33 165,-42 24-125,-1-1 0,0 1 0,0-1-1,-1 0 1,1 0 0,0 0 0,3-5 0,-5 6 98,8-22 218,-9 21-383,0-8 0,0 9 309,-1-2-254,-2-9-3,3 10 128,-8-25 394,8 25-511,2-9-6,-1 9 24,-1 3-87,0 0-1,0 0 1,1 0-1,-1 0 1,0 0-1,0 0 1,0 0-1,1 0 1,-1 0-1,0-1 1,0 1-1,1 0 0,-1 0 1,0 0-1,0 0 1,0-1-1,0 1 1,1 0-1,-1 0 1,0-1-1,0 1 1,0 0-1,0 0 1,0 0-1,0-1 1,0 1-1,0 0 1,0-1-1,1 1 6,-1 0 0,0-1-1,0 1 1,0 0 0,0-1-1,0 1 1,0 0 0,0-1-1,1 1 1,-1 0 0,0-1-1,0 1 1,0 0 0,1 0 0,-1-1-1,0 1 1,0 0 0,1 0-1,-1 0 1,0-1 0,1 1-1,-1 0 1,0 0 0,1 0 0,-1 0-1,0 0 1,1-1 0,-1 1-1,0 0 1,1 0 0,-1 0-1,0 0 1,1 0 0,-1 0-1,0 0 1,1 0 0,-1 0 0,0 1-1,1-1 1,-1 0 0,18 4 78,-18-4-82,1 1 0,0-1 0,0 0 1,-1 0-1,1 1 0,0-1 1,-1 1-1,1-1 0,0 0 0,-1 1 1,1-1-1,-1 1 0,1 0 0,-1-1 1,1 1-1,-1-1 0,1 1 0,-1 0 1,0-1-1,1 1 0,-1 0 1,0-1-1,1 1 0,-1 1 0,0-1 9,3 7 45,-2 8-71,0-1-1,-1 1 1,-1-1-1,0 1 1,-1-1-1,-1 0 1,0 0 0,-1 0-1,0 0 1,-2 0-1,0-1 1,-10 19 0,-13 17-618,-2-1 0,-37 44 0,-51 54-4560,61-74 1941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2:3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123 607 1276,'-4'-1'611,"-46"-4"2030,47 4-2237,-1 1-21,-55-5 3139,57 4-2131,14-1-1320,227-33 159,-42 11-115,335-59 10,-45-8-21,289-51 33,-510 97-95,-227 38-40,62-9 114,-98 16-74,13-4 260,-15 4-287,-1 0 0,1-1 0,0 1 0,-1 0 0,1 0 0,-1-1 1,1 1-1,0-1 0,-1 1 0,1 0 0,-1-1 0,1 1 0,-1-1 0,1 1 0,-1-1 1,0 0-1,1 1 0,-1-1 0,0 1 0,1-1 0,-1 0 0,0 1 0,0-1 1,1 0-1,-1-1 0,0 1 12,0 0 0,-1 0 1,1-1-1,0 1 0,-1 0 1,1 0-1,0-1 0,-1 1 0,0 0 1,1 0-1,-1 0 0,0 0 1,-1-1-1,-1-3 60,-1 1 0,0 0 1,0 1-1,-1-1 0,1 1 1,-7-4-1,-64-26 654,51 23-135,-26-14 0,48 23-458,-1 0-2,1 0-152,-3-2 306,-1 1-1,1 0 1,-1 0 0,-9-2 0,63 85-218,-35-61-69,-1-1 0,-1 2 0,0-1 0,-2 2 0,11 31 0,-18-42-76,1 0 0,-2 1 0,0-1 0,0 0-1,-1 1 1,0-1 0,-1 0 0,0 1 0,-1-1 0,0 0 0,-1 0-1,0 0 1,-1 0 0,0-1 0,-1 1 0,0-1 0,-9 14-1,-12 14-809,0-1-1,-40 41 1,-27 17-4206,28-36 1423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2:3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1236,'0'0'646,"0"-2"-56,0 1-514,0 1 0,0-1 0,0 1 0,0-1 0,0 0 0,0 1 1,0-1-1,0 0 0,0 1 0,0-1 0,0 0 0,1 1 1,-1-1-1,0 1 0,0-1 0,1 0 0,-1 1 0,0-1 1,1 1-1,-1-1 0,1 1 0,-1-1 0,1 1 0,-1-1 0,1 1 1,-1 0-1,1-1 0,-1 1 0,1 0 0,-1-1 0,1 1 1,0 0-1,-1 0 0,1 0 0,0-1 0,-1 1 0,1 0 0,0 0 1,-1 0-1,1 0 0,0 0 0,-1 0 0,1 0 0,-1 0 1,1 1-1,0-1 0,0 0 0,6 2 16,1-1-1,-1 1 1,11 5-1,217 95 1552,-63-25-1052,148 65 217,-7-3-248,-274-122-504,441 177 491,-341-142-316,147 76 0,-226-96-47,-1 2 0,87 67 0,-144-100-168,-2-1-14,1 0 0,-1 0-1,1 1 1,0-1 0,-1 0 0,1 0-1,-1 1 1,1-1 0,-1 0-1,1 0 1,-1 1 0,1-1-1,-1 1 1,1-1 0,-1 1 0,1-1-1,-1 0 1,0 1 0,1 0-1,10 8 47,-8-8-31,0 1 0,0-1 0,-1 1-1,1 0 1,-1 0 0,1 0 0,-1 0-1,0 0 1,3 4 0,-1-1 251,-2-4 40,7 7 707,-114-96 1315,-18-20-1820,68 65-18,53 41-465,-3-2 16,5 4-41,0 0 0,0 0 1,0 1-1,0-1 0,0 0 1,0 0-1,0 0 0,0 0 1,0 0-1,1 0 0,-1 0 1,0 0-1,0 0 0,0 0 0,0 1 1,0-1-1,0 0 0,0 0 1,0 0-1,0 0 0,0 0 1,0 0-1,0 1 0,0-1 1,0 0-1,0 0 0,0 0 1,0 0-1,0 0 0,0 0 1,0 0-1,0 1 0,0-1 1,0 0-1,0 0 0,0 0 1,0 0-1,0 0 0,-1 0 1,1 0-1,0 0 0,0 0 1,0 1-1,0-1 0,0 0 0,0 0 1,0 0-1,0 0 0,0 0 1,-1 0-1,1 0 0,0 0 1,0 0-1,0 0 0,0 0 1,0 0-1,0 0 0,0 0 1,-1 0-1,1 0 0,0 0 1,0 0-1,0 0 0,0 0 1,3 11 0,-2-7 1,1 1-1,-1-1 1,1 0-1,0 0 0,1 0 1,-1 0-1,1 0 1,4 5-1,11 15 30,34 33-1,23 16 72,-74-72-84,10 9 28,-9-9-39,-1 0-10,-1-1 1,1 1-1,-1-1 0,1 0 0,-1 1 0,0-1 0,1 1 0,-1-1 0,1 1 0,-1 0 1,0-1-1,1 1 0,-1-1 0,0 1 0,0-1 0,0 1 0,1 0 0,-1-1 1,0 1-1,0 0 0,0-1 0,0 1 0,0 0 0,0-1 0,0 1 0,0 0 1,0-1-1,-1 2 0,-5 15-34,3-12 2,-1 0 0,0 0 0,0 0-1,0-1 1,0 1 0,-1-1 0,0 0 0,-9 6-1,1-1-55,-44 34-1857,-1-3 0,-77 39 0,101-60-1569,9-3 38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2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43 127 1368,'-3'0'1486,"-4"2"-949,-17 6 11150,16-5-9845,16-8-1828,161-79-2219,-125 60 484,-17 5-3756,-17 12 2034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2:1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0 178 836,'0'0'5296,"8"-3"-4898,27-11-78,-1-1-1,33-22 1,71-50-3839,-106 66 1869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2:3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18 1268,'0'0'806,"-2"-1"-70,-47-14 5136,47 15-4539,-4-1-1196,6 1-125,0 0 0,0 0 0,0 0 0,0 0 0,0 0 0,0 0 0,0 0 0,0 0 0,0 0 0,0 0 0,0 1 0,0-1 0,0 0 0,0 0 0,0 0 0,0 0 0,0 0 0,0 0 0,0 0 0,0 0 0,0 0 0,0 0 0,0 1 0,0-1 0,0 0 0,0 0 0,0 0 0,0 0 0,0 0 0,0 0-1,0 0 1,0 0 0,0 0 0,0 0 0,0 0 0,0 0 0,0 1 0,0-1 0,0 0 0,0 0 0,0 0 0,0 0 0,0 0 0,-1 0 0,1 0 0,0 0 0,0 0 0,0 0 0,0 0 0,0 0 0,0 0 0,0 0 0,0 0 0,0 0 0,0 0 0,-1 0 0,1 0 0,0 0 0,0 0 0,0 0 0,31 27 264,2-1 0,50 30 0,-8-5 18,312 238 774,-347-258-979,242 186 500,-26-42-83,-188-134-323,26 18 344,-56-32 111,-37-26-177,5 4-282,-3-5-17,-4-5 797,-4-7-929,-63-183 465,44 126-160,23 67-286,-4-6 119,6 20-139,4 34 6,5 79 104,-9-95-106,-1-1 0,-6 41 0,1-45-70,-1 0 1,-1 0-1,-1 0 1,-1-1-1,-1 0 1,-2-1-1,0 0 1,-1-1-1,-1 0 1,-2-1-1,-19 21 1,7-11-826,-2-2 0,-35 28 0,-74 39-6675,101-72 3773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2:3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134 271 932,'-24'-6'1124,"18"5"-622,0 0-1,1-1 0,-1 0 0,-10-4 0,13 4-297,0 1 0,0 0 0,0 0-1,0 0 1,-1 1 0,1-1-1,0 1 1,-1-1 0,1 1-1,0 0 1,-4 1 0,-22-2 4786,41 5-4457,30 4-595,43-5 269,1-4 1,-1-4 0,88-16 0,244-62 187,-402 80-377,-9 2 56,1-1 0,-1 1 0,0-1 1,0 0-1,1-1 0,-1 0 1,9-5-1,-14 7 293,-2-3-287,-3-12-8,3 14-57,-1 0-1,1 0 1,-1 0-1,1 0 1,-1 0-1,1 0 1,-1 0-1,0 1 1,0-1-1,0 1 1,0-1-1,-5-1 1,5 1-7,-8-5 17,-4-4 248,-1 0 0,2-1 1,-20-22-1,32 33 153,6 5-390,2 2-28,-1 0 1,1 0 0,-2 0 0,1 1 0,-1-1 0,0 2 0,0-1 0,0 0-1,-1 1 1,-1 0 0,1 0 0,2 8 0,-4 0-99,0-1 1,-1 1-1,-1-1 0,0 1 1,-1-1-1,-1 0 0,0 1 1,-1-1-1,-1 0 0,0 0 1,-1 0-1,-9 17 0,-36 71-2668,21-43-2081,11-19 1189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2:39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1254 1892,'-3'0'985,"-25"0"4484,27 0-5293,0 0-1,-1-1 1,1 1-1,0 0 1,0-1-1,0 1 1,-1-1-1,1 1 1,0-1-1,0 0 1,0 1-1,0-1 0,0 0 1,0 0-1,0 0 1,0 0-1,0 0 1,0 0-1,0-2 1,0 2 40,2-3-26,3-9-96,1 1 1,1 0-1,0 0 1,13-18-1,38-47 121,-46 63-183,78-89 141,150-137 1,30 11 20,-225 194-161,50-45 72,114-120 1,-185 172 61,21-33-1,-40 56-142,-3 3 12,25-35 890,-30 36-944,1-1 19,2 2 1,0-1-1,0 1 0,-1-1 0,1 1 1,0 0-1,0-1 0,0 1 1,0 0-1,-1 0 0,1 0 0,0 0 1,0 0-1,0 0 0,-1 0 1,1 0-1,0 0 0,-2 1 0,-26 3 199,0-1-1,-48-1 0,61-2-29,-29 0 489,42 0-252,11 0-378,6 1 0,0-1 1,0-1-1,23-4 1,35-14 64,-6-4 110,-64 22-87,15 2 28,-16 2-87,1 3-30,0 1-1,-1-1 0,1 0 0,-1 1 1,-1-1-1,1 1 0,-1-1 1,0 1-1,-1 0 0,-1 10 0,-19 71 82,17-75-84,-37 109 97,0 4-4516,40-123 3784,0 1-209,0 2-3617,-1 7 773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0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19 912,'12'-19'8269,"-20"22"-7673,1 0-461,1-1 1,-1 1-1,1 0 1,0 1-1,0 0 1,1 0-1,-1 0 1,1 1-1,0-1 1,-6 8-1,6-7-49,2 1 0,-1 0 0,1-1 0,-1 1 0,2 0 0,-1 1 0,1-1 0,0 0 0,0 1 0,0-1 0,1 1 0,0 0 0,1 0 0,-1-1 0,1 1 0,1 0 0,-1-1 0,1 1 0,0 0 0,1-1 0,-1 1 0,1-1 0,1 1 0,-1-1 0,1 0 0,5 9 0,11 14 135,0-2 0,2 0 0,1-1 0,34 31 0,-44-40 18,-11-15-153,-4 1-110,-3 1-48,1 0-1,-1 0 1,1 0-1,-1-1 1,-1 0-1,-11 5 1,-45 10-3661,41-12 399,2-1-51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2:4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1239 1476,'0'0'1950,"0"3"-1390,-2 18 1236,2-19-1011,-3 11 699,-8 26 1211,10-37-2449,-2 8 937,3-25 2620,3-12-4034,34-142 524,64-182 0,-56 219-215,31-104 105,-60 182-166,-1 6 29,10-66-1,-17 65 17,7-55 18,-15 102-44,-1-1-26,0-6-12,0 6 18,0 3-11,-6-2 0,5 2 33,-1 1-38,-35 20 19,36-20-4,-24 5-71,4 2 53,0 0 0,0 2 1,1 0-1,0 1 0,1 1 1,0 1-1,1 1 0,1 1 1,-19 18-1,10 3 32,26-34-4,0 0 0,1-2-23,0 0 0,0 0 0,0 1 1,0-1-1,0 0 0,-1 0 0,1 0 0,0 0 0,0 0 0,0 0 0,0 0 0,0 1 0,0-1 0,0 0 0,0 0 0,0 0 0,0 0 1,0 0-1,0 0 0,0 1 0,0-1 0,0 0 0,0 0 0,0 0 0,0 0 0,0 0 0,0 1 0,0-1 0,0 0 0,0 0 0,0 0 1,1 0-1,-1 0 0,0 0 0,0 0 0,0 0 0,0 1 0,0-1 0,0 0 0,0 0 0,0 0 0,0 0 0,1 0 0,-1 0 0,0 0 1,0 0-1,0 0 0,0 0 0,10-2 21,13-9-44,-20 9 31,25-13 15,-1-3 0,47-38 0,9-7-8,-55 43-27,-15 11 0,22-13 0,-33 21 17,2 4-3,-1-1-3,-1 0 0,1 0 0,0 1 1,-1-1-1,1 1 0,-1 0 0,0 0 0,0 0 1,0 0-1,0 0 0,0 0 0,1 6 0,5 17-150,-2 1-1,-1 0 0,-1 0 1,-1 1-1,-1 27 1,-1-29 21,3 67-1180,5 73-6058,-7-122 3949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2:4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61 335 1300,'0'0'2313,"0"-2"-1970,0-5-638,0 7 505,0-1 1,0 0-1,-1 1 0,1-1 0,0 1 0,0-1 0,-1 0 0,1 1 0,0-1 0,-1 1 0,1-1 0,0 1 0,-1-1 1,1 1-1,-1 0 0,1-1 0,-1 1 0,1-1 0,-1 1 0,1 0 0,-1 0 0,1-1 0,-2 1 0,0-1 697,-9-1-358,8 0-526,0 0 0,1 0 0,-1 0 1,0-1-1,1 1 0,0 0 0,0-1 0,0 0 1,0 1-1,0-1 0,0 0 0,1 0 0,-1 0 1,1 0-1,0 0 0,0-1 0,0 1 0,0 0 0,0 0 1,1-1-1,0-3 0,0 5-10,0-11 13,-1 4-19,1 8-7,0 0 1,0 0 0,0 0 0,0 0-1,0 0 1,0 0 0,0 0 0,1-1-1,-1 1 1,0 0 0,1 0-1,-1 0 1,0 1 0,1-1 0,0-2-1,6-16-4,-6 18 4,3-10 14,0 0 858,-11 16 584,1 0-1786,2-2 794,8-2-418,10 0-22,-1-1 1,0 0-1,1-1 1,-1 0-1,0-1 1,24-6-1,10-1 17,272-40 52,-178 24 275,-141 25-357,1 0 1,-1 0 0,0 0 0,1 0 0,-1-1 0,0 1 0,0 0 0,1 0 0,-1 0-1,0 0 1,1-1 0,-1 1 0,0 0 0,0 0 0,0-1 0,1 1 0,-1 0-1,0 0 1,0-1 0,0 1 0,1 0 0,-1-1 0,0 1 0,0 0 0,0-1-1,0 1 1,0 0 0,0-1 0,0 1 0,0 0 0,0-1 0,0 1 0,0 0 0,0 0-1,0-1 1,-3-9 207,3 9-269,-1-2 96,-9-8 71,-1-1 438,-23-20 0,32 31-452,1-1-7,1 2-80,0 0 0,0 0 0,0 0-1,0 0 1,0 0 0,0 0 0,1 0-1,-1 0 1,0 0 0,0 0-1,0 0 1,0 0 0,0 0 0,0 0-1,0 0 1,0 0 0,0 0-1,0 0 1,0 0 0,0 0 0,0 0-1,0 0 1,0 0 0,0 0 0,0-1-1,0 1 1,0 0 0,0 0-1,0 0 1,0 0 0,0 0 0,0 0-1,0 0 1,0 0 0,0 0 0,0 0-1,0 0 1,0 0 0,0 0-1,11 7 99,-8-4-115,1 0 1,-1 1-1,0-1 1,0 1 0,0 0-1,2 4 1,-1 0 17,0 1 1,-1 1-1,-1-1 0,1 0 1,-1 1-1,-1-1 0,0 1 1,0-1-1,-1 1 0,0-1 1,-1 1-1,0 0 0,-1-1 1,1 0-1,-5 12 1,0-2-77,-1 0 1,-1-1 0,0 0 0,-1 0-1,-1-1 1,-17 21 0,-77 85-2407,44-56-3440,30-31 2116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2:4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146 216 904,'-9'-9'1810,"-12"-16"371,-27-42 0,18 14 60,29 51-2069,-13-28 1237,12 26-1232,0 0 0,-1 0 0,1 0 0,-1 1-1,-6-7 1,8 9 21,0 19-176,1 10-20,8 22 103,13 64 117,2-14-21,8 26 16,105 263 272,-103-308-422,122 269 186,-78-173-131,-48-83 46,-28-93-152,0 3 48,0 0 1,1 0-1,-1 0 0,-1 0 0,1 0 0,0 5 1,-2-1-61,1-5 26,-3 9 30,-4 4 5,7-14-35,-2 1-20,0 1-1,0-1 1,-1 1-1,1-1 1,-4 3-1,-8 17 59,13-22-34,-2 12-6,-2 4 45,5-15 88,0-2-93,0 1 0,-1 0 1,1 0-1,0 0 0,0 0 0,0-1 1,-1 1-1,1 0 0,0 0 1,-1-1-1,1 1 0,-1 0 1,0 0-1,-7 5-5,6-5 106,-3-3-145,-185-98 340,169 89-267,-25-17 231,44 27-216,6 6-110,5 7 7,1 0 0,0 0 0,0-2 0,23 19 0,-9-12 18,43 26 0,-64-42-15,0 1-1,0 0 1,1-1-1,-1 0 1,0 0-1,1 0 1,-1 0 0,0-1-1,1 1 1,-1-1-1,1 0 1,-1 0 0,1 0-1,-1-1 1,1 1-1,-1-1 1,1 0 0,-1 0-1,0 0 1,0 0-1,1 0 1,-1-1 0,0 1-1,0-1 1,0 0-1,5-4 1,3-4 0,0-1 1,0 0-1,-1-1 0,14-22 0,-9 14 0,13-16 14,-14 20-10,-2 0 0,16-27-1,-27 42-1,0-1-1,0 1 1,1-1-1,-1 1 1,0 0 0,0 0-1,1-1 1,-1 1-1,1 0 1,-1 0-1,1 0 1,1-1-1,-1 7-10,-1-3-1,0 0 1,0 0 0,0 1 0,0-1 0,-1 0-1,1 0 1,-1 1 0,0-1 0,0 0-1,0 0 1,0 1 0,0-1 0,0 0 0,-1 4-1,-49 203-745,40-170-100,0-5-1717,7-13-3561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3:0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38 920,'-35'-20'8433,"34"19"-7861,-6-3-11,5 2-15,-6-4 2161,-1 2 190,16 9-1953,32 21-1359,-21-15 812,50 33-14,78 53 119,143 107-6,55 31-154,-131-95-168,-62-38 263,-106-73-170,51 30 345,60 35-72,-139-82-494,0 0 1,22 21-1,-19-16-32,114 103 296,-133-119-233,3 2 277,5 4 340,-9-7-675,0 0 1,0 0-1,1 0 0,-1 0 1,0 0-1,0 0 0,0 0 1,0 0-1,0 0 1,0 0-1,1 0 0,-1 0 1,0 0-1,0 0 0,0 0 1,0 0-1,0 0 0,1 0 1,-1 0-1,0 0 1,0 0-1,0 0 0,0 0 1,0 0-1,1 0 0,-1 0 1,0 0-1,0 0 1,0-1-1,0 1 0,0 0 1,0 0-1,0 0 0,0 0 1,1 0-1,-1 0 0,0 0 1,0-1-1,0 1 1,0 0-1,0 0 0,0 0 1,0 0-1,0 0 0,0 0 1,0-1-1,0 1 0,0 0 1,0 0-1,0 0 1,0 0-1,0 0 0,0-1 1,0 1-1,0 0 0,0 0 1,0 0-1,0 0 0,0 0 1,0-1-1,0 1 1,-5-23 50,0 1 0,-1-1 0,-1 1 0,-12-27 0,-2 10 63,-1 0 0,-49-65 0,44 66-53,-10-10 47,35 46-113,-8-12-21,45 92-46,49 67 78,16 31-8,-95-169-9,5 14 38,-6-13-34,-3-6-6,-4 1-32,-1 0 21,-1 0 0,0 0 0,0 0 0,0-1-1,0 1 1,0-1 0,-9 2 0,-44 10-55,53-13 53,-213 36-1077,82-16-789,27-5-805,36-10-6294,55-4 4114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3:0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44 369 1560,'0'0'1521,"-2"-1"-880,-25-13 3248,25 14-3171,-6-5 176,8 5-773,0 0 0,-1 0-1,1 0 1,0-1-1,0 1 1,-1 0-1,1 0 1,0 0 0,0 0-1,0 0 1,0 0-1,-1 0 1,1-1-1,0 1 1,0 0 0,0 0-1,0 0 1,-1 0-1,1-1 1,0 1-1,0 0 1,0 0 0,0 0-1,0 0 1,0-1-1,0 1 1,0 0-1,0 0 1,0-1-1,0 1 1,0 0 0,0 0-1,0 0 1,0-1-1,0 1 1,0 0-1,0 0 1,0 0 0,0-1-1,0 1 1,0 0-1,0 0 1,0 0-1,0-1 1,0 1 0,0 0-1,1 0 1,7-4-83,0 1 1,0 0-1,1 0 1,-1 1-1,15-2 1,54-3 99,-41 5-93,294-16 238,-198 13-201,86-14 26,-136 10-69,57-11 25,34-3 611,-171 23-564,4-1 203,1-1 0,0 1-1,8-5 1,-14 6-328,1-1 1081,-2 2-1044,0-1-1,0 0 1,0 0-1,1 0 1,-1 0 0,0 0-1,0 0 1,0 0-1,0 0 1,0 0 0,1 0-1,-1 0 1,0 0-1,0 0 1,0 0-1,0 0 1,0 0 0,1 0-1,-1 0 1,0 0-1,0 0 1,0 0 0,0 0-1,0 0 1,0 0-1,1 0 1,-1 0 0,0-1-1,0 1 1,0 0-1,0 0 1,0 0-1,0 0 1,0 0 0,1 0-1,-1 0 1,0-1-1,0 1 1,0 0 0,0 0-1,0 0 1,0 0-1,0 0 1,0 0 0,0-1-1,0 1 1,0 0-1,0 0 1,0 0-1,0 0 1,0 0 0,0-1-1,0 1 1,0 0-1,0 0 1,0 0 0,0 0-1,0 0 1,0-1-1,0 1 1,0 0-1,0 0 1,0 0 0,0 0-1,-1-1 1,-29-18 322,0 1 0,-52-21 0,34 16-23,-19-9 147,-61-31 823,111 55-986,22 14-55,0-2-224,1 0 0,0 0 1,10 4-1,123 35 83,-79-26-76,-36-10-20,-1 1 0,0 1 0,25 13 0,-46-21-12,0 0 0,0 0 0,-1 0 0,1 0 0,-1 1 1,1-1-1,-1 0 0,1 1 0,-1 0 0,0-1 1,0 1-1,0 0 0,0-1 0,0 1 0,0 0 0,0 0 1,0 0-1,0 3 0,-1-2 2,1 0-1,-1 1 1,0-1 0,-1 0-1,1 1 1,0-1 0,-1 0-1,0 0 1,0 1 0,-2 3-1,-3 6 4,0 0 0,-1-1-1,-1 0 1,-10 13-1,16-23-7,-110 125-514,10-13-1715,87-95 4,1 1-1,1 0 1,0 1 0,-11 27-1,13-19-2842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3:0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1197 1788,'-24'25'7033,"20"-19"-6507,3-5-72,4-5 2294,249-275-1452,-186 210-1196,149-145 236,93-71 212,-240 222-343,57-46 113,-41 37 10,-82 71-273,10-11 261,21-18 473,-32 29-144,0 1-596,-1 0 0,0 0 0,1-1 0,-1 1 0,0 0 0,1 0 1,-1-1-1,0 1 0,0 0 0,1 0 0,-1-1 0,0 1 0,0 0 0,1-1 0,-1 1 0,0 0 0,0-1 1,0 1-1,0 0 0,0-1 0,0 1 0,1-1 0,-1 1 0,0 0 0,0-1 0,0 1 0,0 0 0,0-1 1,0 1-1,0-1 0,-1 1 0,1 0 0,0-1 0,0 1 0,-2-3-34,1 3-7,1-1-1,-1 0 1,0 0-1,0 0 1,1 0-1,-1 0 1,1-1-1,-1 1 1,1 0-1,-1 0 1,1 0-1,-1-3 1,-2 4 66,-14-4 364,-31 0 0,46 4-295,-8-1 61,1 0 66,-7-2 199,15 3-464,1 0 1,0 0 0,0 0-1,0 0 1,0 0 0,0 0 0,0 0-1,0 0 1,0 0 0,0 0-1,-1 0 1,1 0 0,0 0-1,0 0 1,0-1 0,0 1-1,0 0 1,0 0 0,0 0-1,0 0 1,0 0 0,0 0-1,0 0 1,0 0 0,0-1-1,0 1 1,0 0 0,0 0 0,0 0-1,0 0 1,0 0 0,0 0-1,0 0 1,0 0 0,0-1-1,0 1 1,0 0 0,0 0-1,0 0 1,0 0 0,0 0-1,0 0 1,0 0 0,0 0-1,0-1 1,0 1 0,0 0 0,0 0-1,0 0 1,0 0 0,1 0-1,-1 0 1,0 0 0,0 0-1,0 0 1,28-14 238,-15 8-261,48-16 159,-59 21-52,-1 1-79,-1 0-1,1 0 1,0 0-1,0 1 0,0-1 1,0 0-1,0 0 0,0 0 1,-1 1-1,1-1 1,0 0-1,0 1 0,0-1 1,-1 1-1,1-1 1,0 1-1,-1-1 0,1 1 1,0 0-1,-1-1 0,1 1 1,-1 0-1,2 1 1,-1 0 9,-1 0 0,1 0 1,0 0-1,-1 0 0,1 0 1,-1 1-1,0-1 0,1 0 1,-1 4-1,-1 5 36,-1 1 1,0-1 0,-3 12-1,3-15-45,-58 185 369,40-139-1047,3 2 0,-12 63 1,27-111 161,-3 40-1956,8-18-5763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3:1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1265 1716,'-31'30'6490,"30"-29"-5921,-1 0 328,-5-1 4104,6-5-4930,1 1-1,-1-1 1,1 0 0,0 1 0,1-1 0,-1 1 0,1-1-1,0 1 1,2-9 0,20-44 381,-10 26-323,91-205 660,-57 133-579,212-464 598,-233 512-742,-10 23-11,15-46-1,-30 72-38,-1 5-16,14-27 48,-13 26-18,-1 0-5,4-6-4,-3 5 138,-2 4-159,1-1 0,0 0 0,-1 0 1,1-1-1,0 1 0,-1 0 0,1 0 0,0 0 0,-1 0 1,1 0-1,0 0 0,-1 0 0,1 0 0,0-1 0,-1 1 1,1 0-1,0 0 0,0 0 0,-1-1 0,1 1 0,0 0 0,0 0 1,-1-1-1,1 1 0,0-1 0,-1 1 1,1-1 1,-1 0-1,1 1 0,0-1 0,-1 1 0,1 0 1,-1-1-1,0 1 0,1-1 0,-1 1 1,1 0-1,-1-1 0,1 1 0,-1 0 0,0-1 1,1 1-1,-1 0 0,-1 0 0,-13-2 49,-1 0 0,-21 1 1,-23-2 558,58 3-132,8-3-416,22-5-5,-27 7-51,0 1 0,0-1 0,0 1-1,0 0 1,0-1 0,0 1-1,0 0 1,0 0 0,0 0-1,0 0 1,0-1 0,0 2-1,0-1 1,0 0 0,0 0 0,0 0-1,0 0 1,0 1 0,2 0-1,0 0 15,2 0-11,1 0 1,-1 0-1,0 1 0,0 0 1,1 0-1,-2 0 0,1 1 0,0-1 1,0 1-1,-1 0 0,1 1 1,-1-1-1,0 1 0,0 0 0,-1 0 1,1 0-1,-1 0 0,0 1 1,0-1-1,0 1 0,0 0 0,-1 0 1,0 0-1,0 0 0,0 0 0,-1 0 1,0 1-1,0-1 0,0 1 1,0-1-1,-1 0 0,0 9 0,-2 4-267,0 0-1,-2 1 1,1-1-1,-13 31 1,-35 72-3128,20-51-2750,15-30 1872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3:2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214 174 924,'0'0'1105,"-1"-3"-628,-5-37 2221,5 38-1913,1-2-538,0-21 450,0 23-482,-2-10 524,2 3-399,1 0 0,0 0-1,0 0 1,1 0 0,4-10 0,-6 17-205,5-17 1527,-7 25-1569,-47 172 424,34-130-267,-41 82 0,35-86-58,-31 53 1016,50-94-1045,0-1 1,0 1-1,0-1 0,0 0 0,0 0 0,-1 0 0,1 0 0,-4 2 0,5-3 185,1 3-321,0 1-1,1-1 1,0 0-1,0 0 0,0 0 1,0 0-1,1 0 1,-1 0-1,4 5 0,23 33 83,-17-26-49,220 309 931,18-14-350,-203-259-528,116 129 213,-150-168-278,0-2 0,1 0 0,0 0 0,0-1 0,1-1 0,16 8 0,-28-16 206,2-4-141,-2 1-99,-1 0 0,1 1 0,-1-1 0,1 0 0,-1 0 1,0 0-1,0 0 0,0 0 0,0 0 0,1-4 0,-1 2 9,0 0 0,-1 0 1,0 0-1,0 0 0,0-1 0,0 1 0,-2-6 0,-3-12 48,0 0 0,-1 1 0,-10-22-1,-33-62 411,22 47 46,21 45-238,-1 0 0,-8-11 0,14 22 211,7 9-427,204 232 317,-196-225-363,-1 1 0,-1 1-1,0 0 1,11 19 0,-20-30-65,0 0 0,-1 0-1,0 1 1,0-1 0,0 1 0,-1-1-1,1 1 1,-1 0 0,-1-1-1,1 1 1,-1 0 0,0 0-1,0 0 1,-1-1 0,1 1 0,-1 0-1,-1-1 1,1 1 0,-3 6-1,-4 4-253,-1-1-1,0 1 0,-2-1 1,1-1-1,-16 16 1,-66 61-1338,-99 58-1746,58-61-3215,75-54 2554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3:2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52 802 1056,'-2'-1'975,"-7"0"-83,7 1 669,0-1-859,-9 1-41,9 0 1144,-1 0-1275,-14 0 1369,17 0-1869,0 0 0,-1 0-1,1 0 1,0 0 0,0 0 0,0 0 0,0 0 0,0 0-1,-1 0 1,1 0 0,0 0 0,0 0 0,0 0-1,0-1 1,0 1 0,0 0 0,-1 0 0,1 0 0,0 0-1,0 0 1,0 0 0,0-1 0,0 1 0,0 0 0,0 0-1,0 0 1,0 0 0,0 0 0,0-1 0,0 1 0,0 0-1,0 0 1,0 0 0,0 0 0,0-1 0,0 1-1,0 0 1,0 0 0,0 0 0,0 0 0,0 0 0,0-1-1,18-19 929,-7 10-1133,92-97 464,284-266 175,-332 326-509,16-14-555,3 3 0,81-48 0,-144 101-72,-2 1-710,-5 1-2276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3:2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1138 1212,'-7'5'5741,"23"-15"-4679,32-26-1137,543-489 2750,-429 374-2256,-83 80-253,84-82 158,-159 149-311,34-36 143,2 1 1,45-33-1,-49 43 8,-33 27-354,0 1 0,0-1 0,-1 1 0,1-1 0,0 1 0,0 0 0,1 0 0,-1 1 0,0-1 0,0 1 0,0-1 0,0 1 0,1 0 0,-1 0-1,0 0 1,0 1 0,0-1 0,0 1 0,5 1 0,11 1-2313,5-2-99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39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21 374 1064,'5'-19'7220,"-4"24"-6611,-3 155 1491,-1-41-1153,3 173 1417,-1-282-406,-1-29-1586,-2-40-389,-3-80 265,0 3-27,10-136 0,23 55 253,-16 150-139,-3 35 51,-3 37-310,8 13-27,0 0 1,-2 1-1,0 0 0,10 28 1,25 92 117,-9-27-59,-21-68-118,2 6-723,2 0 0,47 86 0,-58-122-186,2 3-490,1-4-5067,-2 0 2757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3:3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5825 1744,'0'0'1646,"-2"0"-924,-11 0 2325,11 0-2537,9-3 4865,31-12-3969,18-7-1322,-28 10 29,-1-1 1,0-1-1,-1-1 1,-1-2-1,0 0 1,43-40-1,-19 7 24,-2-1-1,43-61 0,-54 59-75,-1-1 0,-3-3 0,-3 0 0,-2-2 0,-3-1 0,31-116 0,-4-110 89,-35 178-103,31-256 116,-31 232-105,10-266 106,-29 281-147,-20-147 0,-39-110 15,-9-75 30,45 245 14,-19-278 160,47 417-239,2 0 0,3 0 0,17-66 0,59-189-11,-71 279 14,-10 33-3,56-208 7,-45 156 13,9-100 0,0-75-58,-15 181 31,-3 25 19,-1 0 0,0-31 0,-4 2-28,-4-2 44,5 57-8,0 0-21,-1-10 4,1 7-8,-1-5-6,-5-18-2,6 27 26,-2 1-11,-22-7 29,21 8-24,0 0-21,-13 3 30,1 1 1,1 1-1,-1 0 1,-21 11 0,-21 6 134,55-21-114,0-1-16,2 0-3,0 0 0,0 0-1,0 0 1,0 0 0,0 0-1,0 0 1,0 0-1,0-1 1,0 1 0,0 0-1,0 0 1,0 0 0,0 0-1,0 0 1,0 0 0,0 0-1,0 0 1,0 0 0,0-1-1,0 1 1,0 0 0,-1 0-1,1 0 1,0 0-1,0 0 1,0 0 0,0 0-1,0 0 1,0 0 0,0 0-1,0 0 1,0 0 0,0 0-1,0 0 1,0 0 0,-1-1-1,1 1 1,0 0 0,0 0-1,0 0 1,0 0-1,0 0 1,0 0 0,16-10 162,28-12-52,-37 19-99,0 0 0,0 0-1,1 1 1,-1 0 0,0 1 0,1 0 0,-1 0-1,8 0 1,-10 2-15,-1-1 1,1 1-1,-1 0 0,0 1 1,0-1-1,1 1 0,-1-1 0,0 1 1,0 0-1,-1 1 0,1-1 1,0 1-1,-1 0 0,0 0 0,6 5 1,2 5 8,0 0 1,0 1-1,-1 1 1,-1 0-1,0 0 1,12 30-1,-10-13-3,0 1-1,9 51 1,20 213-1030,-20-119-473,-10-109 638,6 50-1392,-7-38-2875,-5-29 1296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3:3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6184 1432,'-3'0'608,"-8"0"-32,8 0 531,0 1-604,-18 3 1303,19-4-1427,-5 8 935,4-1-1007,2-5-4,2 3 4,0 1-205,1 0-1,0 1 1,0-1 0,1 0 0,0 0-1,0 0 1,0 0 0,1-1-1,0 1 1,0-1 0,0 0-1,1 0 1,-1 0 0,1-1-1,0 0 1,10 7 0,-3-4-6,-1 0 0,1-1 0,0 0 1,1 0-1,-1-2 0,1 1 0,22 3 0,-17-5 4,1 0-1,0-1 0,0-1 1,0-1-1,0-1 0,0-1 1,-1 0-1,1-1 0,20-7 1,2-3 28,-1-3 1,-1-1-1,0-2 1,-1-1-1,-1-3 0,36-28 1,10-15 93,90-92 0,-21-11-26,-122 134-163,82-112 80,-106 140-111,72-114 74,-53 80-64,115-209 71,-97 168-52,38-88 27,-23 48-28,86-191-7,-86 181-4,235-659 37,-230 588-55,83-320-4,-53 165 5,19-111 80,-75 319 75,23-91 14,19 7-53,-34 130-79,5 3 1,4 2 0,5 3 0,3 2 0,140-158-1,-153 199-33,2 2-1,64-48 1,-98 85-2,1 2-1,0-1 1,1 2-1,0 1 1,26-11-1,302-112-1,-65 28 120,-280 104-82,11-4 43,-11 4-28,4 0 120,-1-2 0,0 1-1,0 0 1,0-1-1,8-5 1,-12 7-156,2 0 1273,-9-3-1180,-1 0-41,-1 0 0,0 0 1,0 1-1,-10-4 0,-26-4 432,-42-18 1,29 9 163,-13-6 1490,87 27-2142,0 0 11,32 6-1,-36-4-11,1 1 0,0 0 0,-1 1 1,0 0-1,0 1 0,16 10 0,-21-11-6,0 1 1,-1-1-1,1 2 0,-2-1 1,1 1-1,-1 0 1,0 0-1,0 1 1,-1 0-1,8 15 1,-7-9-52,0 1 0,-2-1-1,0 1 1,0 0 0,-2 0 0,0 1 0,0-1 0,-2 0 0,0 1 0,-2 19 0,-3 6-405,-2-1 1,-21 66 0,-9-2-2752,-65 130 1,68-162-1070,-1 4-278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6:03:3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5930 1412,'-22'-29'4827,"22"29"-4755,0 0 1,0 0 0,0 0 0,0 0 0,0-1 0,0 1 0,0 0 0,0 0 0,0 0 0,0 0 0,1 0 0,-1 0-1,0-1 1,0 1 0,0 0 0,0 0 0,0 0 0,0 0 0,0 0 0,1 0 0,-1 0 0,0-1 0,0 1-1,0 0 1,0 0 0,0 0 0,1 0 0,-1 0 0,0 0 0,0 0 0,0 0 0,0 0 0,1 0 0,-1 0 0,0 0-1,0 0 1,0 0 0,0 0 0,0 0 0,1 0 0,-1 0 0,13 4 1178,27 15-1187,-13-5 559,-20-11-543,153 67 1155,-119-54-986,0-3 0,45 9 0,-37-13-85,1-3-1,-1-2 1,1-2-1,0-2 1,0-2-1,80-15 1,27-10 119,221-69 1,-378 96-284,358-121 211,-13-27-62,-270 110-130,166-91 23,132-102 42,-203 126-53,103-65 31,-6-20 40,-166 112-56,223-188 114,-115 78-41,180-170 470,-178 151-250,317-302 209,-264 254-374,-151 144-105,273-295 98,-230 217-135,82-93 22,-4 38-44,-42 35 37,73-79 56,-184 200-72,88-87 120,-31 60-82,-108 91-66,11-6 22,2 1 0,1 3 0,55-25 0,151-53-29,-222 93 6,187-63 6,-73 28-4,-95 33-3,-1 1 0,73-8-1,-25 5-17,38-4 36,-123 18 3,40-7 276,198-84 666,-141 52-381,-103 39-517,-3 1-58,1 0-1,-1 0 1,0 0 0,0 0-1,1 0 1,-1 0-1,0 0 1,1 0 0,-1 0-1,0 0 1,0 0 0,1 0-1,-1 0 1,0 0-1,0 0 1,1 0 0,-1 0-1,0 0 1,0 0-1,1-1 1,-1 1 0,0 0-1,0 0 1,0 0 0,1 0-1,-1-1 1,0 1-1,0 0 1,0 0 0,1 0-1,-1-1 1,0 1-1,0 0 1,0 0 0,0-1-1,0 1 1,0 0 0,0 0-1,1-1 1,-7-9 684,-10-4-297,-107-92 2424,116 100-2721,-9-6 318,-24-12-1,23 13-71,-45-18 849,60 28-974,-1 0-134,-2-2-96,7 6 451,22 15-428,-22-16-8,0 0 1,0-1 0,0 1 0,0-1 0,0 0 0,0 0 0,0 0-1,1 0 1,2 1 0,6 3 15,-7-3-17,1 1 0,0-1 1,0 0-1,9 2 0,17 8 18,-7-1-6,71 28 20,-92-38-22,0 0-7,9 4 3,-9-4 6,12 7 194,-3-4-103,-9-3 198,-2 1-255,0-2-43,0 1 1,-1-1-1,1 1 0,-1 0 1,0-1-1,1 1 1,-1-1-1,1 1 1,-1 0-1,0 0 1,1-1-1,-1 1 1,0 0-1,0 0 1,0-1-1,0 1 1,1 1-1,-6 20 93,2-13-102,-18 54-10,-42 88 0,26-70-529,-50 108-3746,59-133 143,7-15-3072,8-14 1181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3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37 322 1288,'-3'-1'505,"0"0"0,0 0 0,0-1 0,0 0 0,-6-3 0,8 4-363,0 0 0,0 0 0,0 1 0,0-1-1,1 0 1,-1 0 0,0 0 0,0 0 0,1 0-1,-1-1 1,0 1 0,1 0 0,-1 0 0,1 0-1,0 0 1,-1-1 0,1 1 0,0-2 0,0 1 488,2-2-62,3-5-369,0 0-1,0 1 1,1 0-1,1 0 1,-1 1-1,1-1 0,8-6 1,62-45 610,81-36-245,-133 81-2650,37-17 0,-53 27 708,6-3-1100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3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48 209 2004,'-33'-12'4224,"31"12"-3400,-7-3 925,9 3-1704,0 0 0,0 0-1,-1 0 1,1 0 0,0 0-1,0 0 1,0-1 0,-1 1-1,1 0 1,0 0 0,0 0-1,0 0 1,0 0 0,0-1-1,-1 1 1,1 0 0,0 0-1,0 0 1,0 0 0,0-1-1,0 1 1,0 0 0,0 0-1,0 0 1,0-1 0,0 1-1,0 0 1,0 0 0,0 0-1,0-1 1,0 1-1,0 0 1,0 0 0,0-1-1,0 1 1,0 0 0,0 0-1,0 0 1,0-1 0,0 1-1,0 0 1,0 0 0,0 0-1,1 0 1,-1-1 0,0 1-1,0 0 1,0 0 0,0 0-1,0 0 1,1 0 0,-1-1-1,0 1 1,0 0 0,0 0-1,1 0 1,-1 0 0,0 0-1,0 0 1,1 0 0,310-120 1624,-142 64-571,-140 48 2011,-29 12-2978,-2 7-81,0 0-1,-1-1 1,0 1 0,-1-1 0,0 1-1,-1-1 1,-7 11 0,0 3 34,-83 165 545,-29 60 172,120-240-762,-1-1 35,1 0-1,1 1 1,-1-1 0,1 1-1,1 0 1,0-1-1,0 1 1,1 0-1,-1 17 1,2-25-68,1-1 0,-1 1 0,0-1 0,1 1 0,-1-1 0,1 1 0,-1-1 0,1 1 0,-1-1-1,1 1 1,-1-1 0,1 1 0,-1-1 0,1 0 0,0 1 0,-1-1 0,1 0 0,-1 0 0,1 0 0,0 1 0,-1-1 0,1 0 0,0 0 0,1 0 0,-1 0 9,5 1 5,0 0 0,1-1 1,-1 0-1,1 0 0,-1 0 0,12-3 1,40-11 60,-54 13-74,237-79-713,-154 49-1227,-15 10-1799,-27 8-1581,-10 3 1175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4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53 245 1716,'-31'-19'5776,"30"18"-5027,-1 0-44,0-2-126,-1-1 1,1 1-1,0 0 0,0 0 0,0-1 0,-3-6 1,4 7-243,1-10 305,1 9-502,0-1 1,1 1 0,-1 0-1,0 0 1,1 0-1,0 0 1,0 0-1,0 1 1,5-6-1,-2 0 88,5-4 11,0 0-1,1 0 1,1 1-1,0 1 1,1 0-1,0 1 1,18-12-1,-26 19-195,-1 1 0,1 0 0,0-1 0,-1 2 0,1-1 0,0 0 0,0 1-1,0 0 1,7 0 0,-10 1 8,1 0-8,-1 1-37,-1-1-1,1 0 0,-1 1 1,1-1-1,-1 1 0,0 0 1,1-1-1,-1 1 0,0 0 1,0 0-1,0 0 0,1 0 1,-1 0-1,0 0 0,0 0 1,0 0-1,0 0 0,-1 0 1,1 1-1,0-1 0,0 0 1,-1 1-1,1-1 0,-1 1 1,1 1-1,0 4 9,-1 0-1,0 0 1,-1 0 0,1 0-1,-1 0 1,-1 0 0,1 0-1,-1 0 1,0-1 0,-1 1-1,-3 6 1,-1 5 3,-3 8 10,2 1 1,0 0-1,1 1 1,-2 29-1,9-53-25,0-1 0,1 1 0,-1 0 0,1-1 0,0 1 0,0-1 0,1 1 0,-1-1 0,1 0 0,-1 1 0,1-1 0,0 0 0,0 0 0,1 0 0,-1 0 0,4 3 0,5 4 3,0 0 0,18 12 1,-26-20-4,32 23 2,-21-17-2,0 1 0,-1 1 1,-1 0-1,0 1 0,0 0 0,20 26 0,-31-35 18,0 0 0,1 0 0,-1 0 0,0 0 0,0 0-1,-1 1 1,1-1 0,0 0 0,-1 1 0,1-1 0,-1 1-1,0-1 1,0 1 0,0-1 0,0 0 0,0 1 0,0-1-1,-2 4 1,1-2-1,-1 0 1,1-1-1,-1 1 0,0 0 0,0 0 0,-1-1 1,1 0-1,-1 1 0,-5 4 0,-5 3 21,0-1 1,0 0-1,-1-1 0,-18 9 0,20-12-335,0 0 0,-1 0 0,0-2 0,0 0 0,-24 5 0,35-9-501,-1-1-173,-10-6-304,10 5-993,4-22-5494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40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13 1516,'0'-2'1287,"1"2"-1187,-1-1 1,0 1-1,0 0 1,0 0-1,0-1 0,0 1 1,0 0-1,0-1 1,0 1-1,0 0 0,0 0 1,0-1-1,0 1 1,0 0-1,0-1 0,0 1 1,0 0-1,0-1 1,0 1-1,0 0 1,0 0-1,0-1 0,-1 1 1,1 0-1,0 0 1,0-1-1,0 1 0,0 0 1,-1 0-1,1-1 1,0 1-1,0 0 0,-1 0 1,1 0-1,0 0 1,0-1-1,-1 1 0,1 0 1,0 0-1,-1 0 1,-12 1 3542,9-1-4546,4 0 921,-1 0 1,1 0 0,0 0 0,-1 0-1,1 0 1,0 0 0,-1 1 0,1-1-1,0 0 1,-1 0 0,1 0 0,0 0-1,-1 0 1,1 1 0,0-1 0,-1 0 0,1 0-1,0 0 1,0 1 0,-1-1 0,1 0-1,0 0 1,0 1 0,0-1 0,-1 0-1,1 1 1,0-1 0,-8 13 283,0 1 0,1-1 0,1 1 0,0 0 0,1 1 0,0-1 0,-4 30 0,7-34-211,1-1 0,0 1 0,0 0 0,1-1 1,0 1-1,1 0 0,0-1 0,1 1 0,0-1 0,0 1 0,1-1 1,1 0-1,-1 0 0,6 10 0,-6-16-67,-1 0 0,0-1 0,0 1 0,1-1 0,-1 0 0,1 0 1,0 0-1,0 0 0,0-1 0,0 1 0,0-1 0,0 1 0,0-1 0,0 0 0,0 0 0,1-1 0,-1 1 0,0-1 0,1 1 1,-1-1-1,0 0 0,1 0 0,-1-1 0,0 1 0,1-1 0,-1 1 0,0-1 0,0 0 0,0 0 0,1-1 0,-1 1 1,0-1-1,4-2 0,-1 0 33,-1 0 1,1 0 0,-1 0 0,0 0-1,-1-1 1,1 0 0,-1 0 0,0-1-1,0 1 1,0-1 0,-1 1 0,0-1-1,3-9 1,-3 7 58,-1-1-1,0 1 1,0-1-1,-1 0 1,0 1-1,-1-1 1,0 0-1,0 0 1,-2-12-1,0 16-190,1 1 0,-1-1 0,0 0 0,0 1 0,-1-1-1,1 1 1,-1 0 0,0 0 0,0 0 0,0 0 0,0 0 0,-1 1 0,0 0 0,0-1-1,0 1 1,0 1 0,-5-4 0,3 4-1052,0 0 0,1 1-1,-1-1 1,0 1 0,0 0 0,-11 0-1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4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2220,'0'-2'1148,"-5"31"8400,-16 93-7611,19-96-1565,0-12 57,0-1 0,2 1-1,1 24 1,-1-37-401,1 0 0,-1 0 0,0 0 0,1 0 0,-1 0 0,1 0 0,-1 0 0,1-1 0,0 1 0,-1 0 0,1 0 0,0 0 0,0-1 0,-1 1 0,1 0-1,0-1 1,0 1 0,0 0 0,0-1 0,0 1 0,0-1 0,0 0 0,0 1 0,0-1 0,2 1 0,26 2 200,-27-3-195,25 1 123,-1-2 0,0-2 0,39-7 0,76-25-1005,-121 30 302,1-5-1973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4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 1844,'-1'0'434,"0"-1"1,0 1-1,0 0 0,0-1 1,0 1-1,0 0 0,-1 0 1,1 0-1,0-1 0,0 1 0,0 0 1,0 1-1,0-1 0,0 0 1,0 0-1,0 0 0,0 1 0,-2-1 1,3 1-324,0 0 0,0 0 0,-1 0 0,1-1 1,0 1-1,0 0 0,0 0 0,0 0 0,0 0 0,0-1 1,0 1-1,0 0 0,1 0 0,-1 0 0,0-1 0,1 3 1,1 6-276,10 50 1265,6 36-227,-12-47-954,17 153 1614,-18-101-3254,-7 2-4447,1-81 2811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8:5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61 1284,'-18'-3'4324,"18"3"-4251,0 0 0,-1 0 0,1 0 0,0 0 0,0 0-1,0 0 1,0 0 0,0 0 0,-1 0 0,1 0 0,0-1 0,0 1 0,0 0 0,0 0 0,0 0 0,0 0 0,0 0 0,-1 0 0,1 0 0,0 0 0,0 0 0,0-1 0,0 1 0,0 0 0,0 0-1,0 0 1,0 0 0,0 0 0,0-1 0,0 1 0,0 0 0,0 0 0,0 0 0,0 0 0,0 0 0,0 0 0,0-1 0,0 1 0,0 0 0,0 0 0,0 0 0,0-1 0,18-9 2022,-13 8-2558,1-1 543,-1 1 0,1 0 0,0 1 0,0-1-1,7 0 1,16-4 189,-15 1-81,0 1-1,0 0 1,1 1 0,-1 0-1,1 1 1,16 0-1,-18 5 184,-12-3-354,-1 0-1,1 1 1,-1-1-1,0 0 1,1 0 0,-1 1-1,0-1 1,0 0-1,1 0 1,-1 1 0,0-1-1,0 0 1,1 1-1,-1-1 1,0 0-1,0 1 1,0-1 0,1 0-1,-1 1 1,0-1-1,0 0 1,0 1-1,0 0 1,1 4 95,-1-3-77,1 0-1,-1-1 0,0 1 1,0 0-1,0 0 0,0 0 1,0-1-1,0 1 1,0 0-1,0 0 0,-1-1 1,0 5-1,-1 0 49,-3 16 173,-2 1-1,-1-1 1,0 0 0,-22 39 0,-3 7 227,9-14-166,-17 41 395,31-73-496,8-18-139,0 0 0,0-1 1,1 1-1,-1 0 0,1 0 0,0 0 1,0 1-1,0-1 0,1 0 0,-1 5 1,1-9-72,0 0 0,0 0 0,1 0 0,-1 0 0,0 0 0,0 0 0,0 0 0,0 0 1,1 0-1,-1 0 0,0 0 0,0 0 0,0 0 0,0 1 0,1-1 0,-1 0 0,0 0 0,0 0 1,0 0-1,0 0 0,0 0 0,0 0 0,1 1 0,-1-1 0,0 0 0,0 0 0,0 0 0,0 0 1,0 0-1,0 1 0,0-1 0,0 0 0,0 0 0,0 0 0,0 1 0,0-1 1,1 0-1,-1 1 1,0-1-1,0 1 0,0-1 1,0 0-1,1 1 1,-1-1-1,0 0 1,0 1-1,1-1 0,-1 0 1,0 1-1,1-1 1,-1 0-1,0 0 1,1 1-1,-1-1 0,0 0 1,1 0-1,-1 0 1,1 1-1,-1-1 1,0 0-1,1 0 0,-1 0 1,1 0-1,0 0 1,15 2 66,0-1 0,0 0 0,0-1 0,0-1 0,0-1 0,18-4 0,-9 1-471,-1-2 0,0 0 1,32-15-1,-44 15-1265,0 0 0,20-16 0,-16 12-2187,-2 1 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44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23 1072,'-2'-2'402,"0"0"-1,0 0 1,0 0-1,-1 1 1,1-1-1,-1 0 1,1 1-1,-1-1 1,1 1-1,-5-2 1,3 2-240,1 1-1,-1-1 1,0 1-1,1-1 1,-1 1 0,0 0-1,1 1 1,-1-1 0,0 1-1,1-1 1,-6 3 0,2-1-14,-1 1 0,1 0 0,0 1-1,0 0 1,0 0 0,1 1 0,-1-1 0,-7 9 0,3-3 38,1 1 0,0 0 0,-11 18 0,13-17-87,1 0 0,1 1 0,0 0 1,0 0-1,2 1 0,-1-1 0,2 1 1,0 0-1,0 0 0,1 1 1,1-1-1,1 0 0,0 1 0,0-1 1,6 28-1,5 6 91,3 0 0,1-2 0,29 62-1,9 27 95,-45-112-251,-1 0 0,-1 1-1,-1 0 1,-1 0 0,-2 1 0,0-1-1,-1 0 1,-2 1 0,0-1 0,-2 1-1,-1-1 1,0 0 0,-2 0 0,-9 24-1,-3-6 4,-2 0 0,-2 0 0,-2-2 0,-1-1-1,-2-1 1,-2-2 0,-55 56 0,58-69 236,-44 30 0,68-51-181,-1-2-8,-10 0-8,10 1 215,2-2-285,0 0 0,0 0 1,0 0-1,-1 0 0,1 1 1,0-1-1,-1 1 0,1-1 0,-2 0 1,0 0 90,9 5-90,6 5-1,0 0 0,-1 1 0,0 1 0,0 0-1,-1 0 1,-1 1 0,0 0 0,-1 0 0,0 1-1,7 16 1,5 15 6,-1 1 0,12 48 0,-7-12 7,-3 1 0,-5 1 1,11 138-1,-19-84 13,-15 216 0,-63 194 84,51-453-47,-9 62 82,25-128-99,0 0 1,2 0-1,4 43 1,-2-66-42,-1-1 1,1 1 0,0-1 0,0 1 0,0-1 0,1 0-1,-1 1 1,1-1 0,0 0 0,1 0 0,4 7-1,-5-9-4,0-1 0,0 1 0,0 0 0,0 0 0,1-1 0,-1 0 0,1 1 0,-1-1 0,1 0 0,-1 0 0,1 0 0,0 0 0,0-1 0,-1 1 0,1-1 0,0 0 0,0 0 0,0 0 0,-1 0 0,6-1 0,8-1-68,0-1 0,0-1 0,-1-1 0,1 0 0,-1-1 1,0-1-1,15-9 0,96-66-2043,-120 78 1937,8-6-2435,24-23-1,-20 15-667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46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2112,'0'0'1026,"-2"-1"-59,-3-8 3172,8 18-3437,41 116 842,-6 1 0,32 192 1,-57-205-2324,-13-96-1269,0-1 1,-4 26-1,1-27-953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47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1328,'0'-3'223,"1"-1"0,-1 1 0,1 0 0,0-1 0,0 1 0,0 0 0,1-1 0,-1 1 0,1 0 0,0 0 0,0 0 0,0 1 1,0-1-1,0 0 0,0 1 0,1-1 0,0 1 0,-1 0 0,1 0 0,0 0 0,0 0 0,0 0 0,0 1 0,0-1 0,5-1 0,5-1 43,0 1 0,0-1 0,0 2 0,0 0 0,20 0 0,-8 1 38,-1 1 0,1 1 0,-1 1 0,0 2 0,38 9 0,-52-10-185,0 0 0,-1 0 1,1 1-1,-1 0 0,0 1 0,0 0 1,-1 1-1,1 0 0,-1 0 0,-1 0 0,1 1 1,-1 1-1,0-1 0,-1 1 0,1 0 1,5 11-1,-9-12-26,1-1-1,-2 1 1,1 0 0,-1 0-1,0 1 1,0-1 0,-1 0-1,0 1 1,0-1 0,-1 1-1,-1 14 1,0-12-1,-1 1-1,-1-1 1,1 0-1,-2 0 1,1 0-1,-1-1 1,-10 18-1,2-10 6,0 0-1,0-1 0,-2-1 0,0 0 0,0-1 1,-2 0-1,1-1 0,-24 14 0,30-21-232,0-1 0,0 0 1,-1-1-1,0 0 0,0 0 0,0-1 1,0 0-1,-1-1 0,1 0 0,-1-1 0,-13 0 1,22-1-179,0 0 1,1-1 0,-1 1 0,1-1 0,-1 1-1,1-1 1,-1 1 0,1-1 0,-1 0 0,1 0 0,0 0-1,-1 0 1,1 0 0,0 0 0,0 0 0,0 0 0,0-1-1,0 1 1,-2-2 0,3 2-215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4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1332,'0'0'1192,"3"-2"-114,6-1-610,0-1 1,-1-1-1,0 1 0,0-1 0,0-1 0,-1 1 0,1-2 0,-1 1 0,11-14 1,-8 8-152,0-1 1,-1 0 0,-1 0 0,0-1 0,8-19 0,-13 27-159,-1 0 0,0 0 0,0 0-1,0-1 1,-1 1 0,0 0 0,0-1 0,0 1 0,-1-1 0,-1-9-1,1 14-118,0 1 0,-1-1 0,0 1 0,1 0 0,-1-1 0,0 1-1,0 0 1,1-1 0,-1 1 0,0 0 0,0 0 0,0 0 0,-1 0-1,1 0 1,0 0 0,0 0 0,-1 0 0,1 0 0,-3-1 0,3 2-12,0-1-14,1 1 0,-1 0 0,0-1 0,0 1-1,0 0 1,1 0 0,-1 0 0,0 0-1,0 0 1,0 0 0,1 0 0,-1 0-1,0 0 1,0 0 0,0 0 0,1 0-1,-1 1 1,0-1 0,-1 1 0,1-1 25,-1 1-21,1-1 0,-1 0 1,0 0-1,1 1 1,-1-1-1,1 1 1,-1 0-1,1-1 1,-1 1-1,1 0 0,-1 0 1,1 0-1,0 0 1,-2 1-1,-1 2 31,-3 1-3,1 1-1,0-1 1,0 1 0,1 0 0,-1 1 0,1-1 0,1 1-1,-1 0 1,1 0 0,0 1 0,1-1 0,0 1-1,0 0 1,1-1 0,0 1 0,0 1 0,-1 14-1,2-17-27,1 1 0,0 0 0,0 0 0,1-1 0,0 1 0,0 0 0,0-1 0,1 1 0,0-1 0,0 0 0,1 1 0,-1-1 0,1 0 0,1 0 0,-1-1 0,1 1 0,0-1 0,1 0 0,-1 0-1,1 0 1,0 0 0,7 4 0,-2-2-123,0-1-1,0 0 0,1-1 0,0-1 1,0 1-1,0-2 0,1 0 0,0 0 1,-1-1-1,1 0 0,23 0 0,-25-2-671,1-1 0,0 0 0,-1-1 1,1 0-1,-1-1 0,1 0 0,-1 0 0,14-8 0,-4-1-2087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4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42 238 1004,'3'-17'796,"-2"14"-65,2-14 3357,1 39-3500,8 27 0,-2-14-234,30 105 673,2 11-247,8 9-132,-39-129-500,14 28 264,-24-56-347,1 4 13,-2-6-43,-3-7 163,-165-442 1244,157 413-1138,2-1 0,-6-46 0,13 65-190,1 0-1,0 0 1,2 0 0,0 0-1,0 0 1,2 0-1,4-18 1,-5 28-59,0 1 0,0 0 0,1 0 0,0-1 0,0 1 0,0 1 0,1-1 0,0 0 0,0 1 0,0 0-1,0 0 1,1 0 0,0 1 0,11-9 0,-2 9 112,-11 4-136,1-1 59,-1 4-6,0-1-72,-1 0-1,0 1 0,1-1 1,-1 1-1,0 0 0,0 0 0,-1-1 1,1 1-1,0 0 0,-1 1 0,0-1 1,0 0-1,0 0 0,0 0 0,0 1 1,-1-1-1,1 7 0,-1 10 14,-1-1-1,0 1 1,-1-1 0,-1 0-1,-1 0 1,-8 23 0,2-12-181,-2 0 1,-1-1 0,-18 30-1,-18 38-1716,26-50-4296,19-39 2635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4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1800,'1'-3'1144,"-1"-1"-842,0 3-163,0 0 0,0 0-1,0 0 1,0 0 0,0 0 0,0 0-1,0 0 1,0 0 0,1 0 0,-1 0-1,0 0 1,1 0 0,-1 0 0,0 0-1,1 0 1,0 0 0,-1 0-1,1 0 1,-1 0 0,1 0 0,0 1-1,0-1 1,-1 0 0,1 0 0,0 1-1,0-1 1,0 1 0,0-1 0,0 1-1,0-1 1,0 1 0,1-1 0,5 1 57,-1 1 1,1 0 0,-1 0-1,1 0 1,-1 1 0,1 0-1,-1 0 1,0 1 0,0-1-1,10 8 1,7 4 214,28 23 0,-36-24-274,0 0 0,-1 2 0,0-1 1,-1 2-1,-1 0 0,0 1 0,-2 0 1,1 0-1,-2 1 0,-1 0 0,12 37 0,-17-46-87,-1 0-1,1 0 0,-2 0 0,1 0 0,-2 1 1,1-1-1,-1 0 0,0 1 0,-1-1 0,0 0 1,-1 1-1,0-1 0,-3 9 0,-5-1 69,10-17-115,0 1 0,0-1 0,-1 0 0,1 1 0,0-1 0,0 1 1,-1-1-1,1 0 0,0 1 0,0-1 0,-1 0 0,1 0 0,0 1 1,-1-1-1,1 0 0,-1 0 0,1 1 0,0-1 0,-1 0 0,1 0 0,-1 0 1,1 0-1,0 1 0,-1-1 0,1 0 0,-1 0 0,0 0 0,-5 2 192,1-4-83,-2-4-52,0 1 0,1-1 0,0 1 0,0-2 0,0 1 0,1-1 0,-1 0 0,2 0 0,-1 0 0,1-1 0,-3-7 0,3 5-17,0 0 1,2 1-1,-1-1 1,1 0-1,1-1 1,-1 1-1,2 0 1,0 0-1,0-1 1,0 1-1,5-18 1,-2 10-40,2 0 1,0 1 0,1 0 0,1 0 0,17-29 0,-16 32-265,1 0 1,1 1-1,0 0 1,0 1-1,20-17 1,-22 22-914,1 0 0,0 0 0,1 1 0,0 1 1,11-6-1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4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58 251 1352,'0'0'1820,"3"-4"-1358,4-6-197,0 1 0,-1-1 0,0-1 0,-1 1 1,0-1-1,5-17 0,-4 8 151,-1 3 270,5-32 0,-9 45-532,0 0-1,-1 0 1,0 0 0,0 0 0,0 0 0,-1 0-1,1 0 1,-1 0 0,0 0 0,0 0-1,0 0 1,-1 0 0,-2-5 0,3 8-101,1 0 1,-1 0-1,0 0 1,0 1-1,1-1 1,-1 0-1,0 1 1,0-1-1,0 1 1,0-1-1,0 1 1,0-1-1,0 1 1,0-1-1,0 1 1,0 0-1,0 0 1,0 0-1,0-1 1,0 1-1,0 0 1,0 0 0,-2 1-1,0-1 44,0 1 0,0-1-1,1 1 1,-1 0 0,0 0 0,-4 2-1,2 0-19,0 0-1,1 1 1,-1-1-1,1 1 1,0 0-1,0 0 1,0 1-1,0-1 1,1 1-1,0 0 1,0 0-1,0 0 1,1 0-1,0 1 1,-3 7-1,2-5 1,1 1 0,0-1 0,1 1 0,0 0 0,0-1 0,1 1 0,0 0 0,0 0 0,2 10 0,-1-15-51,0 0 0,0 0-1,1 0 1,-1 0 0,1 0 0,0 0 0,0-1 0,0 1 0,0-1-1,1 1 1,-1-1 0,1 0 0,0 0 0,0 0 0,3 2-1,0-1 15,-1 0-1,1-1 1,0 0-1,0 0 1,0-1-1,1 1 1,-1-1-1,12 2 1,-6-3-260,-1 1 0,1-1 0,0-1 0,0 0 0,-1-1 0,1 0 0,-1-1 0,1 0-1,-1-1 1,16-6 0,12-10-4696,-21 9 1834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4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5 1320,'0'-5'10814,"-15"15"-9097,9-5-1780,0 0-1,1 0 1,-9 9-1,4 2 143,1-1 1,0 1-1,1 0 0,0 1 0,2 0 0,0 0 1,1 0-1,0 1 0,2-1 0,0 1 0,1 0 1,1 0-1,0 1 0,1-1 0,2 0 0,0 0 1,5 21-1,-7-35-92,1 0 1,1-1-1,-1 1 1,0 0-1,1-1 1,0 0-1,0 1 1,0-1-1,0 0 1,0 0-1,1 0 1,-1 0-1,1-1 1,0 1-1,0-1 1,0 1-1,0-1 1,0 0-1,1 0 1,-1 0-1,0-1 1,1 1-1,0-1 1,5 2-1,-3-2-241,0-1-1,1 1 0,-1-1 0,0 0 0,0 0 0,1-1 0,-1 0 1,0 0-1,0 0 0,0-1 0,0 0 0,0 0 0,11-6 0,-12 5-676,1 0-1,0-1 1,-1 0-1,6-5 1,4-5-1986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4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162 361 836,'-1'-2'961,"1"1"-819,-1 0-1,0 0 0,1 0 0,-1 1 0,1-1 0,-1 0 0,0 0 0,0 1 0,1-1 0,-1 0 0,0 1 0,0-1 0,0 1 0,0-1 0,0 1 0,-1-1 0,0 0 1256,-2 5-740,-7 6-342,0 0 1,0 1-1,1 0 1,1 1-1,0 0 1,1 1-1,0 0 1,1 0-1,-8 20 1,6-12-49,2 0 0,0 0 0,1 1 0,2 0 0,-4 41 0,10-33-8,0-18-147,-2-11-103,0 0 1,0 0-1,1 0 1,-1-1-1,0 1 1,0 0-1,0 0 0,1-1 1,-1 1-1,0 0 1,1-1-1,-1 1 0,1 0 1,-1-1-1,1 2 1,1-1 13,-1 2 26,3 0-26,-4-3-23,1 0-1,-1 0 0,0 1 1,0-1-1,1 0 0,-1 0 0,0 1 1,0-1-1,1 0 0,-1 0 0,0 0 1,0 0-1,1 1 0,-1-1 0,0 0 1,1 0-1,-1 0 0,0 0 0,1 0 1,-1 0-1,0 0 0,1 0 0,-1 0 1,0 0-1,1 0 0,-1 0 0,0 0 1,1 0-1,-1 0 0,0 0 0,1 0 1,-1 0-1,0-1 0,1 1 1,-1 0-1,0 0 0,0 0 0,1 0 1,-1-1-1,1 1 0,2-4 0,0 1-1,0-1 1,0 0 0,-1 0-1,1 0 1,-1 0 0,0-1-1,0 1 1,0 0 0,-1-1-1,0 1 1,0-1 0,1-7-1,6-74-14,-8 59 33,-1 14-30,1 11 8,3 10 6,0 2 1,-1-4-1,-1 0 1,1-1-1,1 1 0,5 10 0,-6-13 2,0 1 0,0-1 0,0 1 0,1-1 0,-1 0 0,1 0 0,0 0 0,0-1 0,0 1 0,1 0 0,-1-1 0,0 0 0,1 0 1,-1 0-1,1 0 0,4 1 0,-3-2-2,0-1 0,-1 1 0,1-1 1,-1 1-1,1-2 0,0 1 1,-1 0-1,1-1 0,0 0 1,-1 0-1,1 0 0,4-3 0,-5 3 1,0-1-1,0 0 0,0-1 1,-1 1-1,1-1 1,-1 1-1,0-1 0,0 0 1,0 0-1,0 0 0,0-1 1,-1 1-1,3-5 0,0 0 0,-1 0 0,0 0 0,0-1 0,4-14 0,-2-4 3,-1 0 0,-1-1 0,1-39 1,-9-85 279,3 126-171,-15-150 1520,15 156-1169,1 17 428,0 13-745,2 31 18,1 1 0,3 0 1,19 72-1,52 131-184,-50-166-524,-22-64-62,3 7-366,-4-4-4900,-2-2 2271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4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5 364 1908,'-1'-1'271,"1"-1"-1,-1 0 1,0 0-1,1 0 1,0 0-1,-1 0 1,1 1-1,0-1 1,0 0-1,0 0 1,0 0-1,0 0 1,0 0-1,1 0 1,-1 0-1,1 0 1,-1 0-1,2-2 1,-1 1-342,0 2 133,-1-1 1,1 1-1,0-1 1,-1 1 0,1 0-1,0-1 1,0 1-1,0 0 1,0-1-1,0 1 1,0 0 0,1 0-1,-1 0 1,2-1-1,3-3 101,66-60 971,96-65-1,-113 89-1445,6 0-852,-19 20-3057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8:57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11 940,'-2'-2'1122,"-2"1"-836,-1-1 1,1 0-1,-1 1 1,1 0-1,-1 0 1,0 1-1,0-1 1,1 1-1,-1 0 1,0 0-1,0 1 1,0-1-1,1 1 1,-1 0-1,0 0 1,1 1-1,-1-1 1,-4 3-1,-8 4 145,1 0 0,-1 1 0,-22 16 1,30-18-266,0 0 0,1 1 0,-1 0 1,2 1-1,-1-1 0,1 1 0,1 1 1,-1-1-1,2 1 0,-8 16 0,12-24-132,0 1 0,1 0 0,-1-1 0,1 1 0,-1 0 0,1 0 0,0 0 0,0-1 0,0 1 0,0 0 0,1 0 0,-1 0 0,1-1 0,0 1 0,0 0 0,0-1 0,0 1 0,0-1 0,0 1 0,1-1 0,-1 1 0,1-1 0,0 0 0,-1 0 0,1 0 0,3 3 0,-3-3-10,1 0 0,-1 0-1,1 0 1,0-1 0,0 1 0,0-1-1,0 1 1,0-1 0,0 0-1,0 0 1,0 0 0,0-1 0,0 1-1,1-1 1,-1 1 0,0-1-1,0 0 1,1 0 0,-1-1 0,0 1-1,0-1 1,7-1 0,-5 0 31,-1 0 0,1-1 0,0 1 0,-1-1 0,1 0 0,-1 0 0,0 0-1,0 0 1,0-1 0,0 0 0,-1 0 0,1 0 0,4-7 0,1-11 490,0 0-1,-1 0 1,-2-1 0,7-36-1,-8 35 180,-5 21-556,1 1-8,1 0 251,2 9-163,6 24-89,6 39-112,-10-40-17,47 294 241,-51-315-248,-2 0 0,1 0 0,-1 0 0,-1 0 0,1 0 0,-5 16 0,4-21-5,0-1 0,-1 1 0,1 0 0,-1 0 0,0 0 1,0-1-1,0 1 0,-1-1 0,1 0 0,-1 0 0,0 0 0,0 0 0,0 0 1,0 0-1,0-1 0,-1 0 0,-3 3 0,-3 0 16,-1-1-1,1 0 1,-1 0 0,0-1-1,0 0 1,-15 1 0,4-1-243,-1-2 0,-27-1 0,46 0-39,0-1 0,-1 1 0,1-1 0,0 0 1,0 0-1,0 0 0,-4-2 0,6 2-219,0 0 0,0 0 0,0 0-1,0-1 1,0 1 0,1 0 0,-1-1 0,-2-3-1,2 0-3386,1-8 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50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1 663 3584,'15'68'-136,"-10"-42"416,9 29-1,-14-53-261,1 0 0,0 0 0,0 0 0,0 0 0,0 0 0,0 0 0,1 0 0,-1 0-1,0 0 1,1-1 0,-1 1 0,1-1 0,0 1 0,-1-1 0,1 0 0,0 1 0,0-1 0,0 0 0,0 0 0,0 0 0,0-1 0,0 1 0,0 0 0,1-1-1,-1 1 1,0-1 0,0 0 0,0 0 0,1 0 0,2 0 0,0-2 23,0 0-1,0 0 1,-1-1-1,1 0 1,-1 1 0,1-2-1,-1 1 1,0 0-1,0-1 1,-1 0-1,1 0 1,-1 0 0,0 0-1,0 0 1,0-1-1,0 1 1,3-10 0,-3 8 122,-1 0 0,0-1 0,0 1 0,-1 0 0,0 0 0,0-1 0,0 1 0,-1-1 0,0 1 0,0-1 0,0 1 0,-1-1 0,0 1 0,-4-12 0,5 16-125,-1 1-1,0 0 1,1 0-1,-1 0 1,0 0 0,0 0-1,1 0 1,-1 0-1,0 0 1,0 1-1,0-1 1,0 0-1,0 0 1,0 1-1,0-1 1,-1 0-1,1 1 1,0 0-1,0-1 1,0 1-1,-1-1 1,1 1-1,0 0 1,0 0 0,-1 0-1,1 0 1,0 0-1,0 0 1,-1 0-1,1 0 1,-2 1-1,-2 0 35,1 0 0,0 0-1,0 0 1,0 1 0,0 0-1,-7 3 1,5 0-24,1-1 0,0 1 0,0 0 0,0 0-1,0 1 1,1-1 0,0 1 0,0 0 0,0 0 0,1 1-1,0-1 1,0 1 0,1 0 0,0-1 0,0 1 0,0 0 0,1 0-1,-1 10 1,2-10-25,-1-1 0,1 1-1,1 0 1,-1-1 0,1 1 0,0 0-1,1-1 1,-1 1 0,1-1-1,1 0 1,-1 1 0,1-1 0,0 0-1,0 0 1,1-1 0,0 1-1,0-1 1,0 0 0,6 5 0,-1-2-36,1-1 1,1-1 0,-1 0 0,1 0-1,0-1 1,0 0 0,1-1-1,-1 0 1,1-1 0,18 3 0,-6-3-73,0-1 0,1-1 0,-1-1 1,30-3-1,-35 0 26,1 0 0,0-1 0,-1-1 1,0-1-1,0-1 0,34-17 0,-43 19 60,1-1 0,-1-1 0,-1 0 1,1 0-1,-1-1 0,-1-1 0,1 1 0,-1-1 0,-1 0 0,0-1 0,0 0 0,9-18 1,-14 24 68,-1-1 0,1 1 0,-1-1 0,0 0 0,1-8 0,-1 11-21,-1 0 1,0 1 0,0-1 0,0 0-1,0 0 1,-1 1 0,1-1-1,0 0 1,-1 0 0,1 1-1,-1-1 1,0 0 0,1 1 0,-1-1-1,0 1 1,0-1 0,-1-1-1,0 2-15,0 0-1,1 1 0,-1-1 1,0 1-1,0-1 0,0 1 0,0-1 1,0 1-1,0 0 0,1 0 1,-1 0-1,0 0 0,0 1 0,0-1 1,0 0-1,0 1 0,0-1 1,-2 2-1,4-2-28,-5 1 26,0 1 0,-1 0 0,1 0 0,1 1 0,-1-1 0,0 1 0,0 0 0,1 0 0,0 1 0,0-1 0,0 1 0,0 0 0,-4 5 0,1 1 18,-1 0 0,1 1 1,1 1-1,-7 12 0,7-9 31,1 1-1,-4 20 0,8-31-57,0-3-11,1 0 0,0 0 0,0 0 1,1 0-1,-1 1 0,0-1 0,1 0 0,-1 0 0,1 0 1,0 0-1,-1-1 0,1 1 0,0 0 0,0 0 0,0 0 1,1-1-1,-1 1 0,0 0 0,1-1 0,1 2 1,-2-1 26,-1-3-38,1 1 1,-1 0 0,0 0 0,0 0 0,0 0 0,0 0 0,0 0 0,1 0 0,-1 0 0,0-1 0,0 1 0,0 0 0,0 0 0,1 0 0,-1 0 0,0 0 0,0 0 0,0 0 0,0 0 0,1 0 0,-1 0 0,0 0 0,0 0 0,0 0 0,1 0 0,-1 0 0,0 1 0,0-1 0,0 0 0,0 0 0,0 0 0,1 0 0,-1 0 0,0 0 0,0 0 0,0 0 0,0 1 0,1-1 0,-1 0 0,0 0 0,1 1 0,-1-1 0,1 0 0,-1 0 0,0 1 0,1-1 1,-1 0-1,1 0 0,-1 0 0,1 0 0,-1 0 0,1 0 0,-1 0 1,0 0-1,1 0 0,-1 0 0,1 0 0,-1 0 0,1 0 0,-1 0 0,1 0 1,-1 0-1,1 0 0,-1-1 0,1 1 0,-1 0 0,0 0 0,1-1 0,-1 1 1,0 0-1,1-1 0,3-2-7,1 0-1,-2 0 1,1 0 0,0-1 0,-1 0 0,1 1-1,-1-1 1,0-1 0,0 1 0,-1 0 0,1-1-1,1-5 1,7-23-25,-1-1 0,-2 0 0,7-70 0,-12 37 1,-3 0 0,-2 0-1,-4 0 1,-27-128 0,25 158 83,-2 1 1,-2 0 0,-1 1-1,-20-40 1,32 73-33,0 1-3,0-1 0,1 0 0,-1 1 0,0-1 0,0 1 0,0-1 0,0 1 1,-1-1-1,1 1 0,0 0 0,-1-1 0,0 0 0,-3 8 61,0 2-56,0 1 1,0-1 0,1 1 0,1 0 0,-1 0 0,1 0-1,1 0 1,0 0 0,0 1 0,0 14 0,-1 16 59,4 48 1,7 6 28,4 0 0,32 127-1,17-28-372,-45-147-130,-14-38 187,28 72-1135,-4-29-4081,-18-36 2502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0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105 588 1420,'-72'220'3976,"50"-145"-2672,12-28 2909,54-277-3098,54-280 940,-63 337 232,-31 159-1893,-3 11 76,2 7-336,3 4-89,-1 0 0,0 1-1,-1-1 1,0 1 0,6 18-1,11 55 129,-12-47-101,63 250 169,-16-107-1802,-43-142 558,1-1-1091,-3-15-3558,-6-12 2076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0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46 229 984,'-35'-12'5108,"33"11"-4343,1 2-707,1-1 1,0 0 0,-1 0 0,1 0 0,0 0 0,0 0-1,-1 0 1,1-1 0,0 1 0,-1 0 0,1 0 0,0 0 0,0 0-1,-1 0 1,1 0 0,0 0 0,0-1 0,-1 1 0,1 0-1,0 0 1,0 0 0,0-1 0,-1 1 0,1 0 0,0 0-1,0 0 1,0-1 0,0 1 0,-1 0 0,1 0 0,0-1-1,0 1 1,0 0 0,0-1 0,0 1 0,0 0 0,0 0 0,0-1-1,0 1 1,0 0 0,0-1 0,0 1 0,0 0 0,0 0-1,0-1 1,0 1 0,0 0 0,0-1 0,0 1 0,0 0-1,1-1 1,5-6 78,0 0-1,1 0 1,0 1-1,1 0 1,12-9-1,51-27-11,-45 27-278,40-22-620,21-12-3763,-64 35 2166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0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60 1220,'-40'-9'4282,"37"8"-3425,1 1-92,-16-3 3301,39 1-3332,-4 2-733,33-7 420,55-13-1,-66 12-213,-9 3-2,-28 5-140,1 0-2,28-4 1168,-31 7-1158,1 5-39,0 1 0,-1-1 0,-1 0 0,1 1 0,-2-1 0,1 0 0,-1 0 0,-3 11 0,1-4-12,-9 35 39,-36 166 159,23-110-147,-1 12 152,26-117-221,1 1 0,0-1 0,0 0 1,0 0-1,0 0 0,0 0 0,0 0 0,0 1 1,0-1-1,0 0 0,0 0 0,1 0 0,-1 0 0,0 0 1,1 0-1,-1 0 0,1 0 0,-1 0 0,1 0 1,0 0-1,-1 0 0,1 0 0,0 0 0,0 0 1,-1-1-1,1 1 0,0 0 0,0 0 0,0-1 1,0 1-1,0-1 0,0 1 0,0-1 0,0 1 1,0-1-1,0 0 0,1 1 0,-1-1 0,0 0 1,0 0-1,2 0 0,3 0-220,0 0 0,0 0 1,0-1-1,0 0 0,0 0 0,8-3 1,30-13-2326,-16 2-1955,-7 4 1250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1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51 1096,'-5'-51'8884,"4"59"-8447,-3 88 648,17 245 689,-10-299-1721,11 42-1854,-11-76 322,0-3-2409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10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11 900,'0'0'1084,"-2"-1"-130,-7-9 1448,5 14-1722,-1 2-451,0 1 0,0-1 0,1 1 0,0 0 0,1 0 0,0 0 0,0 1 0,0-1 0,1 1 0,-3 13 0,4-10-96,0-1 1,1 1 0,0 0-1,0 0 1,1 0 0,1 0-1,0-1 1,0 1 0,1-1-1,0 1 1,1-1 0,0 0-1,1 0 1,8 12 0,-9-16-98,-1-1 0,1 0 0,0 0 0,0-1 0,1 1 0,0-1 0,-1 0 0,1 0 0,1 0 0,-1-1 0,0 0 0,1 0 0,0 0 0,0-1 1,-1 0-1,1 0 0,1 0 0,-1-1 0,0 0 0,0 0 0,0-1 0,1 1 0,-1-1 0,0-1 0,12-1 0,-11 1-4,-1-1-1,1 0 1,-1 0 0,1-1-1,-1 1 1,0-1 0,0-1-1,0 1 1,0-1 0,6-6-1,-9 8 25,0-1-1,0 0 1,-1 0 0,1 0-1,-1 0 1,0 0-1,0 0 1,0 0-1,-1-1 1,1 1 0,-1-1-1,1 1 1,-1-1-1,0 0 1,-1 1-1,1-1 1,-1 0 0,1 0-1,-1 1 1,0-1-1,-1-7 1,-1 5 0,1-1 0,-1 0 0,-1 1 1,1-1-1,-1 1 0,0 0 0,-1 0 0,1 0 0,-1 0 1,0 1-1,-1-1 0,1 1 0,-1 0 0,0 0 1,-1 1-1,1 0 0,-1 0 0,-7-5 0,0 3-285,0 1 0,-1 0 0,1 1 0,-16-3 0,6 1-2955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1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44 1744,'0'-25'3828,"0"22"-2721,0 0-119,-2-9 3017,0 19-3531,1-3-393,-28 153 1747,25-124-1410,1 1 0,2 64 0,1-90-353,1 0 0,0 0 1,1 0-1,0 0 0,0 0 0,5 10 1,-6-14-43,1-1 1,0 0 0,0 1 0,1-1-1,-1 0 1,1 0 0,-1 0 0,1-1-1,0 1 1,0-1 0,0 0 0,0 1-1,1-1 1,-1-1 0,7 4-1,2-1 14,1 0-1,0-1 1,0 0-1,0-1 0,0-1 1,0 0-1,0-1 1,23-2-1,-11-1-310,0-1 0,0-1 0,39-14 0,-54 15-409,0 0-1,1-1 1,-2 0 0,18-12 0,-26 15 251,0 1 0,1-1 0,-1 1 0,0-1 0,0 1 0,0-1 0,0 0 1,0 0-1,0 1 0,-1-1 0,1 0 0,0-3 0,-1 4 11</inkml:trace>
  <inkml:trace contextRef="#ctx0" brushRef="#br0" timeOffset="1">418 342 6057,'0'0'-382,"-2"-2"123,0-2 327,-1 1 0,1 0 0,-1 0 0,0 0 0,1 1-1,-2-1 1,1 1 0,0-1 0,0 1 0,-1 0-1,1 1 1,-6-3 0,7 3 9,0 0-1,0 1 1,0-1-1,0 1 1,0 0 0,-1-1-1,1 1 1,0 0 0,0 0-1,0 0 1,0 1 0,0-1-1,0 1 1,0-1-1,0 1 1,0-1 0,0 1-1,0 0 1,0 0 0,0 0-1,0 0 1,0 0 0,1 1-1,-1-1 1,0 0-1,1 1 1,-1-1 0,1 1-1,0 0 1,0 0 0,-1-1-1,1 1 1,-1 2-1,-3 5 31,1 1-1,0-1 0,1 1 1,-1 0-1,2 0 0,0 0 1,-2 15-1,1 75 319,3-69-311,3 29-931,15 83-1,-9-78-2300,-3-20 678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1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160 311 1320,'-2'-6'970,"1"5"-578,0 5 2006,0 55-1313,15 111 0,-4-73-450,-8 2 144,-3-63 645,2-36-1407,-1 0 0,0 0 0,0 0 0,0 1 0,0-1 0,0 0 0,0 0 0,0 0 0,0 1 0,0-1 0,0 0 0,0 0 0,0 0 0,0 1 0,0-1 0,0 0 0,0 0 0,0 0 0,-1 0 0,1 1 0,0-1 0,0 0 0,0 0 0,0 0 0,0 0 0,0 1 0,0-1 0,-1 0 0,1 0 0,0 0 0,0 0 0,0 0 0,0 0 0,0 0 0,-1 1 0,1-1 0,0 0 0,0 0 0,0 0 0,-1 0 0,1 0 0,0 0 0,-9-6 681,-4-9-347,6 3-263,0-1 0,0 0 0,1-1 0,1 1 0,0-1 0,-3-15-1,4 14-36,-58-248 550,54 214-394,3 0 0,2 0 0,4-72 0,-1 112-121,2-1 1,-1 1-1,6-18 0,-6 23-57,0 1 0,0 0 1,1 0-1,-1 0 0,1 0 0,0 1 1,0-1-1,0 0 0,0 1 0,1-1 1,-1 1-1,0 0 0,6-4 0,-7 6-23,0-1-1,0 1 1,-1 0 0,1-1-1,0 1 1,0 0-1,0 0 1,0-1-1,0 1 1,0 0 0,0 0-1,0 0 1,0 0-1,0 0 1,0 1-1,1-1 1,0 0 13,7 2 53,-4 0-57,0 0-1,0 1 0,0 0 0,-1-1 1,1 2-1,-1-1 0,0 0 0,0 1 1,0 0-1,0 0 0,0 0 0,-1 0 1,0 1-1,0-1 0,4 10 0,-1-1 5,-2 0 0,0 1 0,0 0 0,-1 0-1,-1 0 1,0 1 0,-1-1 0,0 0 0,-2 1 0,1-1-1,-2 0 1,-4 23 0,-3-4-161,0 0-1,-2 0 1,-1-1 0,-21 38 0,-52 78-3780,73-126 538,-1-6 33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1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38 288 1740,'-1'-2'1187,"0"0"-1000,-5-9 866,1 1 1,0-2-1,1 1 1,0-1-1,1 1 0,0-1 1,-2-23-1,5 33-1001,0 1 1,0-1-1,0 0 0,1 1 1,-1-1-1,1 1 0,-1-1 1,1 1-1,0 0 0,-1-1 1,1 1-1,0-1 0,2-1 1,0-1 150,-2 2-164,1 1 0,-1-1 0,1 1 0,-1-1 0,1 1 0,0 0 0,0-1 0,0 1-1,-1 0 1,1 0 0,0 1 0,0-1 0,0 0 0,1 1 0,-1-1 0,0 1 0,0 0 0,0-1 0,3 1 0,1 0 21,0 0-1,0 0 1,-1 1 0,1 0 0,10 2 0,-8 0-74,1 1-1,-1-1 0,0 1 1,0 1-1,0 0 0,-1 0 1,0 0-1,0 1 0,0 0 1,0 0-1,-1 1 0,0-1 1,-1 2-1,1-1 0,-1 0 1,-1 1-1,0 0 0,0 0 1,0 1-1,-1-1 1,0 1-1,-1-1 0,1 1 1,-2 0-1,1 0 0,-2 0 1,1 0-1,-1 0 0,0 0 1,-1 0-1,0 0 0,0 0 1,-1 0-1,0 0 0,-1-1 1,0 1-1,0-1 0,-1 0 1,0 0-1,0 0 0,-1 0 1,-6 8-1,5-10-49,1 0-1,0 0 0,-1 0 1,-12 9-1,15-13 55,1 0 0,-1-1 0,0 1 0,1-1-1,-1 1 1,0-1 0,0 0 0,0 0 0,0 0-1,0-1 1,0 1 0,0-1 0,0 0 0,-1 1-1,-4-2 1,7 1 20,-1 0 0,1-1 0,-1 1 0,1 0-1,0-1 1,-1 0 0,1 1 0,0-1 0,-1 0 0,1 1-1,0-1 1,0 0 0,-1 0 0,1 0 0,0 0 0,0 0 0,0-1-1,0 1 1,0 0 0,1 0 0,-2-2 0,1 0 7,0 0 0,0 0 1,0 0-1,0-1 0,1 1 1,-1 0-1,1 0 0,0-1 0,0-3 1,1-5 25,1 1 1,0-1 0,7-20 0,-2 14-13,0 0 0,1 1 1,20-32-1,38-41 54,-43 59-50,-6 10-329,0 2 1,1 0 0,1 1 0,1 1 0,0 0 0,26-14 0,-39 25-190,1 0-542,0 2-2685,5-2 1019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1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46 288 1728,'0'0'1497,"5"-5"-850,4-3-297,-1 0 0,0-1 0,0 0 0,-1 0 0,9-16 1,-6 4 265,0 0 0,6-25 1,-13 37-371,-1 0-1,0 0 1,0 1 0,-1-1 0,-1 0-1,1 0 1,-2 0 0,0-11 0,1 18-162,-1 0 1,1 0-1,-1 0 1,0 1 0,1-1-1,-1 0 1,0 0 0,0 0-1,0 1 1,0-1 0,0 1-1,-1-1 1,1 1-1,0-1 1,-1 1 0,-2-2-1,3 2-42,0 0-1,0 1 1,0-1 0,-1 1-1,1-1 1,0 1-1,0 0 1,-1-1 0,1 1-1,0 0 1,-1 0-1,1 0 1,0 0 0,-1 0-1,1 0 1,0 0-1,-1 1 1,1-1-1,0 0 1,-1 1 0,1-1-1,0 1 1,0-1-1,0 1 1,-1 0 0,0 1-1,-6 3 44,1 1-1,0 1 1,0-1-1,1 1 1,0 0-1,0 1 1,1 0-1,-1 0 1,2 0-1,-1 0 1,1 1-1,-5 16 1,5-12-8,0 1 1,1-1-1,0 1 1,1 0 0,1 0-1,0 1 1,1-1-1,3 21 1,-2-29-80,0 1 1,1-1-1,0 0 1,0 0-1,0 0 1,0-1-1,1 1 1,0 0-1,1-1 1,-1 0-1,1 0 0,0 0 1,0 0-1,0 0 1,1-1-1,0 0 1,0 0-1,0 0 1,0-1-1,0 1 1,1-1-1,0-1 0,11 5 1,-11-5-507,0 0 0,1-1 0,-1 0 0,1 0 0,-1-1 0,1 0 0,-1 0 0,1 0 1,-1-1-1,1 0 0,-1 0 0,1 0 0,-1-1 0,11-5 0,3-2-2536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8:5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0 884,'0'0'5693,"-3"6"-4999,-5 11-336,0 1 0,2-1 0,0 1 1,1 0-1,1 1 0,1-1 0,-1 21 1,3-27-221,1-1 0,0 1 0,1 0 0,0 0 0,1-1 0,1 1 0,-1-1 0,2 0 0,0 0 1,0 0-1,1 0 0,11 19 0,-11-23-64,0-1 0,0 1 0,0-1 0,1 0 0,0 0 0,0-1 0,10 7 0,-12-9-18,1-1 0,-1 1-1,1-1 1,-1-1 0,1 1-1,0-1 1,0 1 0,0-1-1,0-1 1,0 1 0,0-1-1,9 0 1,-11 0-17,0-1 0,0 0 0,-1 0 0,1 0 0,0 0 0,-1 0 0,1 0 0,-1-1 0,1 1 0,-1-1 0,0 1 0,0-1 0,1 0 0,-1 0 0,0 0 0,-1 0 1,1-1-1,2-3 0,1-2 62,0 0 1,-1 0 0,-1 0-1,5-13 1,-7 15-52,1-1 1,-1 0-1,0 1 1,-1-1-1,0 0 1,0 0-1,0 1 1,-1-1-1,0 0 1,0 0-1,0 1 1,-1-1-1,0 1 1,-5-11-1,-5-6-274,-1 0 0,-24-33-1,3 5-1639,20 23-4442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1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27 152 924,'0'0'5415,"-5"-2"-4630,-12-7-90,13 7 977,8 0-1225,102-39 1004,42-20-2934,-106 38-2615,-25 12 1522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14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8 122 1448,'0'-3'1016,"0"-13"4780,-4 69-4885,2-33-589,1 30 0,4-5 23,25 245 1208,-26-278-1503,25 114 665,-23-116-336,-2-9-149,1-17-79,-4-35-75,-10-88 271,2 51 179,5-143 1,5 218-475,1 0-1,0 0 1,1 0-1,1 0 1,0 0-1,5-12 1,-6 19-31,-1 0-1,2 1 1,-1-1-1,0 1 1,1-1 0,0 1-1,0 1 1,0-1-1,1 0 1,0 1 0,0 0-1,0 0 1,0 1-1,9-5 1,-13 7-16,0 0-1,1 1 0,-1-1 1,1 0-1,-1 1 1,1-1-1,-1 1 1,1 0-1,-1 0 1,1-1-1,0 1 1,-1 0-1,1 0 1,-1 0-1,1 1 0,-1-1 1,1 0-1,0 1 1,-1-1-1,1 1 1,-1-1-1,0 1 1,1-1-1,-1 1 1,1 0-1,-1 0 0,0 0 1,0 0-1,1 0 1,-1 0-1,0 0 1,0 0-1,0 1 1,0-1-1,1 3 1,0 0-8,0 0 0,0 1 0,-1-1 0,1 1 0,-1 0 0,0-1 0,0 1 0,-1 0 1,0 0-1,0 8 0,-1-1-103,-1-1 0,0 0 0,-1 0 0,-1-1 0,1 1 0,-2 0 0,-9 17 0,3-10-184,0 1-1,-2-2 1,-15 18-1,-12 3-728,39-37 835,-1-1-22,-6 1 188,8-1 11,0 0 1,0 0-1,0 0 1,-1 0-1,1 0 0,0 0 1,0 1-1,0-1 0,0 0 1,0 0-1,0 0 1,0 0-1,0 0 0,0 0 1,0 0-1,0 0 1,0 0-1,-1 1 0,1-1 1,0 0-1,0 0 0,0 0 1,0 0-1,0 0 1,0 0-1,0 0 0,0 1 1,0-1-1,0 0 1,0 0-1,0 0 0,0 0 1,0 0-1,0 0 0,1 0 1,-1 1-1,0-1 1,0 0-1,0 0 0,0 0 1,0 0-1,0 0 1,0 0-1,0 0 0,0 0 1,0 0-1,0 1 0,0-1 1,0 0-1,1 0 1,-1 0-1,0 0 0,0 0 1,0 0-1,0 0 0,0 0 1,0 0-1,0 0 1,1 0-1,-1 0 0,8 8 18,0 0-1,0 1 0,-1 0 0,12 18 0,52 82-38,-55-88-1693,23 23 1,-28-35-835,0-1 36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1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54 265 1352,'0'0'4901,"-1"-5"-4393,1 2-456,-1 1-7,0 1 0,1-1 0,0 0 1,-1 1-1,1-1 0,0 0 0,0 1 0,0-1 0,0 0 0,0 1 0,0-1 0,0 0 0,1 1 0,-1-1 0,1 0 1,-1 1-1,1-1 0,0 1 0,-1-1 0,1 1 0,0-1 0,0 1 0,0-1 0,0 1 0,2-2 0,38-33 736,15-15-87,-50 45-615,-1 0 1,0-1 0,0 1-1,-1-1 1,0 0 0,0 0-1,3-8 1,-6 12 15,0 0-1,0 0 1,0 0-1,-1 0 1,1 0 0,-1 0-1,0-1 1,0 1 0,0 0-1,0 0 1,-1-6-1,0 8-55,1-1 0,-1 1 0,0 0 0,1 0 0,-1-1 0,0 1-1,0 0 1,1 0 0,-1 0 0,0 0 0,0 0 0,-1 0 0,1 0-1,0 0 1,0 0 0,0 1 0,0-1 0,-1 0 0,1 1 0,0-1-1,-1 1 1,1-1 0,0 1 0,-1 0 0,1 0 0,-1-1 0,1 1-1,0 0 1,-1 0 0,1 0 0,-3 1 0,-3 0 26,0 0-1,1 0 1,-1 1 0,1 0 0,-1 0-1,1 0 1,0 1 0,0 0 0,0 1-1,0-1 1,0 1 0,1 0 0,0 0-1,-9 9 1,7-4 15,0 0 0,0 1 0,1 0 0,1 0 0,-1 0 0,1 1 0,1-1 0,0 1-1,1 0 1,0 1 0,-3 20 0,5-25-55,1 0 0,-1-1 0,1 1 0,0 0 0,1 0 0,0-1 0,0 1 0,0 0 0,1-1 0,0 1 0,0-1 0,1 0 0,0 0 1,0 0-1,0 0 0,1 0 0,0-1 0,0 1 0,0-1 0,1 0 0,8 7 0,-9-9-107,1 0 1,0 0-1,0-1 1,0 1-1,0-1 1,1 0-1,-1-1 1,1 1-1,-1-1 0,1-1 1,-1 1-1,1 0 1,0-1-1,-1 0 1,1-1-1,10-1 1,-5 0-911,1-1-1,-1 0 1,0-1 0,0 0 0,0-1-1,20-11 1,-11 2-1997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15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38 836,'1'-3'1068,"1"-21"2341,-2 22-2757,0 1-605,0 1 1,-1-1-1,1 1 1,0-1 0,0 1-1,-1-1 1,1 1 0,0 0-1,-1-1 1,1 1-1,0-1 1,-1 1 0,1 0-1,-1-1 1,1 1 0,0 0-1,-1 0 1,1-1-1,-1 1 1,1 0 0,-1 0-1,1 0 1,-1 0-1,1 0 1,-1-1 0,1 1-1,-1 0 1,1 0 0,-1 0-1,1 0 1,-1 0-1,0 1 1,-13 0 438,8 0-368,0 1 0,-1 0 0,1 1 0,0 0 0,0 0 0,0 0-1,1 0 1,-1 1 0,1 0 0,-7 6 0,-1 0 54,-5 6 49,1 0 0,1 0 0,0 2 0,1 0 0,-19 32 0,27-39-116,1 0-1,0 0 1,1 0 0,0 0-1,1 1 1,0 0 0,-4 21-1,8-30 9,1 0-54,-1-3-56,0 0 1,0 1-1,0-1 1,0 0-1,0 0 1,0 1-1,0-1 1,0 0 0,0 1-1,0-1 1,1 0-1,-1 0 1,0 1-1,0-1 1,0 0-1,0 0 1,1 1-1,-1-1 1,0 0-1,0 0 1,0 0-1,1 1 1,-1-1-1,0 0 1,0 0-1,1 0 1,-1 0-1,0 1 1,1-1-1,-1 0 1,0 0-1,0 0 1,1 0-1,-1 0 1,0 0-1,1 0 1,-1 0-1,0 0 1,1 0-1,-1 0 1,0 0-1,0 0 1,1 0-1,-1 0 1,1-1-1,16-11 22,-16 11-20,0 0 0,1-1 0,-1 1 0,0 0 0,0 0 0,0 0 0,0-1 0,0 1 0,0-1 0,0 1 0,0-1 0,0 1 0,-1-1 0,2-2 0,2-8 33,6-10 116,9-28 0,-13 30 188,19-36 1,-25 56-338,0-1 1,0 1-1,0 0 0,0-1 1,0 1-1,0 0 1,0-1-1,0 1 0,1 0 1,-1-1-1,0 1 1,0 0-1,0 0 0,0-1 1,1 1-1,-1 0 0,0 0 1,0-1-1,1 1 1,-1 0-1,0 0 0,1 0 1,-1 0-1,0-1 1,0 1-1,1 0 0,-1 0 1,0 0-1,1 0 1,-1 0-1,0 0 0,1 0 1,-1 0-1,0 0 0,1 0 1,-1 0-1,0 0 1,1 0-1,-1 0 0,0 0 1,1 0-1,-1 0 1,0 0-1,0 1 0,1-1 1,-1 0-1,0 0 1,1 0-1,-1 1 0,0-1 1,1 0-1,8 17 147,-8-14-179,3 6 45,-1 0 1,0 0-1,-1 0 0,0 1 1,1 15-1,2 7 25,6 19 9,6 37 35,15 109 65,0-3-38,-5-39-1059,-23-144 337,-2-7-904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16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43 1584,'-10'-36'4023,"10"34"-3203,-2 0-68,2 2-663,0 0 0,0-1 0,0 1 0,0 0 0,0 0 0,-1 0 0,1 0 0,0 0 1,0-1-1,0 1 0,0 0 0,-1 0 0,1 0 0,0 0 0,0 0 0,0 0 0,0 0 1,-1 0-1,1 0 0,0 0 0,0-1 0,0 1 0,-1 0 0,1 0 0,0 0 0,0 0 0,0 0 1,-1 1-1,1-1 0,0 0 0,0 0 0,0 0 0,-1 0 0,1 0 0,0 0 0,0 0 1,0 0-1,0 0 0,-1 1 0,-5 8 539,4-4-607,0-1-1,1 1 1,0-1-1,-2 9 1,3-5 92,0-1 1,1 1 0,0-1 0,0 0-1,0 1 1,1-1 0,0 0-1,0 0 1,1 0 0,4 9 0,-3-8 36,-3-6-129,0 0 0,0 0 0,0 0 1,0-1-1,1 1 0,-1-1 1,1 1-1,-1-1 0,1 1 1,0-1-1,0 0 0,-1 0 1,1 0-1,0 0 0,0 0 1,0 0-1,3 1 0,-2-1-3,-2 0 46,3-3-9,6-2 136,-1-1-1,0-1 0,0 1 1,0-1-1,-1-1 1,0 0-1,0 0 0,12-15 1,-19 21 12,3-3 44,-4 4-228,1 0 0,-1-1 0,0 1 0,0 0 0,0-1 1,0 1-1,0 0 0,0 0 0,1-1 0,-1 1 0,0 0 1,0 0-1,0-1 0,1 1 0,-1 0 0,0 0 0,0 0 0,1 0 1,-1-1-1,0 1 0,0 0 0,1 0 0,-1 0 0,0 0 1,1 0-1,-1 0 0,0 0 0,1 0 0,-1-1 0,0 1 1,0 0-1,1 0 0,-1 1 0,0-1 0,1 0 0,-1 0 1,0 0-1,1 0 0,-1 0 0,0 0 0,0 0 0,1 0 1,-1 0-1,1 1 0,9 8 81,0 0 0,0 0-1,9 12 1,9 5 86,-27-25-162,-1-1-23,0 0 0,1-1 0,-1 1 1,0 0-1,1 0 0,-1 0 1,0 0-1,1 0 0,-1 0 1,0 0-1,1 0 0,-1 0 0,0 0 1,1 0-1,-1 0 0,0 0 1,1 0-1,-1 0 0,0 0 0,1 0 1,-1 0-1,0 0 0,1 0 1,-1 1-1,0-1 0,0 0 1,1 0-1,-1 1 0,1-1 1,0 1 0,-1-1 0,1 0-1,-1 1 1,1-1 0,0 0 0,-1 0 0,1 1-1,0-1 1,-1 0 0,1 0 0,0 0 0,0 0-1,-1 0 1,1 0 0,0 0 0,-1 0 0,1 0-1,0 0 1,-1 0 0,2-1 0,3 1 2,25-11 13,-25 9-15,14-10 7,-16 10-12,-1 0 0,1 1 0,0-1 1,-1 1-1,1-1 0,0 1 0,0 0 0,0 0 0,0 0 1,0 0-1,0 1 0,0-1 0,0 1 0,0 0 0,4 0 1,-4 1-9,0 1-63,41 45-3472,-29-35-5701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1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38 121 1224,'-10'-34'3081,"7"22"-1113,0 1-1,0 0 0,-10-21 0,9 19 60,3 6-2697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16 1436,'0'0'2404,"-1"-2"-1721,1 1-521,0 1 0,-1-1 0,1 0-1,0 0 1,-1 1 0,1-1 0,-1 0 0,1 1 0,-1-1-1,1 0 1,-1 1 0,1-1 0,-1 1 0,1-1-1,-1 1 1,0-1 0,1 1 0,-1-1 0,0 1 0,0 0-1,1-1 1,-1 1 0,0 0 0,0 0 0,1-1 0,-1 1-1,0 0 1,0 0 0,0 0 0,1 0 0,-2 0 0,-1 0 252,-1 1-19,-14 4 50,1 0 0,-1 2 0,-22 11 0,31-14-322,1 1 0,-1 0 1,1 0-1,0 1 0,1 0 0,0 1 0,0 0 1,-10 12-1,16-18-104,0 1 0,0-1 0,0 1 0,0-1 0,1 1 0,-1-1 0,1 1 1,-1 0-1,1-1 0,-1 1 0,1 0 0,0-1 0,0 1 0,0 0 0,0-1 0,0 1 0,0 0 0,1-1 0,-1 1 1,0 0-1,1-1 0,-1 1 0,1 0 0,0-1 0,0 1 0,-1-1 0,1 1 0,0-1 0,0 0 0,0 1 0,0-1 0,2 1 1,4 5 6,0-1 0,0 0 0,0-1 0,14 8 0,-14-9 23,41 21 72,-38-20-92,1 0 0,-1 1 0,0 0 0,0 0 0,0 1 0,11 10 0,-20-16-25,0 0 1,0 0 0,0 0 0,0 0 0,-1 0 0,1 1-1,0-1 1,0 0 0,-1 0 0,1 1 0,-1-1 0,1 0-1,-1 0 1,1 1 0,-1-1 0,0 1 0,0-1 0,0 0-1,1 1 1,-1-1 0,-1 1 0,1-1 0,0 0 0,0 1-1,0-1 1,-1 1 0,1-1 0,-1 0 0,1 0 0,-1 1-1,0-1 1,1 0 0,-1 0 0,0 1 0,0-1 0,-1 2-1,-5 5-80,-1 0 0,0-1-1,0 0 1,0 0 0,-1 0-1,0-1 1,0 0 0,-1-1-1,-17 8 1,25-13-437,-1 1-186,-9 2-295,9-2-815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17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1364,'0'0'3300,"2"5"-2610,2 16-81,-1 0 0,-2 1 1,0-1-1,-2 33 0,0 10 140,1-59-708,0 20-304,7 46-1,-6-62-943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17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24 246 1684,'-7'-12'972,"3"2"-120,2 3 492,-5-4-347,3 1-621</inkml:trace>
  <inkml:trace contextRef="#ctx0" brushRef="#br0" timeOffset="1">288 8 984,'0'0'1146,"3"-5"81,-3 4-1168,1 1-1,-1 0 1,0 0 0,0 0 0,0 0-1,0 0 1,0 0 0,0 0 0,0-1-1,0 1 1,0 0 0,1 0 0,-1 0-1,0 0 1,0 0 0,0 0-1,0 0 1,0 0 0,0 0 0,0 0-1,1 0 1,-1 0 0,0 0 0,0 0-1,0 0 1,0 0 0,0 0 0,1 0-1,-1 0 1,0 0 0,0 0 0,0 0-1,0 0 1,0 0 0,0 0 0,1 0-1,-1 0 1,0 0 0,0 0-1,0 0 1,0 0 0,0 0 0,0 1-1,0-1 1,0 0 0,1 0 0,-1 0-1,0 0 1,0 0 0,0 0 0,0 0-1,0 1 1,0-1 0,0 0 0,0 0-1,0 0 1,0 0 0,0 0 0,0 1-1,10 34 874,-2 0-1,5 63 0,-3-24-338,4 76 307,5 27-187,-9-108-711,6 27-558,-13-83-1204,1 0 0,10 23 1,-7-25-937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1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3 190 1744,'-2'-14'2108,"1"1"285,11-7-1769,-1 13-80,9-4-60,3-1-52,14-4-44,-2-3-96,1 7-160,5-1-220,-3-1-236,-2 3-192,-4-2-568,-11 5-1297,1 1 369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8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1300,'2'3'6725,"-3"9"-5509,-7 25-1091,3-19 282,1 0 1,0 0 0,2 1-1,-1 34 1,4-39-251,-1-1-1,2 0 1,0 1 0,1-1-1,0 0 1,0 0 0,10 19-1,-11-27-106,1 0 0,0 0 0,0 0 0,1 0 0,-1 0 0,1-1 0,0 1 0,1-1 0,-1 0 1,1 0-1,0-1 0,-1 0 0,2 1 0,-1-2 0,0 1 0,0 0 0,1-1 0,0 0 0,-1-1 0,1 1 0,0-1 0,0 0 0,0 0 0,0-1 0,0 0 0,-1 0 0,1 0 0,0-1 0,0 0 0,0 0 0,0 0 0,0-1 0,-1 0 0,1 0 0,-1 0 0,1-1 0,-1 0 0,0 0 1,0 0-1,0 0 0,-1-1 0,1 0 0,4-5 0,-4 3 53,0 0 0,-1-1 1,1 1-1,-1-1 0,-1 0 0,1-1 1,-1 1-1,0 0 0,-1-1 0,0 0 1,0 0-1,0 1 0,0-16 0,-2 18-60,0-1-1,-1 1 0,1 0 0,-1-1 0,0 1 0,0 0 0,-1 0 0,0 0 0,0 0 0,0 0 0,0 0 0,-1 0 1,0 1-1,0-1 0,0 1 0,0 0 0,-1 0 0,1 0 0,-1 0 0,0 0 0,-6-3 0,-3-1-213,0 0 0,0 1 0,0 1 0,-1 0 0,-17-4-1,20 7-1325,0 0-1,0 1 0,-1 0 1,-11 1-1,6 0-2533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1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11 163 1412,'2'1'146,"-1"0"0,1-1 0,0 1 0,-1 0 0,1-1 0,0 1 0,0-1 0,0 1 0,-1-1 0,1 0 0,0 0 0,0 0 0,0 0 0,0 0 0,0 0 1,-1 0-1,5-2 0,22-10 302,-25 10-418,2-1 120,0 0 0,0-1 0,0 1 0,0-1 0,-1-1 0,0 1 0,0 0 0,0-1 0,0 0 0,-1 0-1,0 0 1,0 0 0,0-1 0,-1 1 0,1-1 0,-1 0 0,-1 0 0,3-9 0,-4 13-64,0-1 0,0 1 0,0 0 1,-1-1-1,1 1 0,-1 0 0,1-1 0,-1 1 0,0 0 0,1 0 1,-1 0-1,0 0 0,-1 0 0,1 0 0,0 0 0,0 0 0,-1 0 1,1 0-1,-3-1 0,3 2-27,-1 0-1,0 0 1,1 0 0,-1 0-1,1 0 1,-1 1 0,0-1-1,0 0 1,1 1 0,-1 0-1,0-1 1,0 1 0,0 0 0,0 0-1,1 0 1,-1 0 0,-3 1-1,3-1-40,-1 1 29,0 0 1,1 0-1,-1 0 0,0 0 1,0 0-1,1 1 0,-1-1 1,1 1-1,-1 0 0,1 0 1,0 0-1,0 0 0,0 0 1,0 0-1,-2 3 0,-2 2 69,1-2-81,1 0 1,0 0 0,0 0 0,0 1 0,0 0-1,1-1 1,0 1 0,0 0 0,1 0 0,0 1-1,0-1 1,0 0 0,1 1 0,0 0 0,0-1-1,0 1 1,1-1 0,0 1 0,0 0 0,1-1-1,0 1 1,0-1 0,1 1 0,0-1-1,0 0 1,0 1 0,1-1 0,-1 0 0,2 0-1,-1-1 1,1 1 0,-1-1 0,2 1 0,-1-1-1,0-1 1,1 1 0,6 4 0,-2-2-118,0-1 0,1 0-1,-1-1 1,1 0 0,0-1 0,1 0 0,-1 0 0,1-1 0,0-1 0,17 3 0,-17-5-636,-1 1 0,0-2 0,1 1 0,-1-1 0,0-1 0,0 0 0,11-3 0,-1-1-1829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3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155 320 892,'0'0'6460,"-4"5"-5816,-6 12-261,0 1 0,2 0 0,0 0 0,1 0 0,-7 27 0,-18 109 897,17-76-724,5-23-196,4-19 249,-2 0 0,-15 42 0,24-91 2228,9-78-2549,64-274 496,-29 167-358,5-10 870,-50 207-1247,0-1-1,0 1 1,0 0 0,0 0-1,1-1 1,-1 1 0,1 0 0,-1-1-1,1 1 1,-1 0 0,1 0 0,0 0-1,-1 0 1,3-2 0,-3 3-25,1 1 0,0 0 1,-1-1-1,1 1 0,0 0 1,-1 0-1,1 0 1,-1-1-1,1 1 0,-1 0 1,0 0-1,1 0 0,-1 0 1,0 1-1,4 6-93,11 34 198,15 62-1,-3-11-75,19 38-374,-19-67-2298,6-5-6306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3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41 213 1684,'-3'0'1032,"-10"0"-61,10 0 735,-19 0 3359,29-3-4833,219-104-294,-180 87-402,-18 7 80,71-34-3835,-57 24 1770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36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57 107 1256,'-45'-4'5171,"42"4"-4362,1-1-70,-4-4 3699,5 5-4366,60-24 520,105-30-1,-148 49-408,1 1 0,-1 1 0,30-3 0,-45 6-158,0 0-1,0 0 1,0 0 0,0 0 0,0 0-1,1 0 1,-1 1 0,0-1-1,0 0 1,0 1 0,0-1 0,-1 0-1,1 1 1,0 0 0,0-1 0,0 1-1,0-1 1,0 1 0,-1 0-1,1 0 1,0-1 0,0 1 0,-1 0-1,1 0 1,-1 0 0,1 0-1,-1 0 1,1 0 0,-1 0 0,0 0-1,1 0 1,-1 0 0,0 0-1,0 1 1,1 3 33,-1 0 1,0 0-1,0 0 0,-1 1 0,-1 6 0,2-9-35,-5 23 93,-1-2 0,-2 1 0,-12 29 0,-37 69 193,-12 27 81,60-124-209,-12 51 0,20-75-109,3 2-3,-1-2-59,0 0 1,0 0 1,0 0 0,0 0-1,1 0 1,-1 0-1,1 0 1,-1 0 0,1 0-1,2 2 1,3-3 51,9-1-41,1-1 0,-1 0 0,0-2-1,0 1 1,24-9 0,82-33-433,-100 35 243,26-13-1609,82-50 1,-64 33-3624,-27 16 1681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3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14 196 1752,'0'0'1007,"-1"-3"-44,-10-33 4366,10 33-4256,1 0-605,1-3-239,0-1 1,1 1 0,0-1-1,-1 1 1,2 0 0,-1-1-1,1 1 1,0 0 0,0 1 0,1-1-1,0 1 1,0-1 0,9-8-1,-4 7-93,-1 0 0,1 0-1,1 1 1,-1 0 0,1 1-1,0 0 1,21-6 0,-29 10-113,0 0 1,0 1-1,0-1 0,0 1 1,0 0-1,1 0 1,-1 0-1,0 0 1,0 0-1,0 0 1,0 0-1,1 1 1,-1-1-1,0 1 0,0 0 1,0 0-1,0-1 1,0 1-1,0 0 1,0 1-1,0-1 1,-1 0-1,3 3 0,-2-2-5,-1 0 0,1 1-1,-1-1 1,0 1-1,0-1 1,0 1 0,0 0-1,-1-1 1,1 1 0,-1 0-1,1-1 1,-1 1-1,0 0 1,0 0 0,-1 5-1,1-7-11,-2 18 51,-1-1-1,0 1 0,-12 33 0,9-34-15,1 1 0,1 0 0,-3 20-1,7-34-34,1 0-1,-1 0 0,1 0 0,0 0 0,0 0 1,0 0-1,1-1 0,-1 1 0,1 0 0,1-1 0,-1 1 1,0-1-1,1 0 0,5 7 0,4 2 7,0 1 0,21 16-1,-21-20 2,27 24 9,-25-23-14,0 1 0,0 0 0,-2 1 0,1 0 0,-2 1 0,18 27 0,-26-39-5,0 2-1,1 17 22,-6-14-4,0-3-23,-1 0 0,0 0 0,0 0-1,-1 0 1,1-1 0,-1 1 0,0-1-1,0 0 1,0 0 0,0 0 0,-6 2-1,2-1-293,-1 0-1,1 0 1,-1-1-1,0 0 1,0-1-1,0 0 1,-15 1-1,20-2-793,1-2-903,-12-4-1441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37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1224,'0'0'5624,"-5"5"-5093,0 0-385,0 1 0,0 0 0,1 0 0,-1 0 0,1 1 0,1-1 0,-1 1 0,1 0 0,1 0 0,-1 1 0,1-1 0,-3 15 0,3-1 172,0-1 0,2 24 0,0-37-247,1-1 0,0 0-1,0 1 1,0-1 0,1 0 0,-1 0-1,2 0 1,-1 0 0,1 0 0,0-1 0,4 7-1,-6-10-50,1 0 0,0 0 0,0 0 0,0-1 0,0 1 0,0 0 0,0-1 0,0 0 0,0 1 0,1-1 0,-1 0 0,0 0 0,1-1 0,-1 1 0,1 0 0,-1-1 0,1 1-1,-1-1 1,4 0 0,3 0 53,1-1 0,-1 0 0,17-3 0,-20 2 22,-1 1 1,0-1-1,1 0 0,-1 0 1,0-1-1,0 1 0,-1-1 0,1 0 1,0-1-1,-1 1 0,0-1 1,0 0-1,0 0 0,0 0 0,0 0 1,-1-1-1,0 1 0,0-1 1,0 0-1,-1 0 0,3-8 0,-3 8-12,0-1 0,0 0-1,-1 0 1,0 0 0,0 0 0,-1 0-1,0 0 1,0 0 0,0 0-1,0 1 1,-1-1 0,0 0 0,-1 0-1,1 0 1,-1 0 0,0 1-1,0-1 1,-1 1 0,-5-10-1,6 13-116,-1 0-1,1 0 0,0 0 0,-1 0 0,1 0 0,-1 1 0,0-1 0,1 1 1,-1-1-1,0 1 0,0 0 0,0 0 0,0 0 0,-5 0 0,-3-1-404,0 1 0,-17-1 0,-38 7-5897,50-5 2991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3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10 182 932,'-7'-43'8043,"7"40"-7304,-3-12 1877,5-2-1329,-2 14-1089,0 1 0,1-1-1,-1 0 1,0 0 0,1 1-1,0-1 1,0 0-1,0 1 1,0-1 0,0 0-1,0 1 1,0 0 0,4-5-1,2-1 364,0-1 0,16-13-1,-19 20-456,-1-1-1,1 0 0,0 1 0,0 0 0,0 0 0,1 0 0,-1 0 1,0 1-1,1 0 0,6-1 0,-9 1-77,0 1 0,1 0 0,-1-1 0,0 1 0,1 0 0,-1 1 0,1-1 0,-1 0-1,0 1 1,1-1 0,-1 1 0,0 0 0,0 0 0,0-1 0,1 2 0,-1-1 0,0 0 0,0 0 0,0 1 0,-1-1 0,1 1 0,0-1 0,0 1 0,-1 0-1,1 0 1,-1 0 0,0 0 0,1 0 0,-1 0 0,0 0 0,0 0 0,0 0 0,-1 1 0,1-1 0,0 0 0,-1 0 0,0 1 0,1 2 0,0 13 46,0 0 0,-1 0 0,-3 29 1,1-25-22,1-1 1,1 24-1,0-41-44,1 7 24,0 0-1,5 18 1,-4-24-24,-1-1 0,1 0 1,0 1-1,0-1 0,1 0 1,-1 0-1,1-1 0,0 1 1,6 6-1,13 9 19,0-1 1,36 22-1,-33-24-15,0 2 0,28 26 0,-49-40-7,0 1 1,0 0-1,-1 0 0,0 0 1,0 0-1,0 0 0,3 9 1,-5-11 5,-3 2-4,0 0-13,0 0 0,-1-1 1,1 0-1,-1 1 0,0-1 1,0 0-1,-1 0 0,1-1 1,-1 1-1,0-1 0,0 0 1,-7 5-1,5-4-35,-16 10-1245,-2-1 0,-44 18 0,63-29 566,-1 0-510,-3 0-4076,-10 2 765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40:0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4018 1084,'0'0'3584,"-2"0"-3055,-7-2 461,9 2-883,-1 0 0,1 0 0,0 0 1,-1 0-1,1 0 0,0 0 0,-1-1 1,1 1-1,0 0 0,-1 0 0,1 0 1,0 0-1,-1 0 0,1-1 0,0 1 0,0 0 1,-1 0-1,1-1 0,0 1 0,0 0 1,-1 0-1,1-1 0,0 1 0,0 0 1,0 0-1,0-1 0,-1 1 0,1 0 1,0-1-1,0 1 0,0 0 0,0-1 1,0 1-1,0 0 0,0-1 0,0 1 1,0 0-1,0-1 0,0 1 0,20-34 244,2 2 0,2 0 0,30-33 0,-23 29-145,86-90 330,-27 32-259,58-55 46,-87 90-210,278-263 302,-39 76-180,-144 123-150,15-13-44,165-165 53,-121 84-84,-160 161-2,177-176 54,73-79-34,223-193 18,-373 361-32,262-291 492,-362 370-208,47-60 1043,-61 73-991,-25 30-234,-14 19-79,5-9 9,-6 8 7,9-10 1,4-4 351,-13 15 534,-6 1-887,-13-6 18,14 5 117,0 2-81,-42-5 2096,47 5-2186,1 0 0,0 0 0,-1-1-1,1 1 1,0-1 0,-1 1 0,1-1-1,-1 0 1,1 1 0,-1-1 0,3-2-1,0 0 20,11-3 355,29-7 0,-41 13-265,-3 0-122,0 0 0,1 0 1,-1 0-1,0 0 0,0 0 0,0 0 1,1 0-1,-1 1 0,0-1 0,0 0 0,1 0 1,-1 0-1,0 0 0,0 0 0,1 0 1,-1 0-1,0 0 0,0 0 0,0 0 0,1 0 1,-1 0-1,0 0 0,0-1 0,1 1 1,-1 0-1,0 0 0,0 0 0,0 0 0,1 0 1,-1-1-1,0 1 1,1 0 0,-1 0-1,0 0 1,0 0 0,1 0 0,-1 0-1,0-1 1,1 1 0,-1 0-1,0 0 1,0 0 0,1 0-1,-1 0 1,0 0 0,1 0 0,-1 0-1,0 0 1,1 0 0,-1 1-1,0-1 1,0 0 0,1 0-1,-1 0 1,0 0 0,1 0-1,-1 0 1,0 1 0,0-1 0,1 0-1,-1 0 1,0 0 0,0 1-1,1-1 1,1 3 12,0 0-1,0 0 0,-1 1 1,1-1-1,-1 0 1,0 1-1,0-1 1,0 0-1,0 1 1,0-1-1,-1 1 1,1 6-1,-2 5 18,-3 28 1,0-10-1,-3 27-662,-18 65-1,17-90-189,-10 38-1809,4-25-4974,7-25 2688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40:0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0 515 1268,'1'0'4342,"0"10"-1935,3 28-1335,4 40-645,22 153 1480,12 105 382,-42-334-729,-2-7-657,-4-21-435,-6-49-430,-7-89 358,4 48-55,-1-171 0,25 100-6,-4 135-62,18-80 0,-18 108-176,-2 8-16,1 1 0,0 0 0,1-1 0,1 2 0,0-1 0,11-19 0,-16 32-66,0 1-1,0 0 0,0 0 0,0 0 0,0 0 0,0 0 0,0 0 1,0 0-1,0 0 0,0 0 0,0 0 0,1 0 0,-1 1 1,0-1-1,1 1 0,-1-1 0,2 0 0,-2 1-7,0 0 0,0 0-1,0 1 1,0-1 0,0 0 0,0 0 0,-1 1-1,1-1 1,0 0 0,0 1 0,0-1 0,-1 1-1,1-1 1,0 1 0,0-1 0,-1 1-1,1 0 1,0-1 0,-1 1 0,1 0 0,-1-1-1,1 1 1,-1 0 0,1 0 0,-1 0 0,0 0-1,1 0 1,3 10 13,-1-1 0,1 0 0,-2 1 1,0-1-1,0 1 0,0 21 0,-2-3 17,-5 40 0,-4-17-123,-2-1 1,-29 79-1,19-66-258,16-45 223,1-5-45,0 0-1,-1-1 1,0 1-1,-1-1 0,0 0 1,-16 23-1,21-35 74,7-3-296,-1 1 392,-3 0-2,0 0 0,1 1 0,-1-1 0,0 0 0,1 1 1,-1 0-1,0 0 0,1-1 0,-1 1 0,1 1 1,-1-1-1,0 0 0,1 1 0,-1-1 0,0 1 0,0-1 1,1 1-1,3 2 0,48 33 18,37 21 158,-76-49-312,0-1 0,0-1 0,0 0 0,25 5 0,-27-7-455,10 1-810,-6-6-5651,1-3 3328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40:0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7 686 1256,'0'-1'270,"1"1"1,0 0-1,0 0 0,0 0 0,0-1 0,0 1 1,0 0-1,0-1 0,0 1 0,-1-1 0,1 1 1,0-1-1,0 1 0,-1-1 0,1 1 0,0-1 1,-1 0-1,1 0 0,0 1 0,-1-1 1,2-1-1,11-24 1271,-3 5-788,-7 15-609,14-17 458,-2-2 0,-1 0-1,-1 0 1,17-48-1,-28 65-431,0 0-1,0 1 1,0-1-1,-1 0 1,0 0-1,0-1 1,-1 1-1,-1-13 1,0 20-146,1 0 1,-1 0 0,1 0-1,-1 0 1,1 0 0,-1 0-1,1 0 1,-1 1 0,0-1-1,1 0 1,-1 0 0,0 1-1,0-1 1,0 0 0,1 1 0,-1-1-1,0 1 1,0-1 0,0 1-1,0-1 1,0 1 0,0 0-1,0 0 1,0-1 0,0 1-1,-2 0 1,2 0-14,-7 1 120,1 2-91,-1 1 0,1 0 1,0 1-1,0-1 1,0 1-1,1 1 0,-1-1 1,1 1-1,1 0 0,-1 0 1,1 1-1,0 0 1,1 0-1,-1 0 0,-5 15 1,7-16-24,0 0-1,1 1 1,0-1 0,0 1 0,1 0 0,0-1-1,0 1 1,0 0 0,1 0 0,0 0-1,0 0 1,1 0 0,0-1 0,0 1 0,1 0-1,0 0 1,0-1 0,0 1 0,1-1 0,6 11-1,-6-13-6,1 1 0,0 0 0,0-1 0,1 0-1,-1 0 1,1 0 0,0-1 0,0 0 0,0 0-1,0 0 1,0 0 0,1-1 0,0 0 0,-1 0-1,1 0 1,0-1 0,0 0 0,6 1-1,1-1-46,1 0-1,0-1 1,0-1-1,-1 0 1,1 0-1,24-7 1,-27 4-50,1 1 0,-1-1 0,0-1 0,-1 0 0,1-1 0,-1 0 0,0 0 0,-1-1 0,0-1-1,0 1 1,10-12 0,-9 8 21,-1-1-1,0-1 0,-1 1 0,0-2 0,-1 1 0,-1-1 0,0 0 1,5-16-1,-9 22 49,5-11 89,-2-1 0,0 1 0,-1-1-1,3-35 1,-4 63-58,47 162 50,1 5-16,77 154 44,-102-256 1,-25-71-13,-6-12-64,-91-201 266,-2-22 260,80 184-173,2-1-1,-16-95 1,28 114-200,2-1 1,1 1-1,3-42 1,-1 57-96,2 0 0,-1 0 0,2 0 0,0 0 0,1 1 0,1 0 0,0 0 0,10-17 0,-15 29-45,1 0 0,0 1 0,0-1 0,0 0 0,0 1 0,1-1 0,-1 1 0,1 0-1,-1 0 1,6-3 0,-7 4-19,0 1-1,-1 0 1,1 0-1,0-1 1,0 1-1,-1 0 1,1 0-1,0 0 1,0 0-1,0 0 1,0 0-1,-1 0 1,1 1-1,0-1 1,0 0-1,-1 0 1,2 1-1,0 0 13,-2-1-15,1 0-1,0 1 0,0-1 0,0 1 0,-1-1 0,1 1 0,0-1 1,-1 1-1,1-1 0,0 1 0,-1 0 0,1-1 0,-1 1 0,1 0 1,-1-1-1,1 1 0,-1 0 0,0 0 0,1 0 0,-1-1 0,0 1 1,1 1-1,-1 0 10,3 5 3,-1 0-1,0 1 1,0-1-1,0 1 0,-1-1 1,-1 1-1,1 12 0,-2-1 4,-6 35-1,1-20-153,-3-1-1,-19 53 0,-36 58-1421,42-97 560,-3 0-1395,11-22-2727,8-15 1155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0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43 1012,'-16'-36'8078,"15"34"-7315,0 1 170,1 1-891,0 0 0,0 0-1,0-1 1,0 1-1,-1 0 1,1 0 0,0 0-1,0 0 1,0 0-1,0 0 1,0-1 0,0 1-1,0 0 1,0 0-1,0 0 1,0 0-1,0 0 1,0 0 0,-1 0-1,1-1 1,0 1-1,0 0 1,0 0 0,0 0-1,0 0 1,0 0-1,-1 0 1,1 0-1,0 0 1,0 0 0,0 0-1,0 0 1,0 0-1,-1 0 1,1 0 0,0 0-1,0 0 1,0 0-1,0 0 1,0 0 0,0 0-1,-1 0 1,1 0-1,0 0 1,0 0-1,0 0 1,0 0 0,0 0-1,0 0 1,-1 1-1,1-1 1,0 0 0,0 0-1,0 0 1,0 0-1,0 0 1,0 0 0,0 0-1,0 0 1,0 1-1,-1-1 1,1 0-1,0 0 1,0 0 0,0 0-1,-5 23 520,1 1 0,1-1 0,0 38 0,8 76 588,29 143 361,-26-225-1700,-7-51-373,-1 1 0,0-1 0,0 0 0,-1 1 0,1-1 0,-1 0 0,-2 7 0,2-8-1581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40:03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1764,'2'-41'6712,"-2"48"-6036,13 91 699,-1-13-642,33 205 723,-31-228-1131,2-2 1,43 104 0,-21-87-688,-32-68-177,-1 0 1,1-1-1,1 1 1,0-1-1,0-1 1,9 9 0,-6-10-2455,-1-2 32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40:03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148 438 836,'-1'-5'404,"-1"0"1,0 0-1,0-1 0,0 2 0,-1-1 1,0 0-1,1 0 0,-2 1 0,1 0 1,0 0-1,-1 0 0,0 0 0,0 0 1,-5-3-1,6 5 160,-1 4-55,0 1-397,-1 0 0,1 0-1,0 0 1,0 1-1,0-1 1,0 1-1,1 0 1,0 1 0,-1-1-1,2 0 1,-1 1-1,0 0 1,1-1 0,0 1-1,-2 7 1,-4 12 173,1 0 0,-3 25 0,5-24-137,1 0 1,2 1-1,1-1 0,1 1 1,1-1-1,1 1 1,1-1-1,9 35 1,-10-53-95,0 0 1,0 0-1,1 0 1,0 0-1,0-1 1,1 1-1,0-1 1,0 0-1,0 0 1,1-1-1,0 1 1,0-1-1,1 0 1,6 5-1,-11-9-46,-1-1-1,1 1 1,0-1-1,-1 0 1,1 1-1,0-1 0,0 0 1,-1 0-1,1 0 1,0 1-1,0-1 1,-1 0-1,1 0 1,0 0-1,0 0 1,0 0-1,-1 0 1,1 0-1,0-1 1,0 1-1,-1 0 1,1 0-1,0-1 0,0 1 1,-1 0-1,1-1 1,0 1-1,-1 0 1,1-1-1,0 1 1,-1-1-1,1 1 1,-1-1-1,1 0 1,-1 1-1,1-1 1,-1 0-1,1 1 1,-1-1-1,0 0 0,1 1 1,-1-1-1,0 0 1,1-1-1,1-3 35,-1 0 0,1 0 1,-1 0-1,1-8 0,-2 12-35,3-34 420,-2 0 0,-2-1 0,-1 1 0,-7-41 0,5 48 150,0 10-84,1-10 1370,6 34-1769,5 9-56,1 3-308,1-1 0,0 0-1,1-1 1,1 0 0,19 19 0,-29-33-20,1 0 0,-1-1 0,1 0 0,-1 0 0,1 1 0,0-1 0,0-1 1,0 1-1,0 0 0,-1-1 0,5 1 0,-5-1 270,6-1-2060,15-8-1499,-2-1 37</inkml:trace>
  <inkml:trace contextRef="#ctx0" brushRef="#br0" timeOffset="1">491 101 1124,'-1'-7'421,"-1"1"-1,1-1 0,-1 1 1,0 0-1,0 0 1,-1 0-1,1 0 1,-1 0-1,-1 0 1,1 1-1,-1 0 1,0-1-1,0 1 0,-1 1 1,-5-6-1,9 10-268,-1-1 1,1 0-1,-1 1 0,0-1 0,0 1 0,1 0 0,-1-1 0,0 1 0,0 0 0,1 0 0,-1 0 1,0 0-1,0 0 0,1 1 0,-1-1 0,0 1 0,-2 0 0,2-1-92,-5 5 545,0 4-410,0 0 0,0 0-1,1 1 1,0-1 0,0 2-1,1-1 1,1 0 0,-4 12-1,3-5 83,1 0-1,1 0 0,0 1 1,0 31-1,4-21 12,1 0 0,1-1-1,1 1 1,1-1 0,2 0 0,17 45 0,-19-61-180,0 0-1,1 0 1,0 0 0,1-1-1,11 14 1,-15-20-211,1 0 1,0 0-1,-1 0 0,2-1 0,-1 0 1,0 0-1,0 0 0,1 0 1,0-1-1,-1 1 0,1-1 0,0 0 1,0-1-1,9 3 0,-6-6-724,19-8-770,-22 7 542,0 0 0,0 0-1,-1 0 1,9-8 0,10-15-2517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40:0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1357 1412,'0'-3'995,"-1"-33"2715,1 32-3078,-1 0-59,1 0-405,1-1 0,-1 0 0,1 0 0,-1 0 0,1 1 0,1-1 0,-1 0 0,1 1-1,0-1 1,3-6 0,6-7 164,15-20 0,-1 2 5,-8 8-27,15-33 1,-27 52-206,-2-1-1,1 1 0,-1-1 1,-1 0-1,0 0 1,0 0-1,0-16 0,-2 25-89,1 0-1,-1 0 0,0 0 0,0 0 0,0 0 0,0 0 0,0 0 0,0 0 0,-1 0 0,1 0 1,0 0-1,0 0 0,-1 0 0,1 0 0,0 0 0,-1 0 0,1 1 0,-1-1 0,1 0 0,-1 0 1,0 0-1,1 1 0,-1-1 0,0 0 0,0 1 0,1-1 0,-1 0 0,0 1 0,0-1 0,0 1 1,0-1-1,0 1 0,0 0 0,0-1 0,1 1 0,-1 0 0,0 0 0,0 0 0,0-1 0,0 1 1,0 0-1,0 0 0,0 1 0,0-1 0,0 0 0,0 0 0,-2 1 0,-4 1 14,1 0 1,0 1-1,-1-1 0,1 1 0,-10 8 0,0-1 1,2 1-1,-1 0 1,2 1-1,-1 1 1,2 0-1,-13 18 1,20-25-17,1 1 0,0 0 1,0 0-1,1 0 0,0 0 1,0 1-1,-3 11 0,5-14-4,1 0 0,-1 0-1,1 0 1,0 0 0,0-1-1,1 1 1,-1 0 0,1 0-1,0 0 1,0-1 0,1 1 0,-1 0-1,4 5 1,-3-6-2,0-1 0,0 1 0,1-1 0,-1 1 0,1-1 0,0 0 0,0 0-1,0 0 1,0 0 0,0-1 0,1 1 0,-1-1 0,6 3 0,-2-2-13,0 0 0,0-1-1,1 0 1,-1 0 0,0-1-1,15 2 1,4-3-55,-1-1 0,1-1 0,33-8 0,-56 10 56,15-3-22,0-1-1,-1-1 1,0-1 0,0 0-1,0-1 1,-1-1 0,0-1 0,0 0-1,22-18 1,-14 9-9,-1-2 0,-1 0 0,26-32 1,-37 38 139,0 0 1,-1-1 0,0 0-1,-2-1 1,0 0 0,0 0-1,5-19 1,-13 33-46,1 0 0,-1 0 0,1 0 0,-1 0-1,0 0 1,0 0 0,0 0 0,0-1 0,0 1 0,-1 0 0,1 0-1,0 0 1,-1 0 0,1 0 0,-1 0 0,-2-3 0,2 2 150,-4 7-120,-3 1-67,0 1 1,0 0 0,1 1 0,0 0 0,0 0-1,1 0 1,0 1 0,0 0 0,1 0-1,0 0 1,1 1 0,-1 0 0,2 0 0,-1 0-1,1 0 1,0 0 0,-1 13 0,3-12 2,1-1 0,-1 0 0,2 1 0,-1-1 0,4 14 0,-3-18-25,0-1-1,0 0 0,1 0 0,-1 0 0,1 0 0,0 0 0,1-1 1,-1 1-1,0 0 0,1-1 0,0 0 0,0 1 0,4 2 0,-6-5-7,0-1 0,0 1 0,0-1 0,0 1 0,0-1 0,0 0 0,1 1 0,-1-1 0,0 0 0,0 0-1,0 0 1,0 0 0,1 0 0,-1 0 0,0 0 0,0 0 0,0 0 0,0-1 0,0 1 0,0 0 0,1-1 0,-1 1-1,1-2 1,22-13-118,-17 6 95,0 1 0,-1-1 0,0 0 1,0 0-1,-1-1 0,-1 1 0,1-1 0,-1 0 0,4-19 0,4-26-23,-2 0 1,-2-1-1,0-82 0,-6 48-16,-15-143 1,5 171 101,-3 0 1,-2 1 0,-27-70-1,37 119 18,-1 1 0,-1 0 0,0 0 0,0 0 0,-1 0-1,-14-17 1,20 28-33,0-1-13,0 1-1,-1 0 1,1 0-1,0 0 1,0-1-1,0 1 1,0 0-1,0 0 1,-1 0-1,1-1 1,0 1-1,0 0 1,0 0-1,0 0 1,-1 0-1,1-1 1,0 1-1,0 0 1,-1 0-1,1 0 1,0 0-1,0 0 1,-1 0-1,1 0 1,0 0-1,0 0 1,-1 0-1,1 0 1,0 0-1,0 0 1,-1 0-1,1 0 1,0 0-1,0 0 1,-1 0-1,1 0 1,0 0-1,0 0 1,-1 0-1,1 0 1,0 0-1,0 1 1,0-1-1,-1 0 1,1 0-1,0 0 1,0 0-1,0 1 1,-1-1-1,1 0 1,0 0-1,0 0 1,0 1-1,0-1 1,0 0-1,0 0 1,0 1-1,-1-1 1,1 0-1,0 0 0,0 1 1,-4 8 11,0 1 0,1 0-1,0 0 1,0 0 0,1 0 0,0 0 0,0 21-1,4 82 55,4-47-15,3 1 1,4-1-1,30 98 0,-14-82-390,3-1-1,53 96 0,-13-60-2435,-34-58-1325,-14-20 939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19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96 458 960,'-3'0'1188,"-90"-18"9068,103 16-9977,432-86 878,-5-11-586,-357 81-500,403-85 678,-367 86-556,-59 10 304,106-27 1,-154 31-427,-1 0-1,1 0 1,-1-1 0,0 0 0,8-6 0,-14 9-379,-1-1-108,0-1 1,0 1 0,1 0-1,-1 0 1,1 0 0,-1 0-1,1 0 1,0 0 0,0 1-1,0-1 1,3-2 0,1-1-3460,9-7 362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1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101 266 1492,'-20'50'1414,"2"0"-1,2 1 1,-17 100-1,31-140-1172,-2 13 1137,-4 43-1,11-74-1111,13-34 192,-2-1-1,15-81 1,-12 47-7,-11 52-305,71-257 1664,-54 207-572,-22 72-715,2 9-425,6 26 22,-1 1 0,-1 0 0,3 56 0,-6-43-91,17 72 1,12-10-1408,-15-60-6283,-13-35 4214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2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42 238 1732,'-24'-9'3194,"22"7"-2325,1 1-623,-1 0 0,1 0 0,-1 0 0,1-1 0,0 1 0,0-1 0,0 1 0,-1-1 0,1 1 0,0-3 0,0 2 246,3 0-363,1 1 0,-1-1 0,0 0 0,0 0 0,0 0 0,3-4 0,11-10 151,9 1-133,1 1 1,53-21 0,-30 15-436,124-53-4661,-129 56 2587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2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78 1104,'-5'-4'8298,"44"-12"-7935,-1 1 0,2 2 0,79-15 0,-115 27-325,1 1 0,-1-1 0,1 1 1,-1 0-1,1 0 0,5 1 1,-9 0-24,0-1 0,1 0 1,-1 1-1,0-1 0,0 1 0,0-1 1,0 1-1,0-1 0,0 1 1,0 0-1,0-1 0,0 1 1,-1 0-1,1 0 0,0 0 1,0 0-1,0 0 0,-1 0 1,1 0-1,-1 0 0,1 0 1,-1 0-1,1 0 0,-1 0 1,0 0-1,1 0 0,-1 0 0,0 0 1,0 1-1,0-1 0,0 1 1,0 9 51,-1 0 0,0 0 0,-1 0 0,0-1 0,-1 1 0,0-1 1,-1 1-1,-5 10 0,-45 81 340,49-93-366,-67 104 476,41-66-224,19-31-127,9-13-100,0 0-1,1 0 1,0 0-1,-1 0 1,1 1-1,1-1 1,-1 1-1,0 0 1,-1 5-1,2 6 251,1-12-161,14 1 63,-5-1-169,1-2-8,0-1 1,-1-1 0,1 0 0,-1 0 0,15-4-1,-11 2-19,59-14-546,77-29 0,-4-8-6303,-105 38 3441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21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29 127 1896,'-3'-1'1258,"-22"-7"6702,30 4-7664,9-3-118,1 0 0,-1 1 0,1 1 0,24-6 0,210-46 1107,-195 43-17,-51 13-907,13-3 497,-1 3-352,-15 1-498,1 0 0,-1 0-1,0 0 1,0 0-1,0 0 1,1 1 0,-1-1-1,0 0 1,0 0 0,0 0-1,0 0 1,1 0-1,-1 0 1,0 1 0,0-1-1,0 0 1,0 0-1,0 0 1,0 1 0,1-1-1,-1 0 1,0 0 0,0 0-1,0 1 1,0-1-1,0 0 1,0 0 0,0 0-1,0 1 1,0-1-1,0 0 1,0 1 0,-1 1 2,0 0 1,1 0 0,-1 0-1,0 0 1,-1 0 0,1 0-1,-2 3 1,-1 0-13,-9 14 31,-16 17-1,22-28-16,0-1-1,1 1 0,0 1 1,0-1-1,1 1 1,0 0-1,-6 18 1,10-24-10,1 0 1,-1 0 0,1 0 0,0 0 0,0 0 0,0 0 0,0 0 0,1 0-1,-1 0 1,1 0 0,0 0 0,0 0 0,0 0 0,0 0 0,0 0 0,1 0-1,-1-1 1,3 4 0,4 4 6,0 0 0,17 17 0,-22-23-6,21 17 11,39 28-1,-41-34 0,-1 2-1,36 35 1,-56-51-16,0 0 0,0 0 0,0 0 0,0 0 0,0 0 0,0 0 0,-1 0 0,1 0 0,0 0 0,-1 1 0,1-1 0,0 0 0,-1 0 0,1 3 0,0-1-5,0 0 8,-4 1 14,1-1-14,-1 0 1,0 0 0,1 0 0,-1 0 0,0-1 0,0 1 0,-1-1 0,1 0 0,0 0 0,-1 0 0,1 0-1,-1-1 1,0 1 0,0-1 0,1 0 0,-7 1 0,3-1-28,-22 7-304,0-2 1,-1-2 0,-58 3 0,72-11-952,13 3 970,-1 0-904,4-2-821,-4-7-1432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2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1488,'0'0'2922,"-6"3"-2088,0 0-549,0 1 0,0 0 0,0 0 0,0 0 0,1 1 0,0 0 0,0 0-1,0 0 1,-8 12 0,6-6 49,0 1-1,1 0 1,1 0-1,0 1 1,1-1-1,-5 21 1,8-26-223,0 0 0,0-1-1,1 1 1,-1 0 0,2 0 0,-1 0 0,1-1 0,0 1-1,0 0 1,1 0 0,0-1 0,0 1 0,0-1 0,5 8-1,-5-12-68,0 1 0,0-1 0,0 0 0,0 0 0,0 0-1,0 0 1,1 0 0,-1 0 0,1-1 0,0 1 0,-1-1 0,1 1-1,0-1 1,0 0 0,0 0 0,4 0 0,-4 0-5,1-1 76,0 1-1,0-1 1,1 0 0,-1 0 0,0 0 0,0-1 0,8-1 0,-9 1-10,0 0-8,0 0 1,-1 1 0,0-2-1,1 1 1,-1 0-1,1 0 1,-1-1 0,0 1-1,0-1 1,0 0 0,0 0-1,0 0 1,0 1 0,-1-2-1,1 1 1,1-2-1,-2 2-38,0 0 27,0-1 0,0 1 1,0-1-1,-1 0 0,1 1 0,-1-1 0,0 1 0,0-1 0,0 0 0,0-3 0,0 3-9,-1 0-65,1 0 0,-1 0 0,0 0 0,0 0 0,0 1-1,0-1 1,-1 0 0,1 1 0,-1-1 0,0 0 0,0 1 0,0 0 0,0-1 0,-3-2 0,-15-21-2253,19 26 2161,-7-15-1845,3 4-2154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2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1108,'0'0'347,"1"-4"-1,3-10 9,-3 11 729,-1 2-1064,0 1 1,0 0-1,0-1 1,0 1 0,0 0-1,0-1 1,0 1 0,0 0-1,0 0 1,0-1-1,1 1 1,-1 0 0,0-1-1,0 1 1,0 0-1,1 0 1,-1-1 0,0 1-1,0 0 1,1 0 0,-1 0-1,0-1 1,0 1-1,1 0 1,7-8 966,-2-10 1060,-5 16-1649,4-10 1522,-3 2-1679,-2 7 171,1 1-228,-1 1-115,0 0 0,1 0 0,-1 0-1,1-1 1,-1 1 0,0 0 0,1 0-1,0 0 1,-1 0 0,1 0 0,0 0 0,-1 0-1,1 0 1,0 0 0,0 1 0,0-1-1,1-1 1,-1 2-78,0 0-1,1 1 0,-1-1 1,0 0-1,0 1 0,0-1 1,0 0-1,0 1 0,0-1 1,0 1-1,0 0 0,0-1 1,0 1-1,0 0 0,0 0 1,0-1-1,0 1 0,0 0 1,-1 0-1,1 0 0,1 2 1,41 40-5506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0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 1524,'-13'-14'2889,"13"14"-2832,0 0 0,0 0 1,0 0-1,0-1 0,0 1 0,0 0 1,0 0-1,0 0 0,0 0 1,0 0-1,0 0 0,0 0 0,-1 0 1,1 0-1,0 0 0,0 0 1,0 0-1,0-1 0,0 1 0,0 0 1,0 0-1,0 0 0,0 0 1,-1 0-1,1 0 0,0 0 0,0 0 1,0 0-1,0 0 0,0 0 1,0 0-1,0 0 0,-1 0 0,1 0 1,0 0-1,0 0 0,0 0 1,0 0-1,0 1 0,0-1 0,0 0 1,0 0-1,0 0 0,-1 0 1,1 0-1,0 0 0,0 0 0,0 0 1,0 0-1,0 0 0,0 0 1,0 0-1,0 0 0,0 1 0,0-1 1,0 0-1,5 24 2901,-4-17-3723,2 1 859,-1-1 0,1 1 1,1-1-1,-1 0 0,1 0 1,0 0-1,1 0 0,8 9 0,-1-3 98,1-1-1,21 16 0,-27-22-144,2 0-1,-1-1 1,0-1 0,1 1-1,0-1 1,0-1 0,0 0-1,0 0 1,1 0 0,-1-1-1,1-1 1,-1 0-1,1 0 1,14-1 0,-16-1-11,-1 0 0,1 0 0,-1 0 0,1-1 0,-1 0 0,0-1 0,0 0 0,0 0 1,0 0-1,0-1 0,-1 0 0,0 0 0,0-1 0,0 1 0,0-1 0,-1-1 0,1 1 0,7-12 0,-6 6 589,0-1-1,8-19 0,-14 29 482,-7 8-1007,-8 12-120,0 0 0,-17 30 0,-13 35-797,0 0-1538,13-29-2944,20-34 2017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24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120 908 1072,'-97'-28'6692,"95"27"-6564,1 1 1,-1-1-1,1 1 0,-1-1 0,1 0 0,0 0 1,-1 0-1,1 0 0,0 0 0,0 0 1,0 0-1,-1 0 0,0-2 0,1 2-79,0-1 213,10-2-34,22-8-33,39-10 0,183-43 115,221-40 60,543-76 68,-906 162-414,200-38-3,115-18-157,163-44-241,-572 115 368,28-7-27,-1-3 0,0-1 0,78-40-1,-104 45 217,-1-1-1,0 0 0,0-1 1,-2-1-1,27-27 0,-40 38-68,0 1-54,-2 0-53,0 1 0,0 0 0,0 0-1,0-1 1,0 1 0,1 0 0,-1 0 0,0 0-1,0 0 1,0-1 0,1 1 0,-1 0 0,0 0-1,0 0 1,0 0 0,1-1 0,-1 1 0,0 0-1,0 0 1,1 0 0,-1 0 0,0 0 0,0 0-1,1 0 1,-1 0 0,0 0 0,0 0 0,1 0-1,-1 0 1,0 0 0,0 0 0,1 0 0,-1 0-1,0 0 1,0 0 0,1 0 0,-1 0 0,0 1-1,0-1 1,0 0 0,1 0 0,-1 0 0,0 0-1,0 0 1,0 1 0,1-1 0,-1 0 0,0 0-1,0 0 1,0 1 0,0-1 0,0 0 0,1 0-1,-1 1 1,0-1 0,0 0 0,0 0 0,0 1-1,1 287 694,-6-148-464,5 428 436,36-4-821,-33-534-13,10 207-2382,-14-221 1374,0 0 1,0 1-1,-6 18 1,-3 1-1753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2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22 912,'0'0'3865,"-7"-3"-3404,-3-1-249,-1 1 0,1 1 0,-1 0 0,1 0 0,-13 0 1,-32 2 895,-45-3 1439,97 3-2331,1 0-169,-1 0 1,1 1-1,-1-1 0,1 1 0,-1 0 0,1-1 0,-1 1 1,1 0-1,0 0 0,0 1 0,-1-1 0,1 0 0,0 1 0,0 0 1,0-1-1,1 1 0,-1 0 0,0 0 0,1 0 0,-1 0 1,1 0-1,-1 0 0,-1 5 0,-3 5 48,1 1 0,0 0 0,-3 19 1,2-10 21,-3 14 74,1 1 0,-5 61 0,6 75 130,6-147-271,9 174 251,-7-173-257,20 137 164,-4-48-84,-12-74-72,1 0 1,3-1-1,1 0 1,2-1-1,2 0 1,29 61 0,-36-88-38,1-1 1,0 1 0,1-2-1,0 1 1,18 17 0,-19-22-4,1 0 0,0-1-1,0 1 1,1-2 0,-1 1 0,1-2 0,0 1-1,14 3 1,8 0 6,1-1-1,-1-2 1,1-1-1,1-2 0,58-3 1,162-27 24,223-55 41,-201 30-62,314-57-2,-530 100-17,309-57 30,-95 13 4,114-24-22,126-18 16,-472 88-36,0-1 1,0-2-1,-1-3 0,64-28 0,-96 36 300,-6 3-1813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2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75 360 2196,'-73'-22'10210,"71"22"-8547,10-3-1327,83-25 320,114-20-1,-65 17-332,-15 3-56,48-12 55,-132 30-205,-28 8 194,0-1 0,0-1 0,19-8 0,-30 11-156,0 0-9,0-1-75,-1 0 0,1 0 0,0 0 0,-1 0 0,0-1 0,1 1 0,-1 0-1,0-1 1,0 1 0,0-4 0,0 4 61,-2-2-102,-4-9-4,3 9 14,-6-8 12,3 5-16,2 1-22,-1 1 1,1 0 0,-2 0 0,1 0 0,0 1 0,-1-1 0,-8-5-1,6 4 6,5 5-22,1 0-16,-6-2 21,5 2 57,6 5-41,3 3-3,0-1 1,0 0 0,9 5-1,3-1 8,-9-5-19,-1-1-1,-1 2 1,1-1 0,0 1 0,12 13 0,-20-18 0,0 0-1,-1 0 1,1 0-1,-1 0 1,1 0-1,-1 0 1,1 0-1,-1 0 1,0 0-1,0 1 1,1-1-1,-1 0 1,0 0-1,0 0 1,0 0-1,0 1 1,-1-1-1,1 0 1,0 0-1,-1 2 1,-9 22 47,-3-2 4,-2-1 1,-18 23-1,19-28-610,1 1 0,1 0 0,1 0 0,-11 24 0,20-28-1218,2-12 1316,0 1-1881,11 13-5697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27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132 435 1660,'0'0'2734,"-6"5"-1949,-5 7-266,0 0 0,1 1 0,0 0 0,1 0 0,0 1 0,-12 29 0,12-21-37,2 1 1,1 0-1,-4 27 0,8-35 172,-8 25-1,10-38 928,2-15-1318,38-246 1064,8-18-134,-38 227-884,-2 14 372,17-56 0,-24 92-672,-1-1 0,0 1 0,0 0 0,0-1 0,0 1 0,1-1 0,-1 1 0,0 0 0,0-1 0,1 1 0,-1 0 0,0-1-1,1 1 1,-1 0 0,0-1 0,1 1 0,-1 0 0,1 0 0,-1-1 0,0 1 0,1 0 0,-1 0 0,1 0 0,-1 0 0,0 0 0,1-1 0,-1 1 0,1 0 0,-1 0 0,1 0 0,-1 0 0,1 0 0,-1 0 0,1 1 0,-1-1 0,0 0 0,1 0 0,-1 0-1,1 0 1,-1 0 0,0 1 0,1-1 0,15 12 128,-14-11-157,4 6 42,0-1 1,-1 1-1,0 0 1,0 0-1,-1 0 0,1 1 1,-2-1-1,5 12 0,2 2 10,58 134 186,38 91-1231,-86-199-428,-6-14-3468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27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67 240 1408,'-10'-5'1982,"0"0"-1,-16-11 0,13 8 1228,13 8-3158,0 0-1,-1 0 1,1 0-1,-1-1 1,1 1 0,-1 0-1,1 0 1,0-1-1,-1 1 1,1 0 0,0 0-1,-1-1 1,1 1-1,0 0 1,0-1 0,-1 1-1,1-1 1,0 1 0,0 0-1,-1-1 1,1 1-1,0-1 1,0 1 0,0 0-1,0-1 1,0 1-1,0-1 1,0 1 0,0-1-1,0 1 1,0-1-1,0 1 1,0 0 0,0-1-1,0 1 1,0-1-1,0 1 1,0-1 0,0 1-1,1 0 1,-1-1-1,14-10 83,1 1 0,0 1-1,22-11 1,149-53-826,-38 16-5581,-124 46 3476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2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89 1780,'0'0'4619,"-4"0"-3681,-1-1-564,-2 1-23,-1-1 4418,12-3-4481,3-2-204,0 1 0,0-1 1,0 1-1,1 1 1,0 0-1,0 0 0,0 0 1,0 1-1,9-2 1,24-7 204,-22 5-36,1 1 1,37-5 0,-55 11-153,12 8 122,-15-2-140,-5 13-17,-2 1 0,0-1-1,-1 0 1,-1-1 0,-13 19-1,8-13 55,0 2-1,-12 32 0,18-27 68,8-28-144,3 0 21,5 9-19,-7-12-44,0 1 1,0-1-1,0 0 1,0 0-1,0 1 1,1-1 0,-1 0-1,0 0 1,0 1-1,0-1 1,1 0-1,-1 0 1,0 0-1,0 0 1,1 0-1,-1 1 1,0-1-1,0 0 1,1 0-1,-1 0 1,0 0-1,0 0 1,1 0-1,-1 0 1,0 0-1,1 0 1,-1 0 0,19 3-58,-1-2 1,0 0 0,1-1 0,-1 0 0,1-2 0,-1 0 0,0-1-1,36-11 1,-15 1-974,1-2 0,72-38 1,-102 48-177,0-1 0,-1 0 0,0-1 0,14-11 1,-11 5-1943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28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 1276,'0'-3'3642,"-2"6"-1523,-3 14-971,2-7-1040,1 1-1,-2 16 0,4-16 125,1 0 0,-1-1 0,2 1-1,4 19 1,-4-24-141,-1-1 0,1 1 0,0-1-1,1 0 1,-1 1 0,1-1 0,0 0 0,1-1-1,-1 1 1,6 6 0,-7-10-50,0 1 0,0-1 0,0 1-1,0-1 1,0 0 0,0 1 0,0-1 0,1 0 0,-1-1 0,0 1-1,1 0 1,-1-1 0,0 1 0,1-1 0,-1 0 0,1 1 0,-1-1-1,1 0 1,-1-1 0,1 1 0,-1 0 0,0-1 0,5-1 0,-1 0 48,-1-1 0,0 1 1,0-1-1,0 0 1,0-1-1,-1 1 1,1-1-1,6-8 0,12-15 615,-1-2-1,23-40 0,-20 28 190,-24 41-873,-1-1 0,0 1-1,1 0 1,-1-1 0,1 1-1,-1-1 1,0 1-1,1-1 1,-1 1 0,1 0-1,-1-1 1,1 1 0,-1 0-1,1 0 1,0-1-1,-1 1 1,1 0 0,-1 0-1,1 0 1,-1 0 0,1 0-1,0-1 1,-1 1-1,1 0 1,-1 1 0,1-1-1,0 0 1,-1 0 0,1 0-1,-1 0 1,2 1-1,13 8 264,-13-8-328,2 2 69,-1 1-1,1-1 1,-1 0 0,0 1-1,0 0 1,0 0 0,-1-1-1,1 2 1,2 6 0,6 9 26,-4-10-109,89 121-4326,-84-122 300,-9-8 3049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2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1876,'3'-24'3476,"-3"23"-3428,0 1 0,0 0 1,0 0-1,0 0 0,0 0 1,1 0-1,-1-1 0,0 1 1,0 0-1,0 0 1,0 0-1,0 0 0,1 0 1,-1 0-1,0 0 0,0 0 1,0 0-1,0 0 0,1-1 1,-1 1-1,0 0 0,0 0 1,0 0-1,0 0 0,1 0 1,-1 0-1,0 0 0,0 0 1,0 1-1,1-1 0,-1 0 1,0 0-1,0 0 1,0 0-1,0 0 0,0 0 1,1 0-1,-1 0 0,0 0 1,0 0-1,0 1 0,0-1 1,0 0-1,1 0 0,-1 0 1,0 0-1,0 0 0,0 1 1,0-1-1,0 0 0,0 0 1,0 0-1,5 7 247,-1 1 0,0-1 0,4 13 0,111 252 1169,-111-251-1366,-1 1-1,-1 0 1,-1 0 0,-1 0-1,3 44 1,-7-64-86,0 1 0,0-1 1,-1 0-1,1 1 0,-1-1 1,1 1-1,-1-1 0,0 0 0,0 0 1,0 1-1,0-1 0,0 0 1,0 0-1,-2 2 0,2-3 1,0 0 0,0 1-1,-1-1 1,1 0 0,0 0 0,0-1-1,-1 1 1,1 0 0,-1 0-1,1-1 1,-1 1 0,1-1-1,-1 1 1,1-1 0,-1 1 0,1-1-1,-1 0 1,1 0 0,-1 0-1,-2 0 1,1 0 121,-3-2 43,0-1-85,-1 0-1,1 0 0,-1-1 0,1 1 0,0-1 1,1-1-1,-1 1 0,1-1 0,0 0 0,0 0 0,0-1 1,-7-11-1,9 12-40,-1-1-1,2 1 1,-1-1 0,1 0 0,-1 0-1,2 0 1,-1 0 0,1 0 0,0-1 0,0 1-1,0 0 1,1-1 0,0 1 0,0 0-1,1-1 1,0 1 0,0 0 0,0-1-1,1 1 1,0 0 0,0 0 0,1 0 0,-1 1-1,1-1 1,1 1 0,6-10 0,11-12-215,2 1 1,1 1-1,1 1 0,1 1 1,40-27-1,-19 25-4706,-40 22 2776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2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1764,'0'0'812,"4"-1"-80,11-2-367,0-1 0,-1 0 0,0-1 0,0 0 0,0-2 0,0 1 0,-1-2 0,0 0 0,14-11 0,-19 13-153,0 0-1,-1-1 1,0 0 0,0 0 0,0-1 0,-1 0-1,0 0 1,-1 0 0,0-1 0,0 0 0,-1 0 0,0 0-1,0 0 1,3-19 0,-5 12 322,-3 7-129,-2 6-154,-7-9-24,4 9-21,1 4-149,0-1-1,0 1 0,0 1 0,0-1 1,1 1-1,-1-1 0,0 1 0,1 1 1,-1-1-1,1 0 0,0 1 0,0 0 1,0 0-1,0 1 0,0-1 0,1 1 1,-1-1-1,1 1 0,0 0 0,-3 6 0,1-3 3,1 1 0,0-1 0,0 1 0,1 0 0,0 0 0,0 0 0,1 0 0,0 1 0,0-1 0,1 1 0,0 13 0,1-10-22,2 0 0,0-1 0,0 1 0,1-1 0,1 1 0,0-1 0,0 0 0,1 0-1,0 0 1,1-1 0,1 0 0,-1 0 0,1-1 0,1 0 0,0 0 0,0 0 0,1-1 0,0 0 0,0-1 0,1 0-1,17 9 1,-22-14-145,0 0-1,-1 0 0,1-1 1,0 0-1,0 0 0,8 1 1,-7-2-710,0 0 1,0 0-1,0 0 1,0-1 0,0 0-1,0 0 1,11-4-1,3-5-2433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2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5 144 1116,'-5'1'10030,"136"-80"-8803,-60 39-1181,-51 30-575,6-5-2839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0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234 372 1500,'0'-1'236,"-1"1"0,0 0 1,1-1-1,-1 1 0,1 0 0,-1-1 0,0 1 0,1 0 1,-1 0-1,0-1 0,1 1 0,-1 0 0,0 0 0,0 0 1,1 0-1,-1 0 0,0 0 0,-1 0 0,-3 3 45,-1-1 0,0 1 0,1 1 0,-1-1-1,1 1 1,0 0 0,0 0 0,1 0 0,-1 1-1,1-1 1,0 1 0,0 0 0,-3 7 0,-10 14 505,-17 42 1,20-41-243,-2 10 244,1 0 0,2 1-1,2 1 1,1 0 0,-8 79-1,18-116 535,9-23-1094,0-1-1,11-43 1,4-49 20,-12 47-129,74-464 1357,-85 518-1333,-1 10-103,0 0-1,0 1 1,0-1-1,1 0 0,0 0 1,-1 1-1,3-6 1,-3 7 80,4 7-66,10 23-7,-2 0 1,-1 1-1,8 33 1,3 10 10,2-3-15,46 127-408,-58-165-152,31 73-897,-34-87-1523,20 29-1,-23-39-1324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3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1332,'0'0'1954,"-2"1"-1382,-7 3 835,1 1 1,-14 9-1,21-13-1001,0 0-350,1 0 0,-1 0 0,1 0 1,-1 0-1,1 0 0,-1 0 0,0 0 0,0 0 0,0 0 0,1 0 0,-3 1 0,1 0 61,-7 12 273,0-1 0,1 1 0,1 1 0,0-1 0,-6 23 0,-17 78 575,23-82-763,3-16-44,0 1 0,1-1 0,0 1 1,2 0-1,0 0 0,1 0 0,4 34 1,-3-48-130,0 0 0,0-1 1,0 1-1,0-1 0,1 1 1,-1-1-1,1 1 0,0-1 1,0 0-1,0 0 0,1 0 1,-1 0-1,1 0 0,0-1 1,5 5-1,-4-4-6,1 0-1,-1-1 1,1 0-1,0 0 1,0 0 0,0 0-1,0-1 1,0 0-1,0 0 1,7 0-1,-3 0-381,0-1-1,0 0 0,0-1 0,0 0 0,0-1 0,-1 0 0,1 0 0,0-1 0,-1 0 0,0 0 0,0-1 1,12-7-1,-15 8-2809,6-8 34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30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83 224 1320,'-4'0'1073,"-75"4"8200,87-7-9089,21-8-265,86-32-877,-41 9-4421,-58 26 2995</inkml:trace>
  <inkml:trace contextRef="#ctx0" brushRef="#br0" timeOffset="1">356 0 1832,'0'0'4866,"1"8"-4442,1 0-312,0 0 1,1 0-1,-1-1 0,2 1 0,-1 0 1,1-1-1,0 0 0,1 0 1,0 0-1,0 0 0,7 6 0,21 25-216,1-1 0,2-2 0,2-2 0,69 48 0,-91-74-5161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3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24 1156,'-1'-3'1010,"-4"-8"-310,5 11-533,0-1 0,0 1 1,0-1-1,0 1 0,0-1 0,0 1 1,0-1-1,-1 1 0,1 0 0,0-1 1,0 1-1,-1-1 0,1 1 1,0 0-1,-1-1 0,1 1 0,0 0 1,-1 0-1,1-1 0,0 1 0,-1 0 1,1 0-1,-1-1 0,1 1 0,0 0 1,-1 0-1,1 0 0,-1 0 0,1-1 1,-1 1-1,1 0 0,-1 0 1,0 0-1,-7 8 15,0 0-1,0 0 1,1 1 0,0 0-1,0 0 1,-7 13 0,-18 44 664,-35 101 1,60-146-731,-3 7-313,-11 47-1,19-54-1204,1-18-104,9 13-3621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3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1300,'3'2'1044,"-1"1"-703,-1-2-235,0 0 1,-1 0-1,1-1 0,0 1 1,-1 0-1,1 0 0,0 1 1,-1-1-1,1 0 0,-1 0 0,0 0 1,1 0-1,-1 0 0,0 1 1,0-1-1,0 0 0,1 0 1,-1 0-1,-1 0 0,1 1 0,0 1 1,-3 55 1278,0-15-354,3 56 0,13 41 808,60 267 0,-49-316-1031,-24-89-518,1-15-236,-9-139 228,-12 7 62,-17-156 945,33 254-773,3-67 0,2 97-404,1-1 1,1 0-1,0 1 1,1 0-1,1 0 1,0 0-1,9-16 1,-11 27-81,0 1 1,0-1-1,1 1 1,0 0-1,0 1 0,0-1 1,0 1-1,1-1 1,0 1-1,0 1 1,0-1-1,0 1 1,1 0-1,-1 0 1,1 0-1,0 1 1,0 0-1,0 0 1,8-1-1,-10 2-18,1 0 1,-1 1-1,0 0 0,1 0 0,-1 0 0,0 1 0,1-1 0,-1 1 1,0 0-1,0 0 0,1 0 0,-1 1 0,0 0 0,0-1 1,-1 1-1,1 1 0,0-1 0,-1 0 0,1 1 0,-1 0 0,0 0 1,0 0-1,0 0 0,0 1 0,0-1 0,-1 1 0,0-1 1,3 7-1,-1-2 2,0 1-1,-1-1 1,-1 1 0,1 0 0,-2 0 0,1 0 0,-1 0-1,0 1 1,-1-1 0,0 0 0,-1 0 0,0 1 0,0-1 0,-1 0-1,0 0 1,0 0 0,-1-1 0,-8 18 0,-3 1-148,-1-1 0,-1 0 1,-1-1-1,-29 31 0,4-9-1013,37-43 103,0 0 0,0 0-1,-11 7 1,1-6-6890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3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1916,'0'0'991,"2"0"-86,3 0-564,0-1 0,0 1-1,0-1 1,-1 0 0,1 0-1,0 0 1,-1-1 0,1 0 0,-1 0-1,8-4 1,6-5 57,19-15 0,-29 21-155,10-9 88,1-1 0,25-26 0,-39 35-181,1-1 0,-1 0 0,0 0 0,0 0 0,-1 0 0,0-1-1,0 0 1,-1 0 0,0 0 0,3-12 0,-6 18 115,-2-2-15,2 2-207,-1 0-1,-1-1 1,1 1-1,0 0 0,0 0 1,-1 0-1,1 1 0,-1-1 1,0 0-1,0 1 0,1-1 1,-1 1-1,0-1 1,0 1-1,0 0 0,0 0 1,-1 0-1,1 0 0,0 0 1,0 0-1,-1 0 0,1 1 1,-4-1-1,-1 0 29,-1 1 0,1-1 0,0 2 0,-1-1 0,1 1 0,0 0 0,-1 0 0,1 1 0,0 0 0,0 0 0,0 1 0,1 0 0,-1 0 0,0 1 0,1-1 0,0 2 0,0-1 0,-10 10-1,11-10-35,1 0-1,0 1 1,1 0-1,-1-1 1,1 1-1,0 0 1,0 1-1,0-1 1,1 0-1,0 1 1,0 0-1,0-1 1,1 1-1,0 0 0,0 0 1,0 0-1,1 0 1,0 0-1,0 0 1,0-1-1,1 1 1,0 0-1,2 10 1,1-5-16,0-1 1,1 0 0,0 0 0,1 0-1,0-1 1,0 1 0,1-1-1,0-1 1,1 1 0,0-1 0,0-1-1,0 0 1,1 0 0,1 0 0,11 6-1,-8-6-251,-1-1 0,2 0-1,-1-1 1,1 0 0,0-1-1,0-1 1,0 0 0,0-1-1,0-1 1,1 0 0,20-1-1,-29-1-388,0 0-1,0 0 0,0-1 0,-1 1 0,1-1 0,9-5 1,-7 4-257,18-9-2420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32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26 144 1076,'-26'-45'8812,"30"44"-8404,0 1-337,0 0 0,0 0 0,0 1 0,0-1 0,0 1 0,0 0 1,0 0-1,0 0 0,-1 1 0,1-1 0,-1 1 0,1 0 1,-1 0-1,6 4 0,10 8 251,22 22 0,-31-28-239,-5-3-44,11 9 107,0 1 0,-1 1 0,14 19-1,-12-12-14,-3-5 27,-2 0 0,17 31 0,-27-45-134,0 0 0,0 1 0,0-1 0,-1 1-1,1-1 1,-1 1 0,0 0 0,-1 0 0,1 0 0,-1-1-1,0 1 1,0 0 0,0 0 0,-1 0 0,0 0-1,0-1 1,-2 7 0,1-7-12,0 0 0,0 0 0,-1 0 0,1 0 0,-1-1 0,0 1 0,0-1 0,-1 0 1,1 0-1,-1 0 0,1 0 0,-1-1 0,0 1 0,0-1 0,0 0 0,0 0 0,-1-1 0,1 1 0,0-1 0,-6 1 0,5-1 2,-1 0-1,0 0 0,0 0 1,0-1-1,0 0 0,1 0 1,-1-1-1,0 0 0,0 0 1,0 0-1,1-1 0,-1 1 1,0-1-1,-9-6 0,9 5 13,1-1 0,1 1-1,-1-1 1,0 0-1,1 0 1,0-1 0,0 1-1,0-1 1,1 0-1,0 0 1,-1 0 0,-3-10-1,4 7 0,1 0 1,0-1-1,0 1 0,0 0 0,1-1 0,0 1 0,1 0 1,1-13-1,0 7-14,1 0-1,0 1 1,2 0 0,-1-1 0,2 1 0,-1 0 0,2 1 0,0-1 0,0 1 0,1 0-1,11-13 1,9-9-158,37-35-1,-53 59-455,1-1-1,1 1 0,-1 1 0,2 0 0,-1 1 0,23-10 0,-20 13-3720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39:3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99 125 1388,'13'-109'6794,"-11"94"-2670,-35 252-2797,16-10-351,17-198-806,2 0 1,1-1-1,1 0 1,1 0 0,17 54-1,-19-76-129,-1 1-1,2 0 1,-1-1-1,1 0 1,0 1-1,0-2 1,1 1-1,-1 0 1,2-1 0,-1 0-1,0 0 1,1 0-1,0-1 1,0 0-1,0 0 1,12 5-1,-10-6-106,0 0 0,1 0 0,-1-1 1,1 0-1,0-1 0,-1 0 0,1 0 0,0-1 0,0 0 0,-1-1 0,1 1 0,0-2 0,12-3 0,-16 4-192,0-1 0,-1 1 0,1-1 0,-1-1 1,1 1-1,-1-1 0,0 1 0,6-6 0,-7 5-611,1-1 0,-1 1 0,0-1 1,0 0-1,3-4 0,3-10-2735</inkml:trace>
  <inkml:trace contextRef="#ctx0" brushRef="#br0" timeOffset="1">28 523 912,'-24'-10'3408,"23"8"-2479,1 2-875,-1 0 0,1-1 0,0 1 0,0-1 0,-1 1 1,1 0-1,0-1 0,0 1 0,0-1 0,0 1 0,0-1 1,-1 1-1,1-1 0,0 1 0,0-1 0,0 1 0,0-1 1,0 1-1,0-1 0,1 1 0,-1 0 0,0-1 0,0 1 0,0-1 1,0 1-1,1-1 0,-1 1 0,0-1 0,0 1 0,1 0 1,-1-1-1,0 1 0,0 0 0,1-1 0,-1 1 0,1 0 1,-1-1-1,14-8 222,0 1 1,0 1 0,31-12-1,3 3-95,46-15-290,-32 9-3610,-45 15 1669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42:2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1300,'0'0'12511,"2"-2"-12328,121-78 628,41-31-558,-139 88-1542,-24 21 683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42:2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0 904,'0'0'5162,"-1"2"-5064,-4 6 3,4-6 118,-1 1-93,-13 24 364,2 0 0,-17 48 0,23-56-405,-11 30 147,18-48-96,-1 2-27,0 9 23,0-9 444,2-3-564,-1 0 0,0 0 0,1 0 1,-1 0-1,0 0 0,1 0 1,-1 0-1,0 1 0,1-1 1,-1 0-1,0 0 0,1 1 1,-1-1-1,0 0 0,0 0 1,1 1-1,-1-1 0,0 0 1,0 1-1,0-1 0,1 0 0,-1 1 1,7 7 230,3-3-68,0 0 0,0-1 0,16 5 0,9 4-3,-15-4-92,-2 0 1,1 1 0,-1 0-1,-1 2 1,1 0 0,-2 1-1,23 23 1,-36-33-64,0 0 0,-1 0 0,1 0 1,-1 0-1,1 1 0,-1-1 0,0 1 0,-1 0 0,1-1 0,0 1 0,-1 0 1,0 0-1,0 0 0,0 0 0,-1 0 0,1 0 0,-1 0 0,0 7 0,-1-8-7,0-1 0,0 1 0,0 0-1,0 0 1,0-1 0,0 1 0,-1-1-1,1 1 1,-1-1 0,0 1 0,0-1 0,0 0-1,0 0 1,0 0 0,0 0 0,-1 0-1,1-1 1,0 1 0,-1-1 0,0 1-1,-4 1 1,-8 1 9,0 0 0,-24 3 0,32-6-25,3-1-58,0 0 0,0 0 1,1 0-1,-1-1 0,0 0 1,0 0-1,1 0 0,-6-2 1,4 1-86,-29-13-5216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3:54:3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27 1816,'0'0'2608,"-1"-12"3616,-6-2-3021,7 14-3174,0 0 0,0 0 0,-1 0 0,1 0 0,0 0 0,0 0 0,0 0 0,0 0 0,0 0 0,-1 0 0,1-1 0,0 1 0,0 0 0,0 1 0,0-1 0,-1 0 0,1 0 0,0 0 0,0 0 0,0 0 0,0 0 0,0 0 0,-1 0 0,1 0 0,0 0 0,0 0 0,0 0-1,0 0 1,0 0 0,0 1 0,-1-1 0,1 0 0,0 0 0,0 0 0,0 0 0,0 0 0,0 0 0,0 1 0,0-1 0,0 0 0,0 0 0,0 0 0,0 0 0,0 0 0,-1 1 0,0 4 37,-1 1-1,1-1 1,0 1-1,0 9 1,0 146 687,2-34-108,-8-19 501,7-106-1066,-1 14 253,1-16-325,-3 18 334,4-18-307,-1 1 0,0-1 0,0 0 0,0 1 0,0-1 0,0 0 0,0 1 0,0-1 0,0 0 0,0 1 1,0-1-1,0 0 0,0 1 0,-1-1 0,1 0 0,0 0 0,0 1 0,0-1 0,0 0 0,0 1 0,-1-1 0,1 0 0,0 0 0,0 1 0,-1-1 0,1 0 0,0 0 0,0 1 0,-1-1 0,1 0 1,0 0-1,0 0 0,-1 0 0,1 1 0,0-1 0,-1 0 0,-24-26 42,-26-34-1,35 39-55,-42-39 376,57 60-352,0-1-36,1 0 1,0 1-1,-1-1 1,1 1-1,-1-1 0,1 1 1,-1-1-1,1 1 1,-1-1-1,1 1 0,-1 0 1,1-1-1,-1 1 1,0 0-1,1-1 0,-1 1 1,0 0-1,1 0 1,-1-1-1,0 1 0,1 0 1,-1 0-1,0 0 1,1 0-1,-1 0 1,0 0-1,1 7-3,0 0-1,0 0 1,1 0 0,0-1-1,1 1 1,-1 0 0,1 0-1,1-1 1,-1 0 0,1 1-1,0-1 1,7 9 0,-7-10-2,0 0 0,0 0 0,1-1 0,-1 1 0,1-1 0,1 0 1,-1 0-1,0 0 0,1-1 0,0 0 0,0 1 0,0-2 0,0 1 1,0-1-1,1 1 0,5 0 0,-4-2-1,1 0 1,-1-1 0,1 0-1,-1 0 1,1-1-1,-1 0 1,0 0-1,1-1 1,-1 0-1,0 0 1,8-4 0,-1 0-15,0-1 0,-1-1 0,0 0 0,18-15 0,-26 19-201,0-1-1,0 1 1,-1-1-1,7-9 1,1-9-3481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AA04-9553-6485-9783-741FA7BB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8FA81-B947-C075-F83E-AC0FB8FEB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CDEC-F0A3-F2E5-EBC3-98C89AF9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395C-3BAA-4673-965D-7EAE33305F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566A0-FAF6-9CEB-13B7-F603C12B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FCD35-2296-7DCF-37CE-125B0F24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D8B6-7296-44E1-82AA-D86BCFC47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33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8C01-363A-4D09-AF2A-8AAED573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82D1D-4A46-FD82-ED6F-5DC81D7F8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F0ED-843A-A37F-F5AD-040792B9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395C-3BAA-4673-965D-7EAE33305F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6C896-D009-0F77-9471-9C0E71E0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0B842-5F0A-83D7-8DF4-F9CAC252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D8B6-7296-44E1-82AA-D86BCFC47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48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9725C-C16A-3139-1384-86FE596A9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9F340-AE55-4913-1AAD-2F201B1E2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ADD54-211F-39AB-DA73-556A1317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395C-3BAA-4673-965D-7EAE33305F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AE0DE-BB81-CA1B-436E-EEB6581A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B9512-00B0-6AB4-4AF6-FBC9FF00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D8B6-7296-44E1-82AA-D86BCFC47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1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6993-FEE1-75A4-0A9C-8C3883CB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D41F-55D7-1C5A-B461-2C799DE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AECD9-31B4-B882-28A1-C5BC2E24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395C-3BAA-4673-965D-7EAE33305F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D3B83-B141-7A40-2195-0C0832CB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1BC7-A1BD-B790-0167-2863815D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D8B6-7296-44E1-82AA-D86BCFC47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85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3685-607F-E993-616D-58088259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BA86D-9E29-7C4B-42FB-9D06FEF24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86DC0-F5F7-FB5B-7501-ACC0B98C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395C-3BAA-4673-965D-7EAE33305F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58607-A4F9-3E3C-B98F-710AD7D1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092FF-3D6D-1B9D-EC57-16340B8A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D8B6-7296-44E1-82AA-D86BCFC47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07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4A60-C898-2562-150E-40419904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C2CB3-E364-14A9-3B36-9ABFA80F0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33863-4C91-7506-16AE-4B8EABF70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3514D-C54F-DACD-992E-6F800489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395C-3BAA-4673-965D-7EAE33305F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660BD-B194-21D4-7D96-6BAB869C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6F49D-7C95-CC7F-6941-D4D0DDBA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D8B6-7296-44E1-82AA-D86BCFC47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66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1827-0FAD-FDE2-EEE6-99674719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DEE14-407B-E173-CE6D-BFADE2D1E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A0F39-0191-6471-C9AB-25663B45F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4E07B-8CF3-78B4-BBEA-D14EF4478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CB147-2D66-711F-5336-EC1118D9E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F45A1-7E54-8811-F9BD-BF01A10B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395C-3BAA-4673-965D-7EAE33305F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44E46-87CF-BE60-43FA-123CC9D0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897E5-3D9A-FB11-6567-4B2B51B7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D8B6-7296-44E1-82AA-D86BCFC47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76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E832-C604-D895-1E6F-766B6C73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5134B-12A7-A912-75E2-48C69CFF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395C-3BAA-4673-965D-7EAE33305F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81F68-F94B-7739-E109-3B99D191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109A8-5C96-A513-DB16-4550669C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D8B6-7296-44E1-82AA-D86BCFC47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44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74044-D1A4-EFC3-0023-9A7CC4ED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395C-3BAA-4673-965D-7EAE33305F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AC26C-7229-4899-9E1D-CC23309E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4700-710B-A317-A4AB-1C3735B8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D8B6-7296-44E1-82AA-D86BCFC47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58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6F8F-B800-1AA1-7984-81F393C9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CCD35-1952-9BF6-9F68-662DF3A88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41D33-0C5A-67BC-C142-F97A2195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ED82A-B097-DA3D-4DAD-981EF045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395C-3BAA-4673-965D-7EAE33305F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02161-011C-50A9-89E8-3A7F9BE3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922CC-808A-7441-E3EF-606745F0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D8B6-7296-44E1-82AA-D86BCFC47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3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5C9B-2BEF-A224-820B-606B2D81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DE602-EF05-CA4F-61E1-38DF6AD7D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0C089-8F64-7F97-B439-EACD6ECBC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F073-C982-CC0C-E8A1-D4640AE5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395C-3BAA-4673-965D-7EAE33305F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C4AE8-3A3E-511D-2333-2028D09A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4FDE4-7AB7-90AD-0912-EB1F508E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D8B6-7296-44E1-82AA-D86BCFC47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5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D6AD6-0B9A-D843-2B4B-248FBA8F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E034D-A5EF-8DAE-C39F-D4888A6EC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1AD68-86F8-5323-66EB-3CE92B222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C395C-3BAA-4673-965D-7EAE33305FF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4F34A-E01B-88A2-DA64-E26180AF6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DCFA-097C-0430-0098-A34CED184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1D8B6-7296-44E1-82AA-D86BCFC47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4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4.xml"/><Relationship Id="rId117" Type="http://schemas.openxmlformats.org/officeDocument/2006/relationships/image" Target="../media/image200.png"/><Relationship Id="rId21" Type="http://schemas.openxmlformats.org/officeDocument/2006/relationships/image" Target="../media/image152.png"/><Relationship Id="rId42" Type="http://schemas.openxmlformats.org/officeDocument/2006/relationships/customXml" Target="../ink/ink162.xml"/><Relationship Id="rId47" Type="http://schemas.openxmlformats.org/officeDocument/2006/relationships/image" Target="../media/image165.png"/><Relationship Id="rId63" Type="http://schemas.openxmlformats.org/officeDocument/2006/relationships/image" Target="../media/image173.png"/><Relationship Id="rId68" Type="http://schemas.openxmlformats.org/officeDocument/2006/relationships/customXml" Target="../ink/ink175.xml"/><Relationship Id="rId84" Type="http://schemas.openxmlformats.org/officeDocument/2006/relationships/customXml" Target="../ink/ink183.xml"/><Relationship Id="rId89" Type="http://schemas.openxmlformats.org/officeDocument/2006/relationships/image" Target="../media/image186.png"/><Relationship Id="rId112" Type="http://schemas.openxmlformats.org/officeDocument/2006/relationships/customXml" Target="../ink/ink197.xml"/><Relationship Id="rId16" Type="http://schemas.openxmlformats.org/officeDocument/2006/relationships/customXml" Target="../ink/ink149.xml"/><Relationship Id="rId107" Type="http://schemas.openxmlformats.org/officeDocument/2006/relationships/image" Target="../media/image195.png"/><Relationship Id="rId11" Type="http://schemas.openxmlformats.org/officeDocument/2006/relationships/image" Target="../media/image147.png"/><Relationship Id="rId32" Type="http://schemas.openxmlformats.org/officeDocument/2006/relationships/customXml" Target="../ink/ink157.xml"/><Relationship Id="rId37" Type="http://schemas.openxmlformats.org/officeDocument/2006/relationships/image" Target="../media/image160.png"/><Relationship Id="rId53" Type="http://schemas.openxmlformats.org/officeDocument/2006/relationships/image" Target="../media/image168.png"/><Relationship Id="rId58" Type="http://schemas.openxmlformats.org/officeDocument/2006/relationships/customXml" Target="../ink/ink170.xml"/><Relationship Id="rId74" Type="http://schemas.openxmlformats.org/officeDocument/2006/relationships/customXml" Target="../ink/ink178.xml"/><Relationship Id="rId79" Type="http://schemas.openxmlformats.org/officeDocument/2006/relationships/image" Target="../media/image181.png"/><Relationship Id="rId102" Type="http://schemas.openxmlformats.org/officeDocument/2006/relationships/customXml" Target="../ink/ink192.xml"/><Relationship Id="rId123" Type="http://schemas.openxmlformats.org/officeDocument/2006/relationships/image" Target="../media/image203.png"/><Relationship Id="rId5" Type="http://schemas.openxmlformats.org/officeDocument/2006/relationships/image" Target="../media/image144.png"/><Relationship Id="rId61" Type="http://schemas.openxmlformats.org/officeDocument/2006/relationships/image" Target="../media/image172.png"/><Relationship Id="rId82" Type="http://schemas.openxmlformats.org/officeDocument/2006/relationships/customXml" Target="../ink/ink182.xml"/><Relationship Id="rId90" Type="http://schemas.openxmlformats.org/officeDocument/2006/relationships/customXml" Target="../ink/ink186.xml"/><Relationship Id="rId95" Type="http://schemas.openxmlformats.org/officeDocument/2006/relationships/image" Target="../media/image189.png"/><Relationship Id="rId19" Type="http://schemas.openxmlformats.org/officeDocument/2006/relationships/image" Target="../media/image151.png"/><Relationship Id="rId14" Type="http://schemas.openxmlformats.org/officeDocument/2006/relationships/customXml" Target="../ink/ink148.xml"/><Relationship Id="rId22" Type="http://schemas.openxmlformats.org/officeDocument/2006/relationships/customXml" Target="../ink/ink152.xml"/><Relationship Id="rId27" Type="http://schemas.openxmlformats.org/officeDocument/2006/relationships/image" Target="../media/image155.png"/><Relationship Id="rId30" Type="http://schemas.openxmlformats.org/officeDocument/2006/relationships/customXml" Target="../ink/ink156.xml"/><Relationship Id="rId35" Type="http://schemas.openxmlformats.org/officeDocument/2006/relationships/image" Target="../media/image159.png"/><Relationship Id="rId43" Type="http://schemas.openxmlformats.org/officeDocument/2006/relationships/image" Target="../media/image163.png"/><Relationship Id="rId48" Type="http://schemas.openxmlformats.org/officeDocument/2006/relationships/customXml" Target="../ink/ink165.xml"/><Relationship Id="rId56" Type="http://schemas.openxmlformats.org/officeDocument/2006/relationships/customXml" Target="../ink/ink169.xml"/><Relationship Id="rId64" Type="http://schemas.openxmlformats.org/officeDocument/2006/relationships/customXml" Target="../ink/ink173.xml"/><Relationship Id="rId69" Type="http://schemas.openxmlformats.org/officeDocument/2006/relationships/image" Target="../media/image176.png"/><Relationship Id="rId77" Type="http://schemas.openxmlformats.org/officeDocument/2006/relationships/image" Target="../media/image180.png"/><Relationship Id="rId100" Type="http://schemas.openxmlformats.org/officeDocument/2006/relationships/customXml" Target="../ink/ink191.xml"/><Relationship Id="rId105" Type="http://schemas.openxmlformats.org/officeDocument/2006/relationships/image" Target="../media/image194.png"/><Relationship Id="rId113" Type="http://schemas.openxmlformats.org/officeDocument/2006/relationships/image" Target="../media/image198.png"/><Relationship Id="rId118" Type="http://schemas.openxmlformats.org/officeDocument/2006/relationships/customXml" Target="../ink/ink200.xml"/><Relationship Id="rId8" Type="http://schemas.openxmlformats.org/officeDocument/2006/relationships/customXml" Target="../ink/ink145.xml"/><Relationship Id="rId51" Type="http://schemas.openxmlformats.org/officeDocument/2006/relationships/image" Target="../media/image167.png"/><Relationship Id="rId72" Type="http://schemas.openxmlformats.org/officeDocument/2006/relationships/customXml" Target="../ink/ink177.xml"/><Relationship Id="rId80" Type="http://schemas.openxmlformats.org/officeDocument/2006/relationships/customXml" Target="../ink/ink181.xml"/><Relationship Id="rId85" Type="http://schemas.openxmlformats.org/officeDocument/2006/relationships/image" Target="../media/image184.png"/><Relationship Id="rId93" Type="http://schemas.openxmlformats.org/officeDocument/2006/relationships/image" Target="../media/image188.png"/><Relationship Id="rId98" Type="http://schemas.openxmlformats.org/officeDocument/2006/relationships/customXml" Target="../ink/ink190.xml"/><Relationship Id="rId121" Type="http://schemas.openxmlformats.org/officeDocument/2006/relationships/image" Target="../media/image202.png"/><Relationship Id="rId3" Type="http://schemas.openxmlformats.org/officeDocument/2006/relationships/image" Target="../media/image143.png"/><Relationship Id="rId12" Type="http://schemas.openxmlformats.org/officeDocument/2006/relationships/customXml" Target="../ink/ink147.xml"/><Relationship Id="rId17" Type="http://schemas.openxmlformats.org/officeDocument/2006/relationships/image" Target="../media/image150.png"/><Relationship Id="rId25" Type="http://schemas.openxmlformats.org/officeDocument/2006/relationships/image" Target="../media/image154.png"/><Relationship Id="rId33" Type="http://schemas.openxmlformats.org/officeDocument/2006/relationships/image" Target="../media/image158.png"/><Relationship Id="rId38" Type="http://schemas.openxmlformats.org/officeDocument/2006/relationships/customXml" Target="../ink/ink160.xml"/><Relationship Id="rId46" Type="http://schemas.openxmlformats.org/officeDocument/2006/relationships/customXml" Target="../ink/ink164.xml"/><Relationship Id="rId59" Type="http://schemas.openxmlformats.org/officeDocument/2006/relationships/image" Target="../media/image171.png"/><Relationship Id="rId67" Type="http://schemas.openxmlformats.org/officeDocument/2006/relationships/image" Target="../media/image175.png"/><Relationship Id="rId103" Type="http://schemas.openxmlformats.org/officeDocument/2006/relationships/image" Target="../media/image193.png"/><Relationship Id="rId108" Type="http://schemas.openxmlformats.org/officeDocument/2006/relationships/customXml" Target="../ink/ink195.xml"/><Relationship Id="rId116" Type="http://schemas.openxmlformats.org/officeDocument/2006/relationships/customXml" Target="../ink/ink199.xml"/><Relationship Id="rId124" Type="http://schemas.openxmlformats.org/officeDocument/2006/relationships/customXml" Target="../ink/ink203.xml"/><Relationship Id="rId20" Type="http://schemas.openxmlformats.org/officeDocument/2006/relationships/customXml" Target="../ink/ink151.xml"/><Relationship Id="rId41" Type="http://schemas.openxmlformats.org/officeDocument/2006/relationships/image" Target="../media/image162.png"/><Relationship Id="rId54" Type="http://schemas.openxmlformats.org/officeDocument/2006/relationships/customXml" Target="../ink/ink168.xml"/><Relationship Id="rId62" Type="http://schemas.openxmlformats.org/officeDocument/2006/relationships/customXml" Target="../ink/ink172.xml"/><Relationship Id="rId70" Type="http://schemas.openxmlformats.org/officeDocument/2006/relationships/customXml" Target="../ink/ink176.xml"/><Relationship Id="rId75" Type="http://schemas.openxmlformats.org/officeDocument/2006/relationships/image" Target="../media/image179.png"/><Relationship Id="rId83" Type="http://schemas.openxmlformats.org/officeDocument/2006/relationships/image" Target="../media/image183.png"/><Relationship Id="rId88" Type="http://schemas.openxmlformats.org/officeDocument/2006/relationships/customXml" Target="../ink/ink185.xml"/><Relationship Id="rId91" Type="http://schemas.openxmlformats.org/officeDocument/2006/relationships/image" Target="../media/image187.png"/><Relationship Id="rId96" Type="http://schemas.openxmlformats.org/officeDocument/2006/relationships/customXml" Target="../ink/ink189.xml"/><Relationship Id="rId111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4.xml"/><Relationship Id="rId15" Type="http://schemas.openxmlformats.org/officeDocument/2006/relationships/image" Target="../media/image149.png"/><Relationship Id="rId23" Type="http://schemas.openxmlformats.org/officeDocument/2006/relationships/image" Target="../media/image153.png"/><Relationship Id="rId28" Type="http://schemas.openxmlformats.org/officeDocument/2006/relationships/customXml" Target="../ink/ink155.xml"/><Relationship Id="rId36" Type="http://schemas.openxmlformats.org/officeDocument/2006/relationships/customXml" Target="../ink/ink159.xml"/><Relationship Id="rId49" Type="http://schemas.openxmlformats.org/officeDocument/2006/relationships/image" Target="../media/image166.png"/><Relationship Id="rId57" Type="http://schemas.openxmlformats.org/officeDocument/2006/relationships/image" Target="../media/image170.png"/><Relationship Id="rId106" Type="http://schemas.openxmlformats.org/officeDocument/2006/relationships/customXml" Target="../ink/ink194.xml"/><Relationship Id="rId114" Type="http://schemas.openxmlformats.org/officeDocument/2006/relationships/customXml" Target="../ink/ink198.xml"/><Relationship Id="rId119" Type="http://schemas.openxmlformats.org/officeDocument/2006/relationships/image" Target="../media/image201.png"/><Relationship Id="rId10" Type="http://schemas.openxmlformats.org/officeDocument/2006/relationships/customXml" Target="../ink/ink146.xml"/><Relationship Id="rId31" Type="http://schemas.openxmlformats.org/officeDocument/2006/relationships/image" Target="../media/image157.png"/><Relationship Id="rId44" Type="http://schemas.openxmlformats.org/officeDocument/2006/relationships/customXml" Target="../ink/ink163.xml"/><Relationship Id="rId52" Type="http://schemas.openxmlformats.org/officeDocument/2006/relationships/customXml" Target="../ink/ink167.xml"/><Relationship Id="rId60" Type="http://schemas.openxmlformats.org/officeDocument/2006/relationships/customXml" Target="../ink/ink171.xml"/><Relationship Id="rId65" Type="http://schemas.openxmlformats.org/officeDocument/2006/relationships/image" Target="../media/image174.png"/><Relationship Id="rId73" Type="http://schemas.openxmlformats.org/officeDocument/2006/relationships/image" Target="../media/image178.png"/><Relationship Id="rId78" Type="http://schemas.openxmlformats.org/officeDocument/2006/relationships/customXml" Target="../ink/ink180.xml"/><Relationship Id="rId81" Type="http://schemas.openxmlformats.org/officeDocument/2006/relationships/image" Target="../media/image182.png"/><Relationship Id="rId86" Type="http://schemas.openxmlformats.org/officeDocument/2006/relationships/customXml" Target="../ink/ink184.xml"/><Relationship Id="rId94" Type="http://schemas.openxmlformats.org/officeDocument/2006/relationships/customXml" Target="../ink/ink188.xml"/><Relationship Id="rId99" Type="http://schemas.openxmlformats.org/officeDocument/2006/relationships/image" Target="../media/image191.png"/><Relationship Id="rId101" Type="http://schemas.openxmlformats.org/officeDocument/2006/relationships/image" Target="../media/image192.png"/><Relationship Id="rId122" Type="http://schemas.openxmlformats.org/officeDocument/2006/relationships/customXml" Target="../ink/ink202.xml"/><Relationship Id="rId4" Type="http://schemas.openxmlformats.org/officeDocument/2006/relationships/customXml" Target="../ink/ink143.xml"/><Relationship Id="rId9" Type="http://schemas.openxmlformats.org/officeDocument/2006/relationships/image" Target="../media/image146.png"/><Relationship Id="rId13" Type="http://schemas.openxmlformats.org/officeDocument/2006/relationships/image" Target="../media/image148.png"/><Relationship Id="rId18" Type="http://schemas.openxmlformats.org/officeDocument/2006/relationships/customXml" Target="../ink/ink150.xml"/><Relationship Id="rId39" Type="http://schemas.openxmlformats.org/officeDocument/2006/relationships/image" Target="../media/image161.png"/><Relationship Id="rId109" Type="http://schemas.openxmlformats.org/officeDocument/2006/relationships/image" Target="../media/image196.png"/><Relationship Id="rId34" Type="http://schemas.openxmlformats.org/officeDocument/2006/relationships/customXml" Target="../ink/ink158.xml"/><Relationship Id="rId50" Type="http://schemas.openxmlformats.org/officeDocument/2006/relationships/customXml" Target="../ink/ink166.xml"/><Relationship Id="rId55" Type="http://schemas.openxmlformats.org/officeDocument/2006/relationships/image" Target="../media/image169.png"/><Relationship Id="rId76" Type="http://schemas.openxmlformats.org/officeDocument/2006/relationships/customXml" Target="../ink/ink179.xml"/><Relationship Id="rId97" Type="http://schemas.openxmlformats.org/officeDocument/2006/relationships/image" Target="../media/image190.png"/><Relationship Id="rId104" Type="http://schemas.openxmlformats.org/officeDocument/2006/relationships/customXml" Target="../ink/ink193.xml"/><Relationship Id="rId120" Type="http://schemas.openxmlformats.org/officeDocument/2006/relationships/customXml" Target="../ink/ink201.xml"/><Relationship Id="rId125" Type="http://schemas.openxmlformats.org/officeDocument/2006/relationships/image" Target="../media/image204.png"/><Relationship Id="rId7" Type="http://schemas.openxmlformats.org/officeDocument/2006/relationships/image" Target="../media/image145.png"/><Relationship Id="rId71" Type="http://schemas.openxmlformats.org/officeDocument/2006/relationships/image" Target="../media/image177.png"/><Relationship Id="rId92" Type="http://schemas.openxmlformats.org/officeDocument/2006/relationships/customXml" Target="../ink/ink187.xml"/><Relationship Id="rId2" Type="http://schemas.openxmlformats.org/officeDocument/2006/relationships/customXml" Target="../ink/ink142.xml"/><Relationship Id="rId29" Type="http://schemas.openxmlformats.org/officeDocument/2006/relationships/image" Target="../media/image156.png"/><Relationship Id="rId24" Type="http://schemas.openxmlformats.org/officeDocument/2006/relationships/customXml" Target="../ink/ink153.xml"/><Relationship Id="rId40" Type="http://schemas.openxmlformats.org/officeDocument/2006/relationships/customXml" Target="../ink/ink161.xml"/><Relationship Id="rId45" Type="http://schemas.openxmlformats.org/officeDocument/2006/relationships/image" Target="../media/image164.png"/><Relationship Id="rId66" Type="http://schemas.openxmlformats.org/officeDocument/2006/relationships/customXml" Target="../ink/ink174.xml"/><Relationship Id="rId87" Type="http://schemas.openxmlformats.org/officeDocument/2006/relationships/image" Target="../media/image185.png"/><Relationship Id="rId110" Type="http://schemas.openxmlformats.org/officeDocument/2006/relationships/customXml" Target="../ink/ink196.xml"/><Relationship Id="rId115" Type="http://schemas.openxmlformats.org/officeDocument/2006/relationships/image" Target="../media/image199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9.xml"/><Relationship Id="rId18" Type="http://schemas.openxmlformats.org/officeDocument/2006/relationships/image" Target="../media/image213.png"/><Relationship Id="rId26" Type="http://schemas.openxmlformats.org/officeDocument/2006/relationships/image" Target="../media/image217.png"/><Relationship Id="rId39" Type="http://schemas.openxmlformats.org/officeDocument/2006/relationships/customXml" Target="../ink/ink222.xml"/><Relationship Id="rId21" Type="http://schemas.openxmlformats.org/officeDocument/2006/relationships/customXml" Target="../ink/ink213.xml"/><Relationship Id="rId34" Type="http://schemas.openxmlformats.org/officeDocument/2006/relationships/image" Target="../media/image221.png"/><Relationship Id="rId42" Type="http://schemas.openxmlformats.org/officeDocument/2006/relationships/image" Target="../media/image225.png"/><Relationship Id="rId47" Type="http://schemas.openxmlformats.org/officeDocument/2006/relationships/customXml" Target="../ink/ink226.xml"/><Relationship Id="rId50" Type="http://schemas.openxmlformats.org/officeDocument/2006/relationships/image" Target="../media/image229.png"/><Relationship Id="rId55" Type="http://schemas.openxmlformats.org/officeDocument/2006/relationships/customXml" Target="../ink/ink230.xml"/><Relationship Id="rId7" Type="http://schemas.openxmlformats.org/officeDocument/2006/relationships/customXml" Target="../ink/ink206.xml"/><Relationship Id="rId12" Type="http://schemas.openxmlformats.org/officeDocument/2006/relationships/image" Target="../media/image210.png"/><Relationship Id="rId17" Type="http://schemas.openxmlformats.org/officeDocument/2006/relationships/customXml" Target="../ink/ink211.xml"/><Relationship Id="rId25" Type="http://schemas.openxmlformats.org/officeDocument/2006/relationships/customXml" Target="../ink/ink215.xml"/><Relationship Id="rId33" Type="http://schemas.openxmlformats.org/officeDocument/2006/relationships/customXml" Target="../ink/ink219.xml"/><Relationship Id="rId38" Type="http://schemas.openxmlformats.org/officeDocument/2006/relationships/image" Target="../media/image223.png"/><Relationship Id="rId46" Type="http://schemas.openxmlformats.org/officeDocument/2006/relationships/image" Target="../media/image227.png"/><Relationship Id="rId59" Type="http://schemas.openxmlformats.org/officeDocument/2006/relationships/customXml" Target="../ink/ink232.xml"/><Relationship Id="rId2" Type="http://schemas.openxmlformats.org/officeDocument/2006/relationships/image" Target="../media/image205.png"/><Relationship Id="rId16" Type="http://schemas.openxmlformats.org/officeDocument/2006/relationships/image" Target="../media/image212.png"/><Relationship Id="rId20" Type="http://schemas.openxmlformats.org/officeDocument/2006/relationships/image" Target="../media/image214.png"/><Relationship Id="rId29" Type="http://schemas.openxmlformats.org/officeDocument/2006/relationships/customXml" Target="../ink/ink217.xml"/><Relationship Id="rId41" Type="http://schemas.openxmlformats.org/officeDocument/2006/relationships/customXml" Target="../ink/ink223.xml"/><Relationship Id="rId54" Type="http://schemas.openxmlformats.org/officeDocument/2006/relationships/image" Target="../media/image2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7.png"/><Relationship Id="rId11" Type="http://schemas.openxmlformats.org/officeDocument/2006/relationships/customXml" Target="../ink/ink208.xml"/><Relationship Id="rId24" Type="http://schemas.openxmlformats.org/officeDocument/2006/relationships/image" Target="../media/image216.png"/><Relationship Id="rId32" Type="http://schemas.openxmlformats.org/officeDocument/2006/relationships/image" Target="../media/image220.png"/><Relationship Id="rId37" Type="http://schemas.openxmlformats.org/officeDocument/2006/relationships/customXml" Target="../ink/ink221.xml"/><Relationship Id="rId40" Type="http://schemas.openxmlformats.org/officeDocument/2006/relationships/image" Target="../media/image224.png"/><Relationship Id="rId45" Type="http://schemas.openxmlformats.org/officeDocument/2006/relationships/customXml" Target="../ink/ink225.xml"/><Relationship Id="rId53" Type="http://schemas.openxmlformats.org/officeDocument/2006/relationships/customXml" Target="../ink/ink229.xml"/><Relationship Id="rId58" Type="http://schemas.openxmlformats.org/officeDocument/2006/relationships/image" Target="../media/image233.png"/><Relationship Id="rId5" Type="http://schemas.openxmlformats.org/officeDocument/2006/relationships/customXml" Target="../ink/ink205.xml"/><Relationship Id="rId15" Type="http://schemas.openxmlformats.org/officeDocument/2006/relationships/customXml" Target="../ink/ink210.xml"/><Relationship Id="rId23" Type="http://schemas.openxmlformats.org/officeDocument/2006/relationships/customXml" Target="../ink/ink214.xml"/><Relationship Id="rId28" Type="http://schemas.openxmlformats.org/officeDocument/2006/relationships/image" Target="../media/image218.png"/><Relationship Id="rId36" Type="http://schemas.openxmlformats.org/officeDocument/2006/relationships/image" Target="../media/image222.png"/><Relationship Id="rId49" Type="http://schemas.openxmlformats.org/officeDocument/2006/relationships/customXml" Target="../ink/ink227.xml"/><Relationship Id="rId57" Type="http://schemas.openxmlformats.org/officeDocument/2006/relationships/customXml" Target="../ink/ink231.xml"/><Relationship Id="rId10" Type="http://schemas.openxmlformats.org/officeDocument/2006/relationships/image" Target="../media/image209.png"/><Relationship Id="rId19" Type="http://schemas.openxmlformats.org/officeDocument/2006/relationships/customXml" Target="../ink/ink212.xml"/><Relationship Id="rId31" Type="http://schemas.openxmlformats.org/officeDocument/2006/relationships/customXml" Target="../ink/ink218.xml"/><Relationship Id="rId44" Type="http://schemas.openxmlformats.org/officeDocument/2006/relationships/image" Target="../media/image226.png"/><Relationship Id="rId52" Type="http://schemas.openxmlformats.org/officeDocument/2006/relationships/image" Target="../media/image230.png"/><Relationship Id="rId60" Type="http://schemas.openxmlformats.org/officeDocument/2006/relationships/image" Target="../media/image234.png"/><Relationship Id="rId4" Type="http://schemas.openxmlformats.org/officeDocument/2006/relationships/image" Target="../media/image206.png"/><Relationship Id="rId9" Type="http://schemas.openxmlformats.org/officeDocument/2006/relationships/customXml" Target="../ink/ink207.xml"/><Relationship Id="rId14" Type="http://schemas.openxmlformats.org/officeDocument/2006/relationships/image" Target="../media/image211.png"/><Relationship Id="rId22" Type="http://schemas.openxmlformats.org/officeDocument/2006/relationships/image" Target="../media/image215.png"/><Relationship Id="rId27" Type="http://schemas.openxmlformats.org/officeDocument/2006/relationships/customXml" Target="../ink/ink216.xml"/><Relationship Id="rId30" Type="http://schemas.openxmlformats.org/officeDocument/2006/relationships/image" Target="../media/image219.png"/><Relationship Id="rId35" Type="http://schemas.openxmlformats.org/officeDocument/2006/relationships/customXml" Target="../ink/ink220.xml"/><Relationship Id="rId43" Type="http://schemas.openxmlformats.org/officeDocument/2006/relationships/customXml" Target="../ink/ink224.xml"/><Relationship Id="rId48" Type="http://schemas.openxmlformats.org/officeDocument/2006/relationships/image" Target="../media/image228.png"/><Relationship Id="rId56" Type="http://schemas.openxmlformats.org/officeDocument/2006/relationships/image" Target="../media/image232.png"/><Relationship Id="rId8" Type="http://schemas.openxmlformats.org/officeDocument/2006/relationships/image" Target="../media/image208.png"/><Relationship Id="rId51" Type="http://schemas.openxmlformats.org/officeDocument/2006/relationships/customXml" Target="../ink/ink228.xml"/><Relationship Id="rId3" Type="http://schemas.openxmlformats.org/officeDocument/2006/relationships/customXml" Target="../ink/ink20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38" Type="http://schemas.openxmlformats.org/officeDocument/2006/relationships/customXml" Target="../ink/ink69.xml"/><Relationship Id="rId154" Type="http://schemas.openxmlformats.org/officeDocument/2006/relationships/customXml" Target="../ink/ink77.xml"/><Relationship Id="rId159" Type="http://schemas.openxmlformats.org/officeDocument/2006/relationships/image" Target="../media/image79.png"/><Relationship Id="rId175" Type="http://schemas.openxmlformats.org/officeDocument/2006/relationships/image" Target="../media/image87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196" Type="http://schemas.openxmlformats.org/officeDocument/2006/relationships/customXml" Target="../ink/ink98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181" Type="http://schemas.openxmlformats.org/officeDocument/2006/relationships/image" Target="../media/image90.png"/><Relationship Id="rId186" Type="http://schemas.openxmlformats.org/officeDocument/2006/relationships/customXml" Target="../ink/ink93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92" Type="http://schemas.openxmlformats.org/officeDocument/2006/relationships/customXml" Target="../ink/ink96.xml"/><Relationship Id="rId197" Type="http://schemas.openxmlformats.org/officeDocument/2006/relationships/image" Target="../media/image98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190" Type="http://schemas.openxmlformats.org/officeDocument/2006/relationships/customXml" Target="../ink/ink95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2.xml"/><Relationship Id="rId18" Type="http://schemas.openxmlformats.org/officeDocument/2006/relationships/image" Target="../media/image104.png"/><Relationship Id="rId26" Type="http://schemas.openxmlformats.org/officeDocument/2006/relationships/image" Target="../media/image108.png"/><Relationship Id="rId39" Type="http://schemas.openxmlformats.org/officeDocument/2006/relationships/customXml" Target="../ink/ink115.xml"/><Relationship Id="rId21" Type="http://schemas.openxmlformats.org/officeDocument/2006/relationships/customXml" Target="../ink/ink106.xml"/><Relationship Id="rId34" Type="http://schemas.openxmlformats.org/officeDocument/2006/relationships/image" Target="../media/image112.png"/><Relationship Id="rId42" Type="http://schemas.openxmlformats.org/officeDocument/2006/relationships/image" Target="../media/image116.png"/><Relationship Id="rId47" Type="http://schemas.openxmlformats.org/officeDocument/2006/relationships/customXml" Target="../ink/ink119.xml"/><Relationship Id="rId50" Type="http://schemas.openxmlformats.org/officeDocument/2006/relationships/image" Target="../media/image120.png"/><Relationship Id="rId55" Type="http://schemas.openxmlformats.org/officeDocument/2006/relationships/customXml" Target="../ink/ink123.xml"/><Relationship Id="rId63" Type="http://schemas.openxmlformats.org/officeDocument/2006/relationships/customXml" Target="../ink/ink127.xml"/><Relationship Id="rId7" Type="http://schemas.openxmlformats.org/officeDocument/2006/relationships/customXml" Target="../ink/ink99.xml"/><Relationship Id="rId2" Type="http://schemas.openxmlformats.org/officeDocument/2006/relationships/diagramData" Target="../diagrams/data1.xml"/><Relationship Id="rId16" Type="http://schemas.openxmlformats.org/officeDocument/2006/relationships/image" Target="../media/image103.png"/><Relationship Id="rId20" Type="http://schemas.openxmlformats.org/officeDocument/2006/relationships/image" Target="../media/image105.png"/><Relationship Id="rId29" Type="http://schemas.openxmlformats.org/officeDocument/2006/relationships/customXml" Target="../ink/ink110.xml"/><Relationship Id="rId41" Type="http://schemas.openxmlformats.org/officeDocument/2006/relationships/customXml" Target="../ink/ink116.xml"/><Relationship Id="rId54" Type="http://schemas.openxmlformats.org/officeDocument/2006/relationships/image" Target="../media/image122.png"/><Relationship Id="rId6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101.xml"/><Relationship Id="rId24" Type="http://schemas.openxmlformats.org/officeDocument/2006/relationships/image" Target="../media/image107.png"/><Relationship Id="rId32" Type="http://schemas.openxmlformats.org/officeDocument/2006/relationships/image" Target="../media/image111.png"/><Relationship Id="rId37" Type="http://schemas.openxmlformats.org/officeDocument/2006/relationships/customXml" Target="../ink/ink114.xml"/><Relationship Id="rId40" Type="http://schemas.openxmlformats.org/officeDocument/2006/relationships/image" Target="../media/image115.png"/><Relationship Id="rId45" Type="http://schemas.openxmlformats.org/officeDocument/2006/relationships/customXml" Target="../ink/ink118.xml"/><Relationship Id="rId53" Type="http://schemas.openxmlformats.org/officeDocument/2006/relationships/customXml" Target="../ink/ink122.xml"/><Relationship Id="rId58" Type="http://schemas.openxmlformats.org/officeDocument/2006/relationships/image" Target="../media/image124.png"/><Relationship Id="rId66" Type="http://schemas.openxmlformats.org/officeDocument/2006/relationships/image" Target="../media/image128.png"/><Relationship Id="rId5" Type="http://schemas.openxmlformats.org/officeDocument/2006/relationships/diagramColors" Target="../diagrams/colors1.xml"/><Relationship Id="rId15" Type="http://schemas.openxmlformats.org/officeDocument/2006/relationships/customXml" Target="../ink/ink103.xml"/><Relationship Id="rId23" Type="http://schemas.openxmlformats.org/officeDocument/2006/relationships/customXml" Target="../ink/ink107.xml"/><Relationship Id="rId28" Type="http://schemas.openxmlformats.org/officeDocument/2006/relationships/image" Target="../media/image109.png"/><Relationship Id="rId36" Type="http://schemas.openxmlformats.org/officeDocument/2006/relationships/image" Target="../media/image113.png"/><Relationship Id="rId49" Type="http://schemas.openxmlformats.org/officeDocument/2006/relationships/customXml" Target="../ink/ink120.xml"/><Relationship Id="rId57" Type="http://schemas.openxmlformats.org/officeDocument/2006/relationships/customXml" Target="../ink/ink124.xml"/><Relationship Id="rId61" Type="http://schemas.openxmlformats.org/officeDocument/2006/relationships/customXml" Target="../ink/ink126.xml"/><Relationship Id="rId10" Type="http://schemas.openxmlformats.org/officeDocument/2006/relationships/image" Target="../media/image100.png"/><Relationship Id="rId19" Type="http://schemas.openxmlformats.org/officeDocument/2006/relationships/customXml" Target="../ink/ink105.xml"/><Relationship Id="rId31" Type="http://schemas.openxmlformats.org/officeDocument/2006/relationships/customXml" Target="../ink/ink111.xml"/><Relationship Id="rId44" Type="http://schemas.openxmlformats.org/officeDocument/2006/relationships/image" Target="../media/image117.png"/><Relationship Id="rId52" Type="http://schemas.openxmlformats.org/officeDocument/2006/relationships/image" Target="../media/image121.png"/><Relationship Id="rId60" Type="http://schemas.openxmlformats.org/officeDocument/2006/relationships/image" Target="../media/image125.png"/><Relationship Id="rId65" Type="http://schemas.openxmlformats.org/officeDocument/2006/relationships/customXml" Target="../ink/ink128.xml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100.xml"/><Relationship Id="rId14" Type="http://schemas.openxmlformats.org/officeDocument/2006/relationships/image" Target="../media/image102.png"/><Relationship Id="rId22" Type="http://schemas.openxmlformats.org/officeDocument/2006/relationships/image" Target="../media/image106.png"/><Relationship Id="rId27" Type="http://schemas.openxmlformats.org/officeDocument/2006/relationships/customXml" Target="../ink/ink109.xml"/><Relationship Id="rId30" Type="http://schemas.openxmlformats.org/officeDocument/2006/relationships/image" Target="../media/image110.png"/><Relationship Id="rId35" Type="http://schemas.openxmlformats.org/officeDocument/2006/relationships/customXml" Target="../ink/ink113.xml"/><Relationship Id="rId43" Type="http://schemas.openxmlformats.org/officeDocument/2006/relationships/customXml" Target="../ink/ink117.xml"/><Relationship Id="rId48" Type="http://schemas.openxmlformats.org/officeDocument/2006/relationships/image" Target="../media/image119.png"/><Relationship Id="rId56" Type="http://schemas.openxmlformats.org/officeDocument/2006/relationships/image" Target="../media/image123.png"/><Relationship Id="rId64" Type="http://schemas.openxmlformats.org/officeDocument/2006/relationships/image" Target="../media/image127.png"/><Relationship Id="rId8" Type="http://schemas.openxmlformats.org/officeDocument/2006/relationships/image" Target="../media/image99.png"/><Relationship Id="rId51" Type="http://schemas.openxmlformats.org/officeDocument/2006/relationships/customXml" Target="../ink/ink121.xml"/><Relationship Id="rId3" Type="http://schemas.openxmlformats.org/officeDocument/2006/relationships/diagramLayout" Target="../diagrams/layout1.xml"/><Relationship Id="rId12" Type="http://schemas.openxmlformats.org/officeDocument/2006/relationships/image" Target="../media/image101.png"/><Relationship Id="rId17" Type="http://schemas.openxmlformats.org/officeDocument/2006/relationships/customXml" Target="../ink/ink104.xml"/><Relationship Id="rId25" Type="http://schemas.openxmlformats.org/officeDocument/2006/relationships/customXml" Target="../ink/ink108.xml"/><Relationship Id="rId33" Type="http://schemas.openxmlformats.org/officeDocument/2006/relationships/customXml" Target="../ink/ink112.xml"/><Relationship Id="rId38" Type="http://schemas.openxmlformats.org/officeDocument/2006/relationships/image" Target="../media/image114.png"/><Relationship Id="rId46" Type="http://schemas.openxmlformats.org/officeDocument/2006/relationships/image" Target="../media/image118.png"/><Relationship Id="rId59" Type="http://schemas.openxmlformats.org/officeDocument/2006/relationships/customXml" Target="../ink/ink1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.xml"/><Relationship Id="rId13" Type="http://schemas.openxmlformats.org/officeDocument/2006/relationships/image" Target="../media/image134.png"/><Relationship Id="rId18" Type="http://schemas.openxmlformats.org/officeDocument/2006/relationships/customXml" Target="../ink/ink137.xml"/><Relationship Id="rId26" Type="http://schemas.openxmlformats.org/officeDocument/2006/relationships/customXml" Target="../ink/ink141.xml"/><Relationship Id="rId3" Type="http://schemas.openxmlformats.org/officeDocument/2006/relationships/image" Target="../media/image129.png"/><Relationship Id="rId21" Type="http://schemas.openxmlformats.org/officeDocument/2006/relationships/image" Target="../media/image138.png"/><Relationship Id="rId7" Type="http://schemas.openxmlformats.org/officeDocument/2006/relationships/image" Target="../media/image131.png"/><Relationship Id="rId12" Type="http://schemas.openxmlformats.org/officeDocument/2006/relationships/customXml" Target="../ink/ink134.xml"/><Relationship Id="rId17" Type="http://schemas.openxmlformats.org/officeDocument/2006/relationships/image" Target="../media/image136.png"/><Relationship Id="rId25" Type="http://schemas.openxmlformats.org/officeDocument/2006/relationships/image" Target="../media/image140.png"/><Relationship Id="rId2" Type="http://schemas.openxmlformats.org/officeDocument/2006/relationships/customXml" Target="../ink/ink129.xml"/><Relationship Id="rId16" Type="http://schemas.openxmlformats.org/officeDocument/2006/relationships/customXml" Target="../ink/ink136.xml"/><Relationship Id="rId20" Type="http://schemas.openxmlformats.org/officeDocument/2006/relationships/customXml" Target="../ink/ink1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1.xml"/><Relationship Id="rId11" Type="http://schemas.openxmlformats.org/officeDocument/2006/relationships/image" Target="../media/image133.png"/><Relationship Id="rId24" Type="http://schemas.openxmlformats.org/officeDocument/2006/relationships/customXml" Target="../ink/ink140.xml"/><Relationship Id="rId5" Type="http://schemas.openxmlformats.org/officeDocument/2006/relationships/image" Target="../media/image130.png"/><Relationship Id="rId15" Type="http://schemas.openxmlformats.org/officeDocument/2006/relationships/image" Target="../media/image135.png"/><Relationship Id="rId23" Type="http://schemas.openxmlformats.org/officeDocument/2006/relationships/image" Target="../media/image139.png"/><Relationship Id="rId10" Type="http://schemas.openxmlformats.org/officeDocument/2006/relationships/customXml" Target="../ink/ink133.xml"/><Relationship Id="rId19" Type="http://schemas.openxmlformats.org/officeDocument/2006/relationships/image" Target="../media/image137.png"/><Relationship Id="rId4" Type="http://schemas.openxmlformats.org/officeDocument/2006/relationships/customXml" Target="../ink/ink130.xml"/><Relationship Id="rId9" Type="http://schemas.openxmlformats.org/officeDocument/2006/relationships/image" Target="../media/image132.png"/><Relationship Id="rId14" Type="http://schemas.openxmlformats.org/officeDocument/2006/relationships/customXml" Target="../ink/ink135.xml"/><Relationship Id="rId22" Type="http://schemas.openxmlformats.org/officeDocument/2006/relationships/customXml" Target="../ink/ink139.xml"/><Relationship Id="rId27" Type="http://schemas.openxmlformats.org/officeDocument/2006/relationships/image" Target="../media/image1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1437-45C7-B4F7-9F6F-42018C5D1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Brushup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FCFF2-3726-01DB-483C-753EF3A0B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4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3EAD-4F5A-424E-A705-8AF3B386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B604-0758-EDA0-B221-5DBE04C80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 of your own network in the cloud</a:t>
            </a:r>
          </a:p>
          <a:p>
            <a:r>
              <a:rPr lang="en-US" dirty="0"/>
              <a:t>CIDR – Classless Interdomain Routing</a:t>
            </a:r>
          </a:p>
          <a:p>
            <a:r>
              <a:rPr lang="en-US" dirty="0"/>
              <a:t>Address Space: 10.0.0.0/16</a:t>
            </a:r>
          </a:p>
          <a:p>
            <a:r>
              <a:rPr lang="en-US" dirty="0"/>
              <a:t>Subnet: </a:t>
            </a:r>
            <a:r>
              <a:rPr lang="en-US" dirty="0" err="1"/>
              <a:t>VNet</a:t>
            </a:r>
            <a:r>
              <a:rPr lang="en-US" dirty="0"/>
              <a:t> segmented into one or more subnets</a:t>
            </a:r>
          </a:p>
          <a:p>
            <a:r>
              <a:rPr lang="en-US" dirty="0"/>
              <a:t>Service Endpoint – Extend virtual network to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01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8102-9E2B-E67E-D092-02130C71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1AD57-D7EB-7201-E352-ED3B4AAD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IP</a:t>
            </a:r>
          </a:p>
          <a:p>
            <a:r>
              <a:rPr lang="en-US" dirty="0"/>
              <a:t>Private 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62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AA9B-2560-D062-D81B-D751CB6D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FE2A7-8811-9FC1-9009-7D420393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service to limit the network traffic to resources in a virtual network</a:t>
            </a:r>
          </a:p>
          <a:p>
            <a:r>
              <a:rPr lang="en-US" dirty="0"/>
              <a:t>Inbound Rules</a:t>
            </a:r>
          </a:p>
          <a:p>
            <a:r>
              <a:rPr lang="en-US" dirty="0"/>
              <a:t>Outbound Rules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95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EAF9-F6F4-29A6-F89F-103AE19E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Load Balancer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8E36-E71A-80C4-B638-85C649A2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availability and network performance to your application</a:t>
            </a:r>
          </a:p>
          <a:p>
            <a:r>
              <a:rPr lang="en-US" dirty="0"/>
              <a:t>OSI Layer 4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8292EA1-7464-3DE2-B001-C5102E08C375}"/>
                  </a:ext>
                </a:extLst>
              </p14:cNvPr>
              <p14:cNvContentPartPr/>
              <p14:nvPr/>
            </p14:nvContentPartPr>
            <p14:xfrm>
              <a:off x="5747127" y="3493481"/>
              <a:ext cx="3343680" cy="219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8292EA1-7464-3DE2-B001-C5102E08C3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8127" y="3484481"/>
                <a:ext cx="3361320" cy="23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F09F525-148B-5F39-DDCC-AC3DF836AB73}"/>
              </a:ext>
            </a:extLst>
          </p:cNvPr>
          <p:cNvGrpSpPr/>
          <p:nvPr/>
        </p:nvGrpSpPr>
        <p:grpSpPr>
          <a:xfrm>
            <a:off x="9531447" y="2479721"/>
            <a:ext cx="1665000" cy="3276720"/>
            <a:chOff x="9531447" y="2479721"/>
            <a:chExt cx="1665000" cy="327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B519926-6CCA-ED9F-2A8B-AA1C9C59A938}"/>
                    </a:ext>
                  </a:extLst>
                </p14:cNvPr>
                <p14:cNvContentPartPr/>
                <p14:nvPr/>
              </p14:nvContentPartPr>
              <p14:xfrm>
                <a:off x="9604167" y="2519681"/>
                <a:ext cx="126720" cy="278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B519926-6CCA-ED9F-2A8B-AA1C9C59A9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95527" y="2511041"/>
                  <a:ext cx="1443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7D79FAE-96F3-D5BF-1E5D-BA147E85F4EC}"/>
                    </a:ext>
                  </a:extLst>
                </p14:cNvPr>
                <p14:cNvContentPartPr/>
                <p14:nvPr/>
              </p14:nvContentPartPr>
              <p14:xfrm>
                <a:off x="9777687" y="2691761"/>
                <a:ext cx="111960" cy="115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7D79FAE-96F3-D5BF-1E5D-BA147E85F4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68687" y="2683121"/>
                  <a:ext cx="129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0E46F5-E372-D2F1-F3AC-565FA24C6F6F}"/>
                    </a:ext>
                  </a:extLst>
                </p14:cNvPr>
                <p14:cNvContentPartPr/>
                <p14:nvPr/>
              </p14:nvContentPartPr>
              <p14:xfrm>
                <a:off x="9923127" y="2667641"/>
                <a:ext cx="76680" cy="171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0E46F5-E372-D2F1-F3AC-565FA24C6F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14127" y="2658641"/>
                  <a:ext cx="943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17198CD-886D-FDB2-313F-03AF3C2245FA}"/>
                    </a:ext>
                  </a:extLst>
                </p14:cNvPr>
                <p14:cNvContentPartPr/>
                <p14:nvPr/>
              </p14:nvContentPartPr>
              <p14:xfrm>
                <a:off x="10066767" y="2569721"/>
                <a:ext cx="68760" cy="270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17198CD-886D-FDB2-313F-03AF3C2245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57767" y="2560721"/>
                  <a:ext cx="864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988CA50-CBB8-2196-BD82-5FA37DC56C3D}"/>
                    </a:ext>
                  </a:extLst>
                </p14:cNvPr>
                <p14:cNvContentPartPr/>
                <p14:nvPr/>
              </p14:nvContentPartPr>
              <p14:xfrm>
                <a:off x="10172967" y="2523641"/>
                <a:ext cx="560880" cy="270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988CA50-CBB8-2196-BD82-5FA37DC56C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64327" y="2515001"/>
                  <a:ext cx="578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FE90D54-E8B3-E708-BF7C-D1B3084F6206}"/>
                    </a:ext>
                  </a:extLst>
                </p14:cNvPr>
                <p14:cNvContentPartPr/>
                <p14:nvPr/>
              </p14:nvContentPartPr>
              <p14:xfrm>
                <a:off x="10830687" y="2549201"/>
                <a:ext cx="98280" cy="298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FE90D54-E8B3-E708-BF7C-D1B3084F62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821687" y="2540561"/>
                  <a:ext cx="115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66BC92-24E1-7654-307B-4CD8FCA76BBC}"/>
                    </a:ext>
                  </a:extLst>
                </p14:cNvPr>
                <p14:cNvContentPartPr/>
                <p14:nvPr/>
              </p14:nvContentPartPr>
              <p14:xfrm>
                <a:off x="10937607" y="2479721"/>
                <a:ext cx="258840" cy="414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A66BC92-24E1-7654-307B-4CD8FCA76BB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928607" y="2471081"/>
                  <a:ext cx="276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6AC09E0-C10D-AB7B-5FF9-13436BB74151}"/>
                    </a:ext>
                  </a:extLst>
                </p14:cNvPr>
                <p14:cNvContentPartPr/>
                <p14:nvPr/>
              </p14:nvContentPartPr>
              <p14:xfrm>
                <a:off x="9645927" y="2691401"/>
                <a:ext cx="39960" cy="145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6AC09E0-C10D-AB7B-5FF9-13436BB741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36927" y="2682761"/>
                  <a:ext cx="576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E0E3411-8A48-E3B8-D484-A0758E721FDD}"/>
                    </a:ext>
                  </a:extLst>
                </p14:cNvPr>
                <p14:cNvContentPartPr/>
                <p14:nvPr/>
              </p14:nvContentPartPr>
              <p14:xfrm>
                <a:off x="9614607" y="2547761"/>
                <a:ext cx="95760" cy="304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E0E3411-8A48-E3B8-D484-A0758E721F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05967" y="2538761"/>
                  <a:ext cx="1134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2803F0F-4016-D288-9802-EB7A9D14C708}"/>
                    </a:ext>
                  </a:extLst>
                </p14:cNvPr>
                <p14:cNvContentPartPr/>
                <p14:nvPr/>
              </p14:nvContentPartPr>
              <p14:xfrm>
                <a:off x="10184847" y="3305921"/>
                <a:ext cx="96120" cy="151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2803F0F-4016-D288-9802-EB7A9D14C7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75847" y="3296921"/>
                  <a:ext cx="113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3773D2B-20C7-D81B-E63B-5AFF039E25B8}"/>
                    </a:ext>
                  </a:extLst>
                </p14:cNvPr>
                <p14:cNvContentPartPr/>
                <p14:nvPr/>
              </p14:nvContentPartPr>
              <p14:xfrm>
                <a:off x="10325967" y="3345521"/>
                <a:ext cx="223920" cy="146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3773D2B-20C7-D81B-E63B-5AFF039E25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17327" y="3336881"/>
                  <a:ext cx="2415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0A3D40-F003-9C85-65C9-CF2AF5CAEE10}"/>
                    </a:ext>
                  </a:extLst>
                </p14:cNvPr>
                <p14:cNvContentPartPr/>
                <p14:nvPr/>
              </p14:nvContentPartPr>
              <p14:xfrm>
                <a:off x="10137687" y="3185321"/>
                <a:ext cx="464400" cy="327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0A3D40-F003-9C85-65C9-CF2AF5CAEE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29047" y="3176681"/>
                  <a:ext cx="482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5EF27E-C133-5962-29D7-796040D7C54B}"/>
                    </a:ext>
                  </a:extLst>
                </p14:cNvPr>
                <p14:cNvContentPartPr/>
                <p14:nvPr/>
              </p14:nvContentPartPr>
              <p14:xfrm>
                <a:off x="10041207" y="3270641"/>
                <a:ext cx="684000" cy="358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5EF27E-C133-5962-29D7-796040D7C5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32567" y="3261641"/>
                  <a:ext cx="7016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35448AA-9E9A-C5E2-9EB3-ECC8C2503FBB}"/>
                    </a:ext>
                  </a:extLst>
                </p14:cNvPr>
                <p14:cNvContentPartPr/>
                <p14:nvPr/>
              </p14:nvContentPartPr>
              <p14:xfrm>
                <a:off x="10222647" y="4218161"/>
                <a:ext cx="292320" cy="200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35448AA-9E9A-C5E2-9EB3-ECC8C2503F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14007" y="4209521"/>
                  <a:ext cx="309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10C6EEE-1473-2065-AECE-6B7445955CB2}"/>
                    </a:ext>
                  </a:extLst>
                </p14:cNvPr>
                <p14:cNvContentPartPr/>
                <p14:nvPr/>
              </p14:nvContentPartPr>
              <p14:xfrm>
                <a:off x="10201407" y="4075601"/>
                <a:ext cx="352800" cy="365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10C6EEE-1473-2065-AECE-6B7445955C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192407" y="4066961"/>
                  <a:ext cx="3704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AA63195-8ED0-3819-9AF5-7B5E0FCDD3A4}"/>
                    </a:ext>
                  </a:extLst>
                </p14:cNvPr>
                <p14:cNvContentPartPr/>
                <p14:nvPr/>
              </p14:nvContentPartPr>
              <p14:xfrm>
                <a:off x="10029327" y="4154801"/>
                <a:ext cx="578160" cy="407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AA63195-8ED0-3819-9AF5-7B5E0FCDD3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20687" y="4145801"/>
                  <a:ext cx="5958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8FFACA1-6658-AEAC-A4F9-D639D85B439B}"/>
                    </a:ext>
                  </a:extLst>
                </p14:cNvPr>
                <p14:cNvContentPartPr/>
                <p14:nvPr/>
              </p14:nvContentPartPr>
              <p14:xfrm>
                <a:off x="10134447" y="5194841"/>
                <a:ext cx="165240" cy="237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8FFACA1-6658-AEAC-A4F9-D639D85B43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25807" y="5185841"/>
                  <a:ext cx="1828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F7FF9EC-C392-6C03-775C-3126CDB81E7C}"/>
                    </a:ext>
                  </a:extLst>
                </p14:cNvPr>
                <p14:cNvContentPartPr/>
                <p14:nvPr/>
              </p14:nvContentPartPr>
              <p14:xfrm>
                <a:off x="10319127" y="5237321"/>
                <a:ext cx="193680" cy="145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F7FF9EC-C392-6C03-775C-3126CDB81E7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10487" y="5228681"/>
                  <a:ext cx="211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D4455CA-1FC5-2C2E-12E9-3226A490E2DA}"/>
                    </a:ext>
                  </a:extLst>
                </p14:cNvPr>
                <p14:cNvContentPartPr/>
                <p14:nvPr/>
              </p14:nvContentPartPr>
              <p14:xfrm>
                <a:off x="10171887" y="5156681"/>
                <a:ext cx="424440" cy="233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D4455CA-1FC5-2C2E-12E9-3226A490E2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63247" y="5147681"/>
                  <a:ext cx="442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9EADE9-D7FE-8836-2927-793E3875A153}"/>
                    </a:ext>
                  </a:extLst>
                </p14:cNvPr>
                <p14:cNvContentPartPr/>
                <p14:nvPr/>
              </p14:nvContentPartPr>
              <p14:xfrm>
                <a:off x="10117527" y="5198801"/>
                <a:ext cx="536760" cy="261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9EADE9-D7FE-8836-2927-793E3875A15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08887" y="5189801"/>
                  <a:ext cx="5544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BFDCED8-C8A1-EAEA-E5DA-24FC4D56F806}"/>
                    </a:ext>
                  </a:extLst>
                </p14:cNvPr>
                <p14:cNvContentPartPr/>
                <p14:nvPr/>
              </p14:nvContentPartPr>
              <p14:xfrm>
                <a:off x="9694167" y="2963561"/>
                <a:ext cx="1317240" cy="2792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BFDCED8-C8A1-EAEA-E5DA-24FC4D56F80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85527" y="2954921"/>
                  <a:ext cx="1334880" cy="28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5FAC536-5BE7-7AAA-001E-7FA3CF16EBC2}"/>
                    </a:ext>
                  </a:extLst>
                </p14:cNvPr>
                <p14:cNvContentPartPr/>
                <p14:nvPr/>
              </p14:nvContentPartPr>
              <p14:xfrm>
                <a:off x="9531447" y="3105761"/>
                <a:ext cx="1194480" cy="2611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5FAC536-5BE7-7AAA-001E-7FA3CF16EBC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22807" y="3097121"/>
                  <a:ext cx="1212120" cy="262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A5B315E-3738-5840-0B54-CC2209AD459C}"/>
              </a:ext>
            </a:extLst>
          </p:cNvPr>
          <p:cNvGrpSpPr/>
          <p:nvPr/>
        </p:nvGrpSpPr>
        <p:grpSpPr>
          <a:xfrm>
            <a:off x="1503447" y="3118721"/>
            <a:ext cx="7106040" cy="1410480"/>
            <a:chOff x="1503447" y="3118721"/>
            <a:chExt cx="7106040" cy="141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B6B6394-9F9F-3526-7CCE-5DA458446A73}"/>
                    </a:ext>
                  </a:extLst>
                </p14:cNvPr>
                <p14:cNvContentPartPr/>
                <p14:nvPr/>
              </p14:nvContentPartPr>
              <p14:xfrm>
                <a:off x="1692447" y="3876521"/>
                <a:ext cx="41760" cy="301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B6B6394-9F9F-3526-7CCE-5DA458446A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83807" y="3867881"/>
                  <a:ext cx="594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22FD96-B1E5-5206-D4A6-032E23208142}"/>
                    </a:ext>
                  </a:extLst>
                </p14:cNvPr>
                <p14:cNvContentPartPr/>
                <p14:nvPr/>
              </p14:nvContentPartPr>
              <p14:xfrm>
                <a:off x="1683087" y="4074521"/>
                <a:ext cx="107640" cy="65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22FD96-B1E5-5206-D4A6-032E2320814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74087" y="4065881"/>
                  <a:ext cx="1252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57D460C-1BDA-4A50-3FA5-714ACEDC1104}"/>
                    </a:ext>
                  </a:extLst>
                </p14:cNvPr>
                <p14:cNvContentPartPr/>
                <p14:nvPr/>
              </p14:nvContentPartPr>
              <p14:xfrm>
                <a:off x="1815207" y="3992441"/>
                <a:ext cx="198360" cy="182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57D460C-1BDA-4A50-3FA5-714ACEDC110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06207" y="3983801"/>
                  <a:ext cx="216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86188E8-E693-E39F-9589-39F7CF330B11}"/>
                    </a:ext>
                  </a:extLst>
                </p14:cNvPr>
                <p14:cNvContentPartPr/>
                <p14:nvPr/>
              </p14:nvContentPartPr>
              <p14:xfrm>
                <a:off x="2045247" y="3980921"/>
                <a:ext cx="127440" cy="169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86188E8-E693-E39F-9589-39F7CF330B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36247" y="3972281"/>
                  <a:ext cx="145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53892FD-A558-42D2-8981-93CF85D38792}"/>
                    </a:ext>
                  </a:extLst>
                </p14:cNvPr>
                <p14:cNvContentPartPr/>
                <p14:nvPr/>
              </p14:nvContentPartPr>
              <p14:xfrm>
                <a:off x="2197167" y="3898841"/>
                <a:ext cx="120600" cy="273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53892FD-A558-42D2-8981-93CF85D387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88527" y="3890201"/>
                  <a:ext cx="1382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B756B46-DCA6-9A2E-D8CE-0E138B3F71DE}"/>
                    </a:ext>
                  </a:extLst>
                </p14:cNvPr>
                <p14:cNvContentPartPr/>
                <p14:nvPr/>
              </p14:nvContentPartPr>
              <p14:xfrm>
                <a:off x="2340807" y="3889841"/>
                <a:ext cx="399960" cy="296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B756B46-DCA6-9A2E-D8CE-0E138B3F71D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31807" y="3880841"/>
                  <a:ext cx="4176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302291-3F50-DFBE-03CC-F5A00BA2CDD7}"/>
                    </a:ext>
                  </a:extLst>
                </p14:cNvPr>
                <p14:cNvContentPartPr/>
                <p14:nvPr/>
              </p14:nvContentPartPr>
              <p14:xfrm>
                <a:off x="1507047" y="3624521"/>
                <a:ext cx="1431720" cy="673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302291-3F50-DFBE-03CC-F5A00BA2CDD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98407" y="3615521"/>
                  <a:ext cx="144936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4319AD3-C032-4C2E-AACA-0652EF351662}"/>
                    </a:ext>
                  </a:extLst>
                </p14:cNvPr>
                <p14:cNvContentPartPr/>
                <p14:nvPr/>
              </p14:nvContentPartPr>
              <p14:xfrm>
                <a:off x="1503447" y="3757721"/>
                <a:ext cx="1430280" cy="694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4319AD3-C032-4C2E-AACA-0652EF3516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94807" y="3748721"/>
                  <a:ext cx="144792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0BD53B-CECA-A1F1-38F9-0E1BCCB5EA13}"/>
                    </a:ext>
                  </a:extLst>
                </p14:cNvPr>
                <p14:cNvContentPartPr/>
                <p14:nvPr/>
              </p14:nvContentPartPr>
              <p14:xfrm>
                <a:off x="3106527" y="3800201"/>
                <a:ext cx="868680" cy="181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0BD53B-CECA-A1F1-38F9-0E1BCCB5EA1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97527" y="3791561"/>
                  <a:ext cx="8863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7702EC2-4590-AE1E-B12E-98AAB740B1E2}"/>
                    </a:ext>
                  </a:extLst>
                </p14:cNvPr>
                <p14:cNvContentPartPr/>
                <p14:nvPr/>
              </p14:nvContentPartPr>
              <p14:xfrm>
                <a:off x="3131727" y="3839801"/>
                <a:ext cx="142920" cy="182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7702EC2-4590-AE1E-B12E-98AAB740B1E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22727" y="3831161"/>
                  <a:ext cx="160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1E1A743-B99E-4551-261C-7467DEE85ACC}"/>
                    </a:ext>
                  </a:extLst>
                </p14:cNvPr>
                <p14:cNvContentPartPr/>
                <p14:nvPr/>
              </p14:nvContentPartPr>
              <p14:xfrm>
                <a:off x="4460127" y="3597881"/>
                <a:ext cx="106920" cy="218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1E1A743-B99E-4551-261C-7467DEE85A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51127" y="3589241"/>
                  <a:ext cx="124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9CE5BD-22A9-5AFF-9E81-4CBB8B7F0A73}"/>
                    </a:ext>
                  </a:extLst>
                </p14:cNvPr>
                <p14:cNvContentPartPr/>
                <p14:nvPr/>
              </p14:nvContentPartPr>
              <p14:xfrm>
                <a:off x="4622847" y="3687521"/>
                <a:ext cx="44280" cy="64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9CE5BD-22A9-5AFF-9E81-4CBB8B7F0A7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13847" y="3678521"/>
                  <a:ext cx="619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D7E91D-5A13-1D31-F0DC-7210711526F4}"/>
                    </a:ext>
                  </a:extLst>
                </p14:cNvPr>
                <p14:cNvContentPartPr/>
                <p14:nvPr/>
              </p14:nvContentPartPr>
              <p14:xfrm>
                <a:off x="4691607" y="3596081"/>
                <a:ext cx="291240" cy="205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D7E91D-5A13-1D31-F0DC-7210711526F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82967" y="3587441"/>
                  <a:ext cx="308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D55E47F-5A86-2F8B-F12A-4A2FEF611142}"/>
                    </a:ext>
                  </a:extLst>
                </p14:cNvPr>
                <p14:cNvContentPartPr/>
                <p14:nvPr/>
              </p14:nvContentPartPr>
              <p14:xfrm>
                <a:off x="4543647" y="3954641"/>
                <a:ext cx="121320" cy="209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D55E47F-5A86-2F8B-F12A-4A2FEF61114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35007" y="3946001"/>
                  <a:ext cx="1389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13E43F-B0B7-5334-68ED-D4FE82CB8486}"/>
                    </a:ext>
                  </a:extLst>
                </p14:cNvPr>
                <p14:cNvContentPartPr/>
                <p14:nvPr/>
              </p14:nvContentPartPr>
              <p14:xfrm>
                <a:off x="4682607" y="3939881"/>
                <a:ext cx="400680" cy="218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13E43F-B0B7-5334-68ED-D4FE82CB848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73607" y="3931241"/>
                  <a:ext cx="418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1260884-B186-25FA-2186-6356A38621DB}"/>
                    </a:ext>
                  </a:extLst>
                </p14:cNvPr>
                <p14:cNvContentPartPr/>
                <p14:nvPr/>
              </p14:nvContentPartPr>
              <p14:xfrm>
                <a:off x="5138007" y="4022321"/>
                <a:ext cx="52920" cy="129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1260884-B186-25FA-2186-6356A38621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9367" y="4013321"/>
                  <a:ext cx="705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9FA9EE-E36D-0A1E-C1BB-E6366E0ABC97}"/>
                    </a:ext>
                  </a:extLst>
                </p14:cNvPr>
                <p14:cNvContentPartPr/>
                <p14:nvPr/>
              </p14:nvContentPartPr>
              <p14:xfrm>
                <a:off x="5239527" y="4020521"/>
                <a:ext cx="104040" cy="121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9FA9EE-E36D-0A1E-C1BB-E6366E0ABC9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30527" y="4011521"/>
                  <a:ext cx="121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3D0390A-A67D-B9DC-EC8A-F5CF415A1EC8}"/>
                    </a:ext>
                  </a:extLst>
                </p14:cNvPr>
                <p14:cNvContentPartPr/>
                <p14:nvPr/>
              </p14:nvContentPartPr>
              <p14:xfrm>
                <a:off x="5396487" y="3911081"/>
                <a:ext cx="175320" cy="232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3D0390A-A67D-B9DC-EC8A-F5CF415A1EC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87487" y="3902441"/>
                  <a:ext cx="192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BB033D-11DB-37AD-FC3D-F80C0A5B0302}"/>
                    </a:ext>
                  </a:extLst>
                </p14:cNvPr>
                <p14:cNvContentPartPr/>
                <p14:nvPr/>
              </p14:nvContentPartPr>
              <p14:xfrm>
                <a:off x="4051527" y="3265241"/>
                <a:ext cx="485640" cy="1263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BB033D-11DB-37AD-FC3D-F80C0A5B030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42887" y="3256241"/>
                  <a:ext cx="503280" cy="12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1AFF696-3C83-85C2-B2B5-3A10899887E8}"/>
                    </a:ext>
                  </a:extLst>
                </p14:cNvPr>
                <p14:cNvContentPartPr/>
                <p14:nvPr/>
              </p14:nvContentPartPr>
              <p14:xfrm>
                <a:off x="4504767" y="3118721"/>
                <a:ext cx="1008360" cy="167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1AFF696-3C83-85C2-B2B5-3A10899887E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95767" y="3109721"/>
                  <a:ext cx="1026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D757C9-26AF-9D2E-6F95-C0676966F9C6}"/>
                    </a:ext>
                  </a:extLst>
                </p14:cNvPr>
                <p14:cNvContentPartPr/>
                <p14:nvPr/>
              </p14:nvContentPartPr>
              <p14:xfrm>
                <a:off x="5417367" y="3134921"/>
                <a:ext cx="343080" cy="1381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D757C9-26AF-9D2E-6F95-C0676966F9C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08367" y="3126281"/>
                  <a:ext cx="360720" cy="13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05EF88-34B7-09B6-66BB-7F31502D1CBD}"/>
                    </a:ext>
                  </a:extLst>
                </p14:cNvPr>
                <p14:cNvContentPartPr/>
                <p14:nvPr/>
              </p14:nvContentPartPr>
              <p14:xfrm>
                <a:off x="4027767" y="4259561"/>
                <a:ext cx="1749960" cy="239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05EF88-34B7-09B6-66BB-7F31502D1CB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19127" y="4250561"/>
                  <a:ext cx="1767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EB8FB1D-D04F-5874-BDDD-9F19F421EEB4}"/>
                    </a:ext>
                  </a:extLst>
                </p14:cNvPr>
                <p14:cNvContentPartPr/>
                <p14:nvPr/>
              </p14:nvContentPartPr>
              <p14:xfrm>
                <a:off x="5966727" y="3391601"/>
                <a:ext cx="126360" cy="252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EB8FB1D-D04F-5874-BDDD-9F19F421EEB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57727" y="3382961"/>
                  <a:ext cx="144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16FC82D-D7BA-D8D9-8E91-9101C0489137}"/>
                    </a:ext>
                  </a:extLst>
                </p14:cNvPr>
                <p14:cNvContentPartPr/>
                <p14:nvPr/>
              </p14:nvContentPartPr>
              <p14:xfrm>
                <a:off x="6140967" y="3526601"/>
                <a:ext cx="50400" cy="69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16FC82D-D7BA-D8D9-8E91-9101C048913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32327" y="3517961"/>
                  <a:ext cx="680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068283D-342C-3B9B-87FD-FD329A90CF7C}"/>
                    </a:ext>
                  </a:extLst>
                </p14:cNvPr>
                <p14:cNvContentPartPr/>
                <p14:nvPr/>
              </p14:nvContentPartPr>
              <p14:xfrm>
                <a:off x="6226647" y="3420761"/>
                <a:ext cx="196200" cy="223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068283D-342C-3B9B-87FD-FD329A90CF7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17647" y="3412121"/>
                  <a:ext cx="213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FAF22CA-42A9-D216-5563-9C5BE3A3A320}"/>
                    </a:ext>
                  </a:extLst>
                </p14:cNvPr>
                <p14:cNvContentPartPr/>
                <p14:nvPr/>
              </p14:nvContentPartPr>
              <p14:xfrm>
                <a:off x="6563967" y="3369641"/>
                <a:ext cx="104040" cy="305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FAF22CA-42A9-D216-5563-9C5BE3A3A32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54967" y="3361001"/>
                  <a:ext cx="1216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315372B-A9A4-50EC-F901-936DC432470B}"/>
                    </a:ext>
                  </a:extLst>
                </p14:cNvPr>
                <p14:cNvContentPartPr/>
                <p14:nvPr/>
              </p14:nvContentPartPr>
              <p14:xfrm>
                <a:off x="6705447" y="3310961"/>
                <a:ext cx="459720" cy="355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315372B-A9A4-50EC-F901-936DC432470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96807" y="3302321"/>
                  <a:ext cx="4773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772F753-DE34-D4F8-CE5C-1404FBCBB23B}"/>
                    </a:ext>
                  </a:extLst>
                </p14:cNvPr>
                <p14:cNvContentPartPr/>
                <p14:nvPr/>
              </p14:nvContentPartPr>
              <p14:xfrm>
                <a:off x="7228527" y="3487361"/>
                <a:ext cx="121680" cy="116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772F753-DE34-D4F8-CE5C-1404FBCBB23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19887" y="3478721"/>
                  <a:ext cx="139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19C0485-FB79-44B8-A023-D7B377ED90FC}"/>
                    </a:ext>
                  </a:extLst>
                </p14:cNvPr>
                <p14:cNvContentPartPr/>
                <p14:nvPr/>
              </p14:nvContentPartPr>
              <p14:xfrm>
                <a:off x="7329327" y="3361001"/>
                <a:ext cx="17280" cy="29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19C0485-FB79-44B8-A023-D7B377ED90F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20687" y="3352001"/>
                  <a:ext cx="349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880FEB8-115E-CE06-F28B-033225C593B3}"/>
                    </a:ext>
                  </a:extLst>
                </p14:cNvPr>
                <p14:cNvContentPartPr/>
                <p14:nvPr/>
              </p14:nvContentPartPr>
              <p14:xfrm>
                <a:off x="7411407" y="3488081"/>
                <a:ext cx="302760" cy="329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880FEB8-115E-CE06-F28B-033225C593B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02407" y="3479441"/>
                  <a:ext cx="3204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EA3A43A-EBEA-CD86-EF0C-C92D8D63AB68}"/>
                    </a:ext>
                  </a:extLst>
                </p14:cNvPr>
                <p14:cNvContentPartPr/>
                <p14:nvPr/>
              </p14:nvContentPartPr>
              <p14:xfrm>
                <a:off x="8006487" y="3296561"/>
                <a:ext cx="603000" cy="305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EA3A43A-EBEA-CD86-EF0C-C92D8D63AB6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97487" y="3287561"/>
                  <a:ext cx="6206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E23F4B9-1E6C-B99C-4DE6-723273D7B874}"/>
                    </a:ext>
                  </a:extLst>
                </p14:cNvPr>
                <p14:cNvContentPartPr/>
                <p14:nvPr/>
              </p14:nvContentPartPr>
              <p14:xfrm>
                <a:off x="6487647" y="3863561"/>
                <a:ext cx="10440" cy="277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E23F4B9-1E6C-B99C-4DE6-723273D7B87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79007" y="3854921"/>
                  <a:ext cx="280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FB58358-4CA0-003F-7010-D20CAE3B8763}"/>
                    </a:ext>
                  </a:extLst>
                </p14:cNvPr>
                <p14:cNvContentPartPr/>
                <p14:nvPr/>
              </p14:nvContentPartPr>
              <p14:xfrm>
                <a:off x="6460287" y="3865361"/>
                <a:ext cx="132480" cy="255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FB58358-4CA0-003F-7010-D20CAE3B876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451287" y="3856721"/>
                  <a:ext cx="1501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ACECCD4-B322-6385-AD96-2C3D07111218}"/>
                    </a:ext>
                  </a:extLst>
                </p14:cNvPr>
                <p14:cNvContentPartPr/>
                <p14:nvPr/>
              </p14:nvContentPartPr>
              <p14:xfrm>
                <a:off x="6655047" y="3995681"/>
                <a:ext cx="187920" cy="183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ACECCD4-B322-6385-AD96-2C3D0711121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46407" y="3987041"/>
                  <a:ext cx="205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900C17F-44ED-5CFE-2444-B614E36A434B}"/>
                    </a:ext>
                  </a:extLst>
                </p14:cNvPr>
                <p14:cNvContentPartPr/>
                <p14:nvPr/>
              </p14:nvContentPartPr>
              <p14:xfrm>
                <a:off x="6926487" y="3911801"/>
                <a:ext cx="102600" cy="269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900C17F-44ED-5CFE-2444-B614E36A434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17847" y="3902801"/>
                  <a:ext cx="1202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6C38B1B-1E91-2D30-1CD5-87FE235F3D68}"/>
                    </a:ext>
                  </a:extLst>
                </p14:cNvPr>
                <p14:cNvContentPartPr/>
                <p14:nvPr/>
              </p14:nvContentPartPr>
              <p14:xfrm>
                <a:off x="6975447" y="3863561"/>
                <a:ext cx="379800" cy="310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6C38B1B-1E91-2D30-1CD5-87FE235F3D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66807" y="3854561"/>
                  <a:ext cx="3974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621C505-6A96-E34B-787B-1C293AC8CE20}"/>
                    </a:ext>
                  </a:extLst>
                </p14:cNvPr>
                <p14:cNvContentPartPr/>
                <p14:nvPr/>
              </p14:nvContentPartPr>
              <p14:xfrm>
                <a:off x="7562247" y="3924401"/>
                <a:ext cx="86760" cy="236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621C505-6A96-E34B-787B-1C293AC8CE2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53247" y="3915761"/>
                  <a:ext cx="1044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BFBF44E-CFC6-283F-D958-DB3CCD33E642}"/>
                    </a:ext>
                  </a:extLst>
                </p14:cNvPr>
                <p14:cNvContentPartPr/>
                <p14:nvPr/>
              </p14:nvContentPartPr>
              <p14:xfrm>
                <a:off x="7643247" y="3773561"/>
                <a:ext cx="502200" cy="415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BFBF44E-CFC6-283F-D958-DB3CCD33E64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34247" y="3764921"/>
                  <a:ext cx="5198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87087ED-92B7-EB52-377A-AADCD700991E}"/>
                    </a:ext>
                  </a:extLst>
                </p14:cNvPr>
                <p14:cNvContentPartPr/>
                <p14:nvPr/>
              </p14:nvContentPartPr>
              <p14:xfrm>
                <a:off x="8137887" y="3968321"/>
                <a:ext cx="129240" cy="187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87087ED-92B7-EB52-377A-AADCD700991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28887" y="3959681"/>
                  <a:ext cx="146880" cy="20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904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ABF077-348E-FC34-6D1C-EDD6C8FB3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41" y="0"/>
            <a:ext cx="8413517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8C216B-D207-3203-4CF7-CB879C717928}"/>
                  </a:ext>
                </a:extLst>
              </p14:cNvPr>
              <p14:cNvContentPartPr/>
              <p14:nvPr/>
            </p14:nvContentPartPr>
            <p14:xfrm>
              <a:off x="3098247" y="1460201"/>
              <a:ext cx="809640" cy="60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8C216B-D207-3203-4CF7-CB879C7179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9607" y="1451201"/>
                <a:ext cx="827280" cy="61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DEF3F29-3D52-31BB-3D89-F1510D1363B3}"/>
              </a:ext>
            </a:extLst>
          </p:cNvPr>
          <p:cNvGrpSpPr/>
          <p:nvPr/>
        </p:nvGrpSpPr>
        <p:grpSpPr>
          <a:xfrm>
            <a:off x="4301727" y="437081"/>
            <a:ext cx="5323680" cy="847080"/>
            <a:chOff x="4301727" y="437081"/>
            <a:chExt cx="5323680" cy="84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7DDC225-9CD0-9E75-F9BD-5A04A8EDF50E}"/>
                    </a:ext>
                  </a:extLst>
                </p14:cNvPr>
                <p14:cNvContentPartPr/>
                <p14:nvPr/>
              </p14:nvContentPartPr>
              <p14:xfrm>
                <a:off x="4301727" y="498641"/>
                <a:ext cx="927000" cy="568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7DDC225-9CD0-9E75-F9BD-5A04A8EDF50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92727" y="490001"/>
                  <a:ext cx="9446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B4A00C7-5CB7-154A-5FC8-5E0082D98A4C}"/>
                    </a:ext>
                  </a:extLst>
                </p14:cNvPr>
                <p14:cNvContentPartPr/>
                <p14:nvPr/>
              </p14:nvContentPartPr>
              <p14:xfrm>
                <a:off x="6179847" y="437081"/>
                <a:ext cx="1295640" cy="636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B4A00C7-5CB7-154A-5FC8-5E0082D98A4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70847" y="428081"/>
                  <a:ext cx="131328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6CA260-E4C6-BB76-EEC1-538907D95576}"/>
                    </a:ext>
                  </a:extLst>
                </p14:cNvPr>
                <p14:cNvContentPartPr/>
                <p14:nvPr/>
              </p14:nvContentPartPr>
              <p14:xfrm>
                <a:off x="7865367" y="522041"/>
                <a:ext cx="1760040" cy="762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6CA260-E4C6-BB76-EEC1-538907D9557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56367" y="513401"/>
                  <a:ext cx="1777680" cy="77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2C9165-3525-4D7E-7277-DC2DB84F6DC8}"/>
              </a:ext>
            </a:extLst>
          </p:cNvPr>
          <p:cNvGrpSpPr/>
          <p:nvPr/>
        </p:nvGrpSpPr>
        <p:grpSpPr>
          <a:xfrm>
            <a:off x="8460807" y="1585481"/>
            <a:ext cx="123840" cy="105840"/>
            <a:chOff x="8460807" y="1585481"/>
            <a:chExt cx="123840" cy="10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2B10D1D-2FB6-199E-07B3-C9AF1B59E3E3}"/>
                    </a:ext>
                  </a:extLst>
                </p14:cNvPr>
                <p14:cNvContentPartPr/>
                <p14:nvPr/>
              </p14:nvContentPartPr>
              <p14:xfrm>
                <a:off x="8460807" y="1585481"/>
                <a:ext cx="117360" cy="63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2B10D1D-2FB6-199E-07B3-C9AF1B59E3E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51807" y="1576841"/>
                  <a:ext cx="1350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F67E331-8094-A013-703A-B399D1FCC506}"/>
                    </a:ext>
                  </a:extLst>
                </p14:cNvPr>
                <p14:cNvContentPartPr/>
                <p14:nvPr/>
              </p14:nvContentPartPr>
              <p14:xfrm>
                <a:off x="8505447" y="1646681"/>
                <a:ext cx="79200" cy="44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F67E331-8094-A013-703A-B399D1FCC5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96807" y="1638041"/>
                  <a:ext cx="9684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A8F92B-CE9B-B503-D762-9C34E3FF8A95}"/>
              </a:ext>
            </a:extLst>
          </p:cNvPr>
          <p:cNvGrpSpPr/>
          <p:nvPr/>
        </p:nvGrpSpPr>
        <p:grpSpPr>
          <a:xfrm>
            <a:off x="3772527" y="1612121"/>
            <a:ext cx="1135080" cy="1441440"/>
            <a:chOff x="3772527" y="1612121"/>
            <a:chExt cx="1135080" cy="144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FA209D6-E581-AAA0-3F7E-A5E017F344C6}"/>
                    </a:ext>
                  </a:extLst>
                </p14:cNvPr>
                <p14:cNvContentPartPr/>
                <p14:nvPr/>
              </p14:nvContentPartPr>
              <p14:xfrm>
                <a:off x="4597287" y="1612121"/>
                <a:ext cx="135000" cy="75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FA209D6-E581-AAA0-3F7E-A5E017F344C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88647" y="1603121"/>
                  <a:ext cx="1526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6635168-661C-ED35-D6F3-CBDCD87DBE2E}"/>
                    </a:ext>
                  </a:extLst>
                </p14:cNvPr>
                <p14:cNvContentPartPr/>
                <p14:nvPr/>
              </p14:nvContentPartPr>
              <p14:xfrm>
                <a:off x="4583607" y="1633001"/>
                <a:ext cx="171360" cy="113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6635168-661C-ED35-D6F3-CBDCD87DBE2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74607" y="1624001"/>
                  <a:ext cx="189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629353E-CE47-8F13-7A1F-54630B2C3EE2}"/>
                    </a:ext>
                  </a:extLst>
                </p14:cNvPr>
                <p14:cNvContentPartPr/>
                <p14:nvPr/>
              </p14:nvContentPartPr>
              <p14:xfrm>
                <a:off x="3772527" y="1779881"/>
                <a:ext cx="1117440" cy="607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629353E-CE47-8F13-7A1F-54630B2C3EE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63527" y="1770881"/>
                  <a:ext cx="1135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D3522E-94AA-E9D3-E8A9-D1B6C479CEBA}"/>
                    </a:ext>
                  </a:extLst>
                </p14:cNvPr>
                <p14:cNvContentPartPr/>
                <p14:nvPr/>
              </p14:nvContentPartPr>
              <p14:xfrm>
                <a:off x="3942447" y="2264801"/>
                <a:ext cx="965160" cy="272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D3522E-94AA-E9D3-E8A9-D1B6C479CE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33807" y="2256161"/>
                  <a:ext cx="9828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500F594-392C-4D9F-17E6-F758EB82049F}"/>
                    </a:ext>
                  </a:extLst>
                </p14:cNvPr>
                <p14:cNvContentPartPr/>
                <p14:nvPr/>
              </p14:nvContentPartPr>
              <p14:xfrm>
                <a:off x="4001487" y="2567201"/>
                <a:ext cx="855720" cy="486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500F594-392C-4D9F-17E6-F758EB82049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92847" y="2558201"/>
                  <a:ext cx="873360" cy="50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FA73BA-1BEE-598C-DFDA-5B70BC363376}"/>
              </a:ext>
            </a:extLst>
          </p:cNvPr>
          <p:cNvGrpSpPr/>
          <p:nvPr/>
        </p:nvGrpSpPr>
        <p:grpSpPr>
          <a:xfrm>
            <a:off x="6001647" y="1662881"/>
            <a:ext cx="1171440" cy="1489680"/>
            <a:chOff x="6001647" y="1662881"/>
            <a:chExt cx="1171440" cy="148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C7A532-5840-5085-07FF-7412B33D0A9E}"/>
                    </a:ext>
                  </a:extLst>
                </p14:cNvPr>
                <p14:cNvContentPartPr/>
                <p14:nvPr/>
              </p14:nvContentPartPr>
              <p14:xfrm>
                <a:off x="6632367" y="1662881"/>
                <a:ext cx="93240" cy="50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C7A532-5840-5085-07FF-7412B33D0A9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623727" y="1654241"/>
                  <a:ext cx="110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6AAB3B-C31A-F617-5F53-F1704131014E}"/>
                    </a:ext>
                  </a:extLst>
                </p14:cNvPr>
                <p14:cNvContentPartPr/>
                <p14:nvPr/>
              </p14:nvContentPartPr>
              <p14:xfrm>
                <a:off x="6638127" y="1694921"/>
                <a:ext cx="113040" cy="64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6AAB3B-C31A-F617-5F53-F1704131014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29127" y="1686281"/>
                  <a:ext cx="1306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036DFC8-F408-ED01-7E50-7D42F8D29A0A}"/>
                    </a:ext>
                  </a:extLst>
                </p14:cNvPr>
                <p14:cNvContentPartPr/>
                <p14:nvPr/>
              </p14:nvContentPartPr>
              <p14:xfrm>
                <a:off x="6038007" y="1827401"/>
                <a:ext cx="503280" cy="564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036DFC8-F408-ED01-7E50-7D42F8D29A0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29367" y="1818761"/>
                  <a:ext cx="52092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5B41E8A-0001-8FC3-6857-C02705210E9C}"/>
                    </a:ext>
                  </a:extLst>
                </p14:cNvPr>
                <p14:cNvContentPartPr/>
                <p14:nvPr/>
              </p14:nvContentPartPr>
              <p14:xfrm>
                <a:off x="6001647" y="2446601"/>
                <a:ext cx="351360" cy="188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5B41E8A-0001-8FC3-6857-C02705210E9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92647" y="2437961"/>
                  <a:ext cx="369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1821617-B4FF-AE66-C1C7-0B48B4899404}"/>
                    </a:ext>
                  </a:extLst>
                </p14:cNvPr>
                <p14:cNvContentPartPr/>
                <p14:nvPr/>
              </p14:nvContentPartPr>
              <p14:xfrm>
                <a:off x="6153927" y="2700761"/>
                <a:ext cx="423360" cy="451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1821617-B4FF-AE66-C1C7-0B48B489940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45287" y="2691761"/>
                  <a:ext cx="4410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6480DDF-2B7C-271A-11FE-AF25E378774B}"/>
                    </a:ext>
                  </a:extLst>
                </p14:cNvPr>
                <p14:cNvContentPartPr/>
                <p14:nvPr/>
              </p14:nvContentPartPr>
              <p14:xfrm>
                <a:off x="6973287" y="1934681"/>
                <a:ext cx="149400" cy="478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6480DDF-2B7C-271A-11FE-AF25E3787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64647" y="1925681"/>
                  <a:ext cx="16704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E047B3F-B867-C510-EDA8-A6935161CBC6}"/>
                    </a:ext>
                  </a:extLst>
                </p14:cNvPr>
                <p14:cNvContentPartPr/>
                <p14:nvPr/>
              </p14:nvContentPartPr>
              <p14:xfrm>
                <a:off x="6943407" y="2375321"/>
                <a:ext cx="229680" cy="205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E047B3F-B867-C510-EDA8-A6935161CBC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934407" y="2366681"/>
                  <a:ext cx="247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811C314-47F3-41D9-FC50-2D3048C15B11}"/>
                    </a:ext>
                  </a:extLst>
                </p14:cNvPr>
                <p14:cNvContentPartPr/>
                <p14:nvPr/>
              </p14:nvContentPartPr>
              <p14:xfrm>
                <a:off x="6938367" y="2365241"/>
                <a:ext cx="231840" cy="650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811C314-47F3-41D9-FC50-2D3048C15B1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29367" y="2356241"/>
                  <a:ext cx="249480" cy="66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8E38D0F-1458-772E-2D14-DC553B66550D}"/>
                  </a:ext>
                </a:extLst>
              </p14:cNvPr>
              <p14:cNvContentPartPr/>
              <p14:nvPr/>
            </p14:nvContentPartPr>
            <p14:xfrm>
              <a:off x="7922247" y="1816961"/>
              <a:ext cx="657360" cy="4982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8E38D0F-1458-772E-2D14-DC553B66550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913607" y="1808321"/>
                <a:ext cx="67500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608ED60-A971-7E83-EEAE-49436084F7CC}"/>
                  </a:ext>
                </a:extLst>
              </p14:cNvPr>
              <p14:cNvContentPartPr/>
              <p14:nvPr/>
            </p14:nvContentPartPr>
            <p14:xfrm>
              <a:off x="7964007" y="2360921"/>
              <a:ext cx="467640" cy="244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608ED60-A971-7E83-EEAE-49436084F7C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955367" y="2352281"/>
                <a:ext cx="4852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44D9AC9-2174-3F61-B21F-CDA9F452F086}"/>
                  </a:ext>
                </a:extLst>
              </p14:cNvPr>
              <p14:cNvContentPartPr/>
              <p14:nvPr/>
            </p14:nvContentPartPr>
            <p14:xfrm>
              <a:off x="8003967" y="2666201"/>
              <a:ext cx="427320" cy="442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44D9AC9-2174-3F61-B21F-CDA9F452F08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995327" y="2657201"/>
                <a:ext cx="444960" cy="46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E53DC43D-CB35-C3DA-FA2A-672ED6B9AFC2}"/>
              </a:ext>
            </a:extLst>
          </p:cNvPr>
          <p:cNvGrpSpPr/>
          <p:nvPr/>
        </p:nvGrpSpPr>
        <p:grpSpPr>
          <a:xfrm>
            <a:off x="8910447" y="1862321"/>
            <a:ext cx="375120" cy="1220760"/>
            <a:chOff x="8910447" y="1862321"/>
            <a:chExt cx="375120" cy="12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3F5AC87-9E5D-5126-9B2F-BC9DB71D16FA}"/>
                    </a:ext>
                  </a:extLst>
                </p14:cNvPr>
                <p14:cNvContentPartPr/>
                <p14:nvPr/>
              </p14:nvContentPartPr>
              <p14:xfrm>
                <a:off x="8985327" y="1862321"/>
                <a:ext cx="202680" cy="46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3F5AC87-9E5D-5126-9B2F-BC9DB71D16F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76327" y="1853321"/>
                  <a:ext cx="22032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57AACA5-90C2-3091-90F9-CC8595BB789D}"/>
                    </a:ext>
                  </a:extLst>
                </p14:cNvPr>
                <p14:cNvContentPartPr/>
                <p14:nvPr/>
              </p14:nvContentPartPr>
              <p14:xfrm>
                <a:off x="8910447" y="2319161"/>
                <a:ext cx="375120" cy="763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57AACA5-90C2-3091-90F9-CC8595BB789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01807" y="2310521"/>
                  <a:ext cx="392760" cy="78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7EB3AFD-2A3F-9EDF-29DD-B51209C8BA7B}"/>
              </a:ext>
            </a:extLst>
          </p:cNvPr>
          <p:cNvGrpSpPr/>
          <p:nvPr/>
        </p:nvGrpSpPr>
        <p:grpSpPr>
          <a:xfrm>
            <a:off x="2184567" y="6213281"/>
            <a:ext cx="593280" cy="411840"/>
            <a:chOff x="2184567" y="6213281"/>
            <a:chExt cx="593280" cy="41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AC6B172-3B6A-1B23-C649-DDF7ABBE4DD0}"/>
                    </a:ext>
                  </a:extLst>
                </p14:cNvPr>
                <p14:cNvContentPartPr/>
                <p14:nvPr/>
              </p14:nvContentPartPr>
              <p14:xfrm>
                <a:off x="2184567" y="6234881"/>
                <a:ext cx="323640" cy="289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AC6B172-3B6A-1B23-C649-DDF7ABBE4DD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75927" y="6225881"/>
                  <a:ext cx="3412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829AF01-6707-A8FC-44F5-280318BFD62E}"/>
                    </a:ext>
                  </a:extLst>
                </p14:cNvPr>
                <p14:cNvContentPartPr/>
                <p14:nvPr/>
              </p14:nvContentPartPr>
              <p14:xfrm>
                <a:off x="2283927" y="6213281"/>
                <a:ext cx="493920" cy="411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829AF01-6707-A8FC-44F5-280318BFD62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275287" y="6204281"/>
                  <a:ext cx="511560" cy="42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0E7E679-5914-78B9-6AE4-45814E18ACB0}"/>
              </a:ext>
            </a:extLst>
          </p:cNvPr>
          <p:cNvGrpSpPr/>
          <p:nvPr/>
        </p:nvGrpSpPr>
        <p:grpSpPr>
          <a:xfrm>
            <a:off x="5238447" y="3521201"/>
            <a:ext cx="3327480" cy="2349360"/>
            <a:chOff x="5238447" y="3521201"/>
            <a:chExt cx="3327480" cy="234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DF165FE-CF5E-CF29-1B45-A938C00FD190}"/>
                    </a:ext>
                  </a:extLst>
                </p14:cNvPr>
                <p14:cNvContentPartPr/>
                <p14:nvPr/>
              </p14:nvContentPartPr>
              <p14:xfrm>
                <a:off x="5244567" y="3685001"/>
                <a:ext cx="419040" cy="2097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DF165FE-CF5E-CF29-1B45-A938C00FD19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35927" y="3676361"/>
                  <a:ext cx="436680" cy="21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8BE5BA1-37F6-BBDA-A714-7DDC1C8AC6B3}"/>
                    </a:ext>
                  </a:extLst>
                </p14:cNvPr>
                <p14:cNvContentPartPr/>
                <p14:nvPr/>
              </p14:nvContentPartPr>
              <p14:xfrm>
                <a:off x="5260047" y="3521201"/>
                <a:ext cx="1541880" cy="2292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8BE5BA1-37F6-BBDA-A714-7DDC1C8AC6B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251047" y="3512561"/>
                  <a:ext cx="1559520" cy="23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ED4983C-7CB9-1B69-AA2D-8D1D23D2B976}"/>
                    </a:ext>
                  </a:extLst>
                </p14:cNvPr>
                <p14:cNvContentPartPr/>
                <p14:nvPr/>
              </p14:nvContentPartPr>
              <p14:xfrm>
                <a:off x="5238447" y="3681401"/>
                <a:ext cx="3327480" cy="2189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ED4983C-7CB9-1B69-AA2D-8D1D23D2B97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29807" y="3672401"/>
                  <a:ext cx="3345120" cy="220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50286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4F77-0BB1-0886-D02E-147C3956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C27F1-221F-4240-093E-57259C3E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PaaS from Microsoft to deploy, design and scale web apps</a:t>
            </a:r>
          </a:p>
          <a:p>
            <a:r>
              <a:rPr lang="en-US" dirty="0"/>
              <a:t>App Service</a:t>
            </a:r>
          </a:p>
          <a:p>
            <a:r>
              <a:rPr lang="en-US" dirty="0"/>
              <a:t>App Service Plan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120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428F-B000-0800-91DA-721F141B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5F0B4-697E-73E0-E220-095D49042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Service</a:t>
            </a:r>
          </a:p>
          <a:p>
            <a:r>
              <a:rPr lang="en-US" dirty="0"/>
              <a:t>Container Instance</a:t>
            </a:r>
          </a:p>
          <a:p>
            <a:r>
              <a:rPr lang="en-US"/>
              <a:t>AKS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72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F0AE97E-2D1F-81C0-A277-741E6D7D8144}"/>
              </a:ext>
            </a:extLst>
          </p:cNvPr>
          <p:cNvGrpSpPr/>
          <p:nvPr/>
        </p:nvGrpSpPr>
        <p:grpSpPr>
          <a:xfrm>
            <a:off x="1428567" y="1043681"/>
            <a:ext cx="358560" cy="257040"/>
            <a:chOff x="1428567" y="1043681"/>
            <a:chExt cx="35856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C4B71A4-9E41-107B-5141-1ED4B86561E3}"/>
                    </a:ext>
                  </a:extLst>
                </p14:cNvPr>
                <p14:cNvContentPartPr/>
                <p14:nvPr/>
              </p14:nvContentPartPr>
              <p14:xfrm>
                <a:off x="1428567" y="1043681"/>
                <a:ext cx="155160" cy="257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C4B71A4-9E41-107B-5141-1ED4B86561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19567" y="1035041"/>
                  <a:ext cx="1728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EDF708E-B04E-ED39-660B-710E54D98E0C}"/>
                    </a:ext>
                  </a:extLst>
                </p14:cNvPr>
                <p14:cNvContentPartPr/>
                <p14:nvPr/>
              </p14:nvContentPartPr>
              <p14:xfrm>
                <a:off x="1475727" y="1157801"/>
                <a:ext cx="106920" cy="74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EDF708E-B04E-ED39-660B-710E54D98E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67087" y="1148801"/>
                  <a:ext cx="1245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4B7C3E7-EC43-2132-B129-A6BE1FAA92C4}"/>
                    </a:ext>
                  </a:extLst>
                </p14:cNvPr>
                <p14:cNvContentPartPr/>
                <p14:nvPr/>
              </p14:nvContentPartPr>
              <p14:xfrm>
                <a:off x="1640247" y="1047281"/>
                <a:ext cx="146880" cy="180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4B7C3E7-EC43-2132-B129-A6BE1FAA92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31607" y="1038281"/>
                  <a:ext cx="16452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DFA76CA-14CA-7858-B6FA-2BCA1B62F3EA}"/>
              </a:ext>
            </a:extLst>
          </p:cNvPr>
          <p:cNvGrpSpPr/>
          <p:nvPr/>
        </p:nvGrpSpPr>
        <p:grpSpPr>
          <a:xfrm>
            <a:off x="1967487" y="1027841"/>
            <a:ext cx="476280" cy="250920"/>
            <a:chOff x="1967487" y="1027841"/>
            <a:chExt cx="47628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C4632F-4795-29E0-226C-8AC3ED00A130}"/>
                    </a:ext>
                  </a:extLst>
                </p14:cNvPr>
                <p14:cNvContentPartPr/>
                <p14:nvPr/>
              </p14:nvContentPartPr>
              <p14:xfrm>
                <a:off x="1967487" y="1040081"/>
                <a:ext cx="110880" cy="238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C4632F-4795-29E0-226C-8AC3ED00A1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58847" y="1031081"/>
                  <a:ext cx="128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449ECB1-AB50-B7B9-4B97-5771B5BB69AA}"/>
                    </a:ext>
                  </a:extLst>
                </p14:cNvPr>
                <p14:cNvContentPartPr/>
                <p14:nvPr/>
              </p14:nvContentPartPr>
              <p14:xfrm>
                <a:off x="2175567" y="1057721"/>
                <a:ext cx="88560" cy="147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449ECB1-AB50-B7B9-4B97-5771B5BB69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66927" y="1048721"/>
                  <a:ext cx="106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EB6280-8A9C-FBE4-6DB9-3F23A80D0C85}"/>
                    </a:ext>
                  </a:extLst>
                </p14:cNvPr>
                <p14:cNvContentPartPr/>
                <p14:nvPr/>
              </p14:nvContentPartPr>
              <p14:xfrm>
                <a:off x="2336487" y="1027841"/>
                <a:ext cx="107280" cy="137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EB6280-8A9C-FBE4-6DB9-3F23A80D0C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27487" y="1018841"/>
                  <a:ext cx="12492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7F9A8E-2558-7F7B-E758-9F5425B83048}"/>
              </a:ext>
            </a:extLst>
          </p:cNvPr>
          <p:cNvGrpSpPr/>
          <p:nvPr/>
        </p:nvGrpSpPr>
        <p:grpSpPr>
          <a:xfrm>
            <a:off x="1687767" y="1434641"/>
            <a:ext cx="151200" cy="317520"/>
            <a:chOff x="1687767" y="1434641"/>
            <a:chExt cx="151200" cy="3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61AC63-9DD6-B200-4443-6654E2C02100}"/>
                    </a:ext>
                  </a:extLst>
                </p14:cNvPr>
                <p14:cNvContentPartPr/>
                <p14:nvPr/>
              </p14:nvContentPartPr>
              <p14:xfrm>
                <a:off x="1725207" y="1434641"/>
                <a:ext cx="17640" cy="234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61AC63-9DD6-B200-4443-6654E2C021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6207" y="1426001"/>
                  <a:ext cx="35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108AF4-231B-1D29-F1AE-7CD770DE35E3}"/>
                    </a:ext>
                  </a:extLst>
                </p14:cNvPr>
                <p14:cNvContentPartPr/>
                <p14:nvPr/>
              </p14:nvContentPartPr>
              <p14:xfrm>
                <a:off x="1687767" y="1605281"/>
                <a:ext cx="151200" cy="146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108AF4-231B-1D29-F1AE-7CD770DE35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79127" y="1596281"/>
                  <a:ext cx="16884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F019E67-3865-DB0D-5C2C-16740CEB71A7}"/>
              </a:ext>
            </a:extLst>
          </p:cNvPr>
          <p:cNvGrpSpPr/>
          <p:nvPr/>
        </p:nvGrpSpPr>
        <p:grpSpPr>
          <a:xfrm>
            <a:off x="1329567" y="1912001"/>
            <a:ext cx="1809360" cy="773640"/>
            <a:chOff x="1329567" y="1912001"/>
            <a:chExt cx="1809360" cy="77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E4426C-ECE4-8A1F-429E-5CF03C067D72}"/>
                    </a:ext>
                  </a:extLst>
                </p14:cNvPr>
                <p14:cNvContentPartPr/>
                <p14:nvPr/>
              </p14:nvContentPartPr>
              <p14:xfrm>
                <a:off x="1329567" y="1912001"/>
                <a:ext cx="159120" cy="310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E4426C-ECE4-8A1F-429E-5CF03C067D7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20927" y="1903001"/>
                  <a:ext cx="1767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7ED4DA3-CF81-DF85-9773-35719A5AF125}"/>
                    </a:ext>
                  </a:extLst>
                </p14:cNvPr>
                <p14:cNvContentPartPr/>
                <p14:nvPr/>
              </p14:nvContentPartPr>
              <p14:xfrm>
                <a:off x="1396167" y="2055641"/>
                <a:ext cx="144360" cy="105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7ED4DA3-CF81-DF85-9773-35719A5AF1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87527" y="2046641"/>
                  <a:ext cx="162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A19CE6-8E7D-444E-F0FC-FBDE19731110}"/>
                    </a:ext>
                  </a:extLst>
                </p14:cNvPr>
                <p14:cNvContentPartPr/>
                <p14:nvPr/>
              </p14:nvContentPartPr>
              <p14:xfrm>
                <a:off x="1530447" y="1998041"/>
                <a:ext cx="116640" cy="205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A19CE6-8E7D-444E-F0FC-FBDE197311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21807" y="1989401"/>
                  <a:ext cx="1342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5E2F580-ABAE-0059-9416-58DD47F38849}"/>
                    </a:ext>
                  </a:extLst>
                </p14:cNvPr>
                <p14:cNvContentPartPr/>
                <p14:nvPr/>
              </p14:nvContentPartPr>
              <p14:xfrm>
                <a:off x="1691727" y="2038721"/>
                <a:ext cx="125280" cy="63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5E2F580-ABAE-0059-9416-58DD47F388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83087" y="2029721"/>
                  <a:ext cx="142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CE90A8-C89B-0C7C-E63D-129A9DCEDC48}"/>
                    </a:ext>
                  </a:extLst>
                </p14:cNvPr>
                <p14:cNvContentPartPr/>
                <p14:nvPr/>
              </p14:nvContentPartPr>
              <p14:xfrm>
                <a:off x="1882167" y="1981481"/>
                <a:ext cx="60120" cy="156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CE90A8-C89B-0C7C-E63D-129A9DCEDC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73167" y="1972841"/>
                  <a:ext cx="777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72521C-A834-A7E7-7C09-0CC88CFBC359}"/>
                    </a:ext>
                  </a:extLst>
                </p14:cNvPr>
                <p14:cNvContentPartPr/>
                <p14:nvPr/>
              </p14:nvContentPartPr>
              <p14:xfrm>
                <a:off x="2013567" y="1975001"/>
                <a:ext cx="173880" cy="136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72521C-A834-A7E7-7C09-0CC88CFBC3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04927" y="1966361"/>
                  <a:ext cx="191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7C4CA43-3FBC-7E5A-602A-98C3C859A14A}"/>
                    </a:ext>
                  </a:extLst>
                </p14:cNvPr>
                <p14:cNvContentPartPr/>
                <p14:nvPr/>
              </p14:nvContentPartPr>
              <p14:xfrm>
                <a:off x="1449807" y="2381081"/>
                <a:ext cx="84600" cy="304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7C4CA43-3FBC-7E5A-602A-98C3C859A14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41167" y="2372441"/>
                  <a:ext cx="1022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D3A4B66-B4F7-53FD-ABAF-C99CE2954FAE}"/>
                    </a:ext>
                  </a:extLst>
                </p14:cNvPr>
                <p14:cNvContentPartPr/>
                <p14:nvPr/>
              </p14:nvContentPartPr>
              <p14:xfrm>
                <a:off x="1455207" y="2551721"/>
                <a:ext cx="101160" cy="113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D3A4B66-B4F7-53FD-ABAF-C99CE2954F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46567" y="2543081"/>
                  <a:ext cx="1188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9FA42D-5039-9996-7488-BD3AFB44330D}"/>
                    </a:ext>
                  </a:extLst>
                </p14:cNvPr>
                <p14:cNvContentPartPr/>
                <p14:nvPr/>
              </p14:nvContentPartPr>
              <p14:xfrm>
                <a:off x="1578327" y="2548481"/>
                <a:ext cx="369720" cy="102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9FA42D-5039-9996-7488-BD3AFB44330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69327" y="2539841"/>
                  <a:ext cx="387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F38CC83-70E5-87FF-6490-BF9041820975}"/>
                    </a:ext>
                  </a:extLst>
                </p14:cNvPr>
                <p14:cNvContentPartPr/>
                <p14:nvPr/>
              </p14:nvContentPartPr>
              <p14:xfrm>
                <a:off x="2013567" y="2332481"/>
                <a:ext cx="56880" cy="295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F38CC83-70E5-87FF-6490-BF90418209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04927" y="2323481"/>
                  <a:ext cx="745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857F45-48F5-8134-8058-E41B8E9D60B0}"/>
                    </a:ext>
                  </a:extLst>
                </p14:cNvPr>
                <p14:cNvContentPartPr/>
                <p14:nvPr/>
              </p14:nvContentPartPr>
              <p14:xfrm>
                <a:off x="2111487" y="2451641"/>
                <a:ext cx="292680" cy="135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857F45-48F5-8134-8058-E41B8E9D60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02847" y="2442641"/>
                  <a:ext cx="310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D19FBA4-DE76-98AB-DD77-40CD181959D4}"/>
                    </a:ext>
                  </a:extLst>
                </p14:cNvPr>
                <p14:cNvContentPartPr/>
                <p14:nvPr/>
              </p14:nvContentPartPr>
              <p14:xfrm>
                <a:off x="2457807" y="2254001"/>
                <a:ext cx="317160" cy="271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D19FBA4-DE76-98AB-DD77-40CD181959D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48807" y="2245361"/>
                  <a:ext cx="3348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62DDD5-6BFB-AD8A-6085-C194F672F576}"/>
                    </a:ext>
                  </a:extLst>
                </p14:cNvPr>
                <p14:cNvContentPartPr/>
                <p14:nvPr/>
              </p14:nvContentPartPr>
              <p14:xfrm>
                <a:off x="2683527" y="2146001"/>
                <a:ext cx="290160" cy="362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62DDD5-6BFB-AD8A-6085-C194F672F57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74527" y="2137001"/>
                  <a:ext cx="3078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025C52D-9B96-7747-470B-271CE7712D05}"/>
                    </a:ext>
                  </a:extLst>
                </p14:cNvPr>
                <p14:cNvContentPartPr/>
                <p14:nvPr/>
              </p14:nvContentPartPr>
              <p14:xfrm>
                <a:off x="3075927" y="2265521"/>
                <a:ext cx="63000" cy="172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025C52D-9B96-7747-470B-271CE7712D0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66927" y="2256521"/>
                  <a:ext cx="80640" cy="19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0BBB20C-E962-3C55-B2E0-73450367D710}"/>
                  </a:ext>
                </a:extLst>
              </p14:cNvPr>
              <p14:cNvContentPartPr/>
              <p14:nvPr/>
            </p14:nvContentPartPr>
            <p14:xfrm>
              <a:off x="4520247" y="3717401"/>
              <a:ext cx="126720" cy="3391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0BBB20C-E962-3C55-B2E0-73450367D71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11607" y="3708401"/>
                <a:ext cx="14436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76267FA-EE1B-CFC7-F00F-0C8C4109DEF4}"/>
                  </a:ext>
                </a:extLst>
              </p14:cNvPr>
              <p14:cNvContentPartPr/>
              <p14:nvPr/>
            </p14:nvContentPartPr>
            <p14:xfrm>
              <a:off x="4516647" y="3871481"/>
              <a:ext cx="145800" cy="1162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76267FA-EE1B-CFC7-F00F-0C8C4109DEF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08007" y="3862841"/>
                <a:ext cx="1634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E743EBE-7CE8-AABC-D929-82DDC53AF902}"/>
                  </a:ext>
                </a:extLst>
              </p14:cNvPr>
              <p14:cNvContentPartPr/>
              <p14:nvPr/>
            </p14:nvContentPartPr>
            <p14:xfrm>
              <a:off x="4750287" y="3736481"/>
              <a:ext cx="298800" cy="2469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E743EBE-7CE8-AABC-D929-82DDC53AF90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41647" y="3727841"/>
                <a:ext cx="3164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4CB56FA-C1FA-58F1-67ED-47483472FF68}"/>
                  </a:ext>
                </a:extLst>
              </p14:cNvPr>
              <p14:cNvContentPartPr/>
              <p14:nvPr/>
            </p14:nvContentPartPr>
            <p14:xfrm>
              <a:off x="5329167" y="3709121"/>
              <a:ext cx="142560" cy="2545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4CB56FA-C1FA-58F1-67ED-47483472FF6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20167" y="3700481"/>
                <a:ext cx="1602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FF6F6B9-584D-C3DC-8D00-578ADF1DF361}"/>
                  </a:ext>
                </a:extLst>
              </p14:cNvPr>
              <p14:cNvContentPartPr/>
              <p14:nvPr/>
            </p14:nvContentPartPr>
            <p14:xfrm>
              <a:off x="5520327" y="3772841"/>
              <a:ext cx="75600" cy="1195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FF6F6B9-584D-C3DC-8D00-578ADF1DF36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11327" y="3764201"/>
                <a:ext cx="932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BB27CE9-0933-B9A2-A62B-CE451962AFDF}"/>
                  </a:ext>
                </a:extLst>
              </p14:cNvPr>
              <p14:cNvContentPartPr/>
              <p14:nvPr/>
            </p14:nvContentPartPr>
            <p14:xfrm>
              <a:off x="5753247" y="3599321"/>
              <a:ext cx="136800" cy="1008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BB27CE9-0933-B9A2-A62B-CE451962AFD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44607" y="3590681"/>
                <a:ext cx="1544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2224854-4F06-B25F-FB93-070FBF2A4DA7}"/>
                  </a:ext>
                </a:extLst>
              </p14:cNvPr>
              <p14:cNvContentPartPr/>
              <p14:nvPr/>
            </p14:nvContentPartPr>
            <p14:xfrm>
              <a:off x="5825967" y="3664841"/>
              <a:ext cx="24840" cy="2350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2224854-4F06-B25F-FB93-070FBF2A4DA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16967" y="3655841"/>
                <a:ext cx="424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095461C-4041-2779-C63A-984337BB2D36}"/>
                  </a:ext>
                </a:extLst>
              </p14:cNvPr>
              <p14:cNvContentPartPr/>
              <p14:nvPr/>
            </p14:nvContentPartPr>
            <p14:xfrm>
              <a:off x="4023807" y="2951681"/>
              <a:ext cx="209520" cy="13960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095461C-4041-2779-C63A-984337BB2D3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15167" y="2942681"/>
                <a:ext cx="227160" cy="141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B679A-96FD-44B4-ED02-CF8488F5933A}"/>
              </a:ext>
            </a:extLst>
          </p:cNvPr>
          <p:cNvGrpSpPr/>
          <p:nvPr/>
        </p:nvGrpSpPr>
        <p:grpSpPr>
          <a:xfrm>
            <a:off x="2250087" y="3265601"/>
            <a:ext cx="1481760" cy="727200"/>
            <a:chOff x="2250087" y="3265601"/>
            <a:chExt cx="1481760" cy="72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9581492-6222-6A93-D869-5D83F6EE1DCC}"/>
                    </a:ext>
                  </a:extLst>
                </p14:cNvPr>
                <p14:cNvContentPartPr/>
                <p14:nvPr/>
              </p14:nvContentPartPr>
              <p14:xfrm>
                <a:off x="2278167" y="3698321"/>
                <a:ext cx="60840" cy="281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9581492-6222-6A93-D869-5D83F6EE1DC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69527" y="3689681"/>
                  <a:ext cx="78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B43FBB3-8B6D-8038-E45A-85B862EEB2C3}"/>
                    </a:ext>
                  </a:extLst>
                </p14:cNvPr>
                <p14:cNvContentPartPr/>
                <p14:nvPr/>
              </p14:nvContentPartPr>
              <p14:xfrm>
                <a:off x="2250087" y="3741521"/>
                <a:ext cx="182160" cy="185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B43FBB3-8B6D-8038-E45A-85B862EEB2C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41447" y="3732881"/>
                  <a:ext cx="199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354A6E3-1F2C-9C00-512C-3E616A047AEC}"/>
                    </a:ext>
                  </a:extLst>
                </p14:cNvPr>
                <p14:cNvContentPartPr/>
                <p14:nvPr/>
              </p14:nvContentPartPr>
              <p14:xfrm>
                <a:off x="2485887" y="3745481"/>
                <a:ext cx="133920" cy="125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354A6E3-1F2C-9C00-512C-3E616A047AE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76887" y="3736841"/>
                  <a:ext cx="151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41CF041-0400-9264-703B-0DF98A671852}"/>
                    </a:ext>
                  </a:extLst>
                </p14:cNvPr>
                <p14:cNvContentPartPr/>
                <p14:nvPr/>
              </p14:nvContentPartPr>
              <p14:xfrm>
                <a:off x="2658687" y="3683561"/>
                <a:ext cx="88920" cy="309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41CF041-0400-9264-703B-0DF98A67185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49687" y="3674921"/>
                  <a:ext cx="1065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9B3933A-C487-4174-ED9D-4E8147B10364}"/>
                    </a:ext>
                  </a:extLst>
                </p14:cNvPr>
                <p14:cNvContentPartPr/>
                <p14:nvPr/>
              </p14:nvContentPartPr>
              <p14:xfrm>
                <a:off x="2775327" y="3649721"/>
                <a:ext cx="146880" cy="179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9B3933A-C487-4174-ED9D-4E8147B1036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66327" y="3640721"/>
                  <a:ext cx="164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6C60E2A-0010-9591-2755-779C5FA264A4}"/>
                    </a:ext>
                  </a:extLst>
                </p14:cNvPr>
                <p14:cNvContentPartPr/>
                <p14:nvPr/>
              </p14:nvContentPartPr>
              <p14:xfrm>
                <a:off x="2978727" y="3650801"/>
                <a:ext cx="110160" cy="99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6C60E2A-0010-9591-2755-779C5FA264A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70087" y="3641801"/>
                  <a:ext cx="127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E2A60F6-1D48-D00A-F434-5C769E563DDD}"/>
                    </a:ext>
                  </a:extLst>
                </p14:cNvPr>
                <p14:cNvContentPartPr/>
                <p14:nvPr/>
              </p14:nvContentPartPr>
              <p14:xfrm>
                <a:off x="3177807" y="3576281"/>
                <a:ext cx="80640" cy="159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E2A60F6-1D48-D00A-F434-5C769E563DD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68807" y="3567281"/>
                  <a:ext cx="98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F633180-66BA-92E2-7BAF-A62822FBBFA0}"/>
                    </a:ext>
                  </a:extLst>
                </p14:cNvPr>
                <p14:cNvContentPartPr/>
                <p14:nvPr/>
              </p14:nvContentPartPr>
              <p14:xfrm>
                <a:off x="3253047" y="3465041"/>
                <a:ext cx="157680" cy="260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F633180-66BA-92E2-7BAF-A62822FBBF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44407" y="3456401"/>
                  <a:ext cx="1753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771CCD-028D-972F-AC4B-BCBF31540663}"/>
                    </a:ext>
                  </a:extLst>
                </p14:cNvPr>
                <p14:cNvContentPartPr/>
                <p14:nvPr/>
              </p14:nvContentPartPr>
              <p14:xfrm>
                <a:off x="3313527" y="3493481"/>
                <a:ext cx="153360" cy="131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771CCD-028D-972F-AC4B-BCBF31540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04887" y="3484481"/>
                  <a:ext cx="1710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FD9B3A6-3D09-7A93-40E4-9A72111813B2}"/>
                    </a:ext>
                  </a:extLst>
                </p14:cNvPr>
                <p14:cNvContentPartPr/>
                <p14:nvPr/>
              </p14:nvContentPartPr>
              <p14:xfrm>
                <a:off x="3491727" y="3265601"/>
                <a:ext cx="240120" cy="378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FD9B3A6-3D09-7A93-40E4-9A72111813B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83087" y="3256601"/>
                  <a:ext cx="257760" cy="39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2A662F0-102E-B0E2-0DE1-46832F39302D}"/>
                  </a:ext>
                </a:extLst>
              </p14:cNvPr>
              <p14:cNvContentPartPr/>
              <p14:nvPr/>
            </p14:nvContentPartPr>
            <p14:xfrm>
              <a:off x="4768287" y="853961"/>
              <a:ext cx="151920" cy="335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2A662F0-102E-B0E2-0DE1-46832F39302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59647" y="844961"/>
                <a:ext cx="16956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73BF212-6DC2-1A9D-F293-2CDEF7E9E2BE}"/>
                  </a:ext>
                </a:extLst>
              </p14:cNvPr>
              <p14:cNvContentPartPr/>
              <p14:nvPr/>
            </p14:nvContentPartPr>
            <p14:xfrm>
              <a:off x="4817607" y="1023161"/>
              <a:ext cx="118800" cy="82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73BF212-6DC2-1A9D-F293-2CDEF7E9E2B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08967" y="1014521"/>
                <a:ext cx="1364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EBD2B7D-EEAB-E65E-82AE-F667A2BA8947}"/>
                  </a:ext>
                </a:extLst>
              </p14:cNvPr>
              <p14:cNvContentPartPr/>
              <p14:nvPr/>
            </p14:nvContentPartPr>
            <p14:xfrm>
              <a:off x="4978887" y="867641"/>
              <a:ext cx="122400" cy="226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EBD2B7D-EEAB-E65E-82AE-F667A2BA894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70247" y="859001"/>
                <a:ext cx="1400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BB8CC15-2C2B-65E0-7034-20939FC0EEC8}"/>
                  </a:ext>
                </a:extLst>
              </p14:cNvPr>
              <p14:cNvContentPartPr/>
              <p14:nvPr/>
            </p14:nvContentPartPr>
            <p14:xfrm>
              <a:off x="5302167" y="870881"/>
              <a:ext cx="13320" cy="210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BB8CC15-2C2B-65E0-7034-20939FC0EEC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93527" y="861881"/>
                <a:ext cx="309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AAC60F1-377F-769E-2647-8D327158F856}"/>
                  </a:ext>
                </a:extLst>
              </p14:cNvPr>
              <p14:cNvContentPartPr/>
              <p14:nvPr/>
            </p14:nvContentPartPr>
            <p14:xfrm>
              <a:off x="5402247" y="892841"/>
              <a:ext cx="107280" cy="120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AAC60F1-377F-769E-2647-8D327158F85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93607" y="883841"/>
                <a:ext cx="1249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2F9473-2FDC-7BD5-2B26-1F67B7573EE1}"/>
                  </a:ext>
                </a:extLst>
              </p14:cNvPr>
              <p14:cNvContentPartPr/>
              <p14:nvPr/>
            </p14:nvContentPartPr>
            <p14:xfrm>
              <a:off x="5584407" y="769721"/>
              <a:ext cx="152280" cy="312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2F9473-2FDC-7BD5-2B26-1F67B7573EE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575767" y="761081"/>
                <a:ext cx="1699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6576AED-ED79-1AE8-F67C-56F72B3902F7}"/>
                  </a:ext>
                </a:extLst>
              </p14:cNvPr>
              <p14:cNvContentPartPr/>
              <p14:nvPr/>
            </p14:nvContentPartPr>
            <p14:xfrm>
              <a:off x="4626447" y="1392161"/>
              <a:ext cx="69840" cy="279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6576AED-ED79-1AE8-F67C-56F72B3902F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617807" y="1383161"/>
                <a:ext cx="8748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CF501E2-7F12-1C8C-D6F8-92D0BB18C702}"/>
                  </a:ext>
                </a:extLst>
              </p14:cNvPr>
              <p14:cNvContentPartPr/>
              <p14:nvPr/>
            </p14:nvContentPartPr>
            <p14:xfrm>
              <a:off x="4765047" y="1460921"/>
              <a:ext cx="150480" cy="183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CF501E2-7F12-1C8C-D6F8-92D0BB18C7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56407" y="1451921"/>
                <a:ext cx="1681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3598286-0902-FAC0-B501-64AB57254E24}"/>
                  </a:ext>
                </a:extLst>
              </p14:cNvPr>
              <p14:cNvContentPartPr/>
              <p14:nvPr/>
            </p14:nvContentPartPr>
            <p14:xfrm>
              <a:off x="4935327" y="1466321"/>
              <a:ext cx="82800" cy="141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3598286-0902-FAC0-B501-64AB57254E2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26327" y="1457681"/>
                <a:ext cx="1004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66A47F1-B8F8-5FAE-591C-7F7579286815}"/>
                  </a:ext>
                </a:extLst>
              </p14:cNvPr>
              <p14:cNvContentPartPr/>
              <p14:nvPr/>
            </p14:nvContentPartPr>
            <p14:xfrm>
              <a:off x="5147367" y="1454801"/>
              <a:ext cx="114480" cy="55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66A47F1-B8F8-5FAE-591C-7F757928681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138727" y="1446161"/>
                <a:ext cx="1321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9989BCA-0906-75DA-32B0-7ED1E683179F}"/>
                  </a:ext>
                </a:extLst>
              </p14:cNvPr>
              <p14:cNvContentPartPr/>
              <p14:nvPr/>
            </p14:nvContentPartPr>
            <p14:xfrm>
              <a:off x="5314047" y="1351841"/>
              <a:ext cx="91440" cy="255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9989BCA-0906-75DA-32B0-7ED1E683179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305407" y="1342841"/>
                <a:ext cx="1090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3918A6F-8703-72C9-521B-48A4402F5BFF}"/>
                  </a:ext>
                </a:extLst>
              </p14:cNvPr>
              <p14:cNvContentPartPr/>
              <p14:nvPr/>
            </p14:nvContentPartPr>
            <p14:xfrm>
              <a:off x="5450487" y="1464881"/>
              <a:ext cx="99360" cy="130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3918A6F-8703-72C9-521B-48A4402F5BF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441487" y="1455881"/>
                <a:ext cx="1170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B019F2E-E31F-4A13-8485-C783EF76C325}"/>
                  </a:ext>
                </a:extLst>
              </p14:cNvPr>
              <p14:cNvContentPartPr/>
              <p14:nvPr/>
            </p14:nvContentPartPr>
            <p14:xfrm>
              <a:off x="5586207" y="1406561"/>
              <a:ext cx="100440" cy="335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B019F2E-E31F-4A13-8485-C783EF76C32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577567" y="1397561"/>
                <a:ext cx="1180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30C25DA-81B8-E0DF-792C-930D42EDAA37}"/>
                  </a:ext>
                </a:extLst>
              </p14:cNvPr>
              <p14:cNvContentPartPr/>
              <p14:nvPr/>
            </p14:nvContentPartPr>
            <p14:xfrm>
              <a:off x="5730567" y="1448681"/>
              <a:ext cx="161280" cy="66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30C25DA-81B8-E0DF-792C-930D42EDAA3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721567" y="1439681"/>
                <a:ext cx="1789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ECE424D-F166-3564-A1C1-500C1EFE2384}"/>
                  </a:ext>
                </a:extLst>
              </p14:cNvPr>
              <p14:cNvContentPartPr/>
              <p14:nvPr/>
            </p14:nvContentPartPr>
            <p14:xfrm>
              <a:off x="5894367" y="1276241"/>
              <a:ext cx="13680" cy="43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ECE424D-F166-3564-A1C1-500C1EFE238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885727" y="1267601"/>
                <a:ext cx="313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5196F3C-6ADF-ABEA-4B03-6B44D029347F}"/>
                  </a:ext>
                </a:extLst>
              </p14:cNvPr>
              <p14:cNvContentPartPr/>
              <p14:nvPr/>
            </p14:nvContentPartPr>
            <p14:xfrm>
              <a:off x="5953047" y="1397201"/>
              <a:ext cx="76320" cy="143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5196F3C-6ADF-ABEA-4B03-6B44D029347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944407" y="1388201"/>
                <a:ext cx="939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4659982-9A38-2591-DF63-32476F96C018}"/>
                  </a:ext>
                </a:extLst>
              </p14:cNvPr>
              <p14:cNvContentPartPr/>
              <p14:nvPr/>
            </p14:nvContentPartPr>
            <p14:xfrm>
              <a:off x="6108207" y="1410521"/>
              <a:ext cx="6480" cy="114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4659982-9A38-2591-DF63-32476F96C01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99207" y="1401881"/>
                <a:ext cx="241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DCB1C7C-4C86-1517-B99D-B84FAC41CB97}"/>
                  </a:ext>
                </a:extLst>
              </p14:cNvPr>
              <p14:cNvContentPartPr/>
              <p14:nvPr/>
            </p14:nvContentPartPr>
            <p14:xfrm>
              <a:off x="6067167" y="1208921"/>
              <a:ext cx="153360" cy="291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DCB1C7C-4C86-1517-B99D-B84FAC41CB9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058167" y="1200281"/>
                <a:ext cx="17100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CD015F9-D71C-65A5-ACBA-6DB3332C7506}"/>
                  </a:ext>
                </a:extLst>
              </p14:cNvPr>
              <p14:cNvContentPartPr/>
              <p14:nvPr/>
            </p14:nvContentPartPr>
            <p14:xfrm>
              <a:off x="6133407" y="1346801"/>
              <a:ext cx="121680" cy="687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CD015F9-D71C-65A5-ACBA-6DB3332C750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124407" y="1337801"/>
                <a:ext cx="1393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0291905-27C9-F138-3942-97AB43F85C47}"/>
                  </a:ext>
                </a:extLst>
              </p14:cNvPr>
              <p14:cNvContentPartPr/>
              <p14:nvPr/>
            </p14:nvContentPartPr>
            <p14:xfrm>
              <a:off x="6307647" y="1370201"/>
              <a:ext cx="108360" cy="114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0291905-27C9-F138-3942-97AB43F85C4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298647" y="1361561"/>
                <a:ext cx="1260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B329B7C-EA51-3AB9-8189-0B136FC57C61}"/>
                  </a:ext>
                </a:extLst>
              </p14:cNvPr>
              <p14:cNvContentPartPr/>
              <p14:nvPr/>
            </p14:nvContentPartPr>
            <p14:xfrm>
              <a:off x="4572807" y="3070481"/>
              <a:ext cx="136080" cy="3225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B329B7C-EA51-3AB9-8189-0B136FC57C6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563807" y="3061841"/>
                <a:ext cx="15372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265B5CD-5468-5258-541B-A9FFC10FB860}"/>
                  </a:ext>
                </a:extLst>
              </p14:cNvPr>
              <p14:cNvContentPartPr/>
              <p14:nvPr/>
            </p14:nvContentPartPr>
            <p14:xfrm>
              <a:off x="4598007" y="3180641"/>
              <a:ext cx="161640" cy="770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265B5CD-5468-5258-541B-A9FFC10FB86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589007" y="3171641"/>
                <a:ext cx="17928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EE7B0BB-EAD5-1561-3A36-76C2B653FE46}"/>
                  </a:ext>
                </a:extLst>
              </p14:cNvPr>
              <p14:cNvContentPartPr/>
              <p14:nvPr/>
            </p14:nvContentPartPr>
            <p14:xfrm>
              <a:off x="4825887" y="3077681"/>
              <a:ext cx="259200" cy="216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EE7B0BB-EAD5-1561-3A36-76C2B653FE4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16887" y="3069041"/>
                <a:ext cx="2768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1A5F430-9DEB-54CE-EDCB-A4EB88887B1D}"/>
                  </a:ext>
                </a:extLst>
              </p14:cNvPr>
              <p14:cNvContentPartPr/>
              <p14:nvPr/>
            </p14:nvContentPartPr>
            <p14:xfrm>
              <a:off x="5291007" y="3031241"/>
              <a:ext cx="148680" cy="239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1A5F430-9DEB-54CE-EDCB-A4EB88887B1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282367" y="3022601"/>
                <a:ext cx="1663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994B078-CEB8-F081-6E59-5BC2D8FEFF7F}"/>
                  </a:ext>
                </a:extLst>
              </p14:cNvPr>
              <p14:cNvContentPartPr/>
              <p14:nvPr/>
            </p14:nvContentPartPr>
            <p14:xfrm>
              <a:off x="5526087" y="3104321"/>
              <a:ext cx="82800" cy="105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994B078-CEB8-F081-6E59-5BC2D8FEFF7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517447" y="3095321"/>
                <a:ext cx="1004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8418FC3-6425-58B1-14BC-FDAC7ED3D164}"/>
                  </a:ext>
                </a:extLst>
              </p14:cNvPr>
              <p14:cNvContentPartPr/>
              <p14:nvPr/>
            </p14:nvContentPartPr>
            <p14:xfrm>
              <a:off x="5670087" y="2979401"/>
              <a:ext cx="158760" cy="245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8418FC3-6425-58B1-14BC-FDAC7ED3D16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61087" y="2970401"/>
                <a:ext cx="1764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6A56C53-2F19-3C96-489C-B29778D1F5F4}"/>
                  </a:ext>
                </a:extLst>
              </p14:cNvPr>
              <p14:cNvContentPartPr/>
              <p14:nvPr/>
            </p14:nvContentPartPr>
            <p14:xfrm>
              <a:off x="6059607" y="1598801"/>
              <a:ext cx="1464840" cy="14468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6A56C53-2F19-3C96-489C-B29778D1F5F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050967" y="1589801"/>
                <a:ext cx="1482480" cy="14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47B9A13-2E32-5A69-EB5B-474CB5519769}"/>
                  </a:ext>
                </a:extLst>
              </p14:cNvPr>
              <p14:cNvContentPartPr/>
              <p14:nvPr/>
            </p14:nvContentPartPr>
            <p14:xfrm>
              <a:off x="6104607" y="2309801"/>
              <a:ext cx="142560" cy="4359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47B9A13-2E32-5A69-EB5B-474CB551976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095607" y="2300801"/>
                <a:ext cx="16020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F201874-0652-FE50-D57E-563C82530A09}"/>
                  </a:ext>
                </a:extLst>
              </p14:cNvPr>
              <p14:cNvContentPartPr/>
              <p14:nvPr/>
            </p14:nvContentPartPr>
            <p14:xfrm>
              <a:off x="6267327" y="2326001"/>
              <a:ext cx="266400" cy="3798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F201874-0652-FE50-D57E-563C82530A0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258327" y="2317001"/>
                <a:ext cx="28404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DCD8C2B-1168-DE35-9E24-34EB7C681C4A}"/>
                  </a:ext>
                </a:extLst>
              </p14:cNvPr>
              <p14:cNvContentPartPr/>
              <p14:nvPr/>
            </p14:nvContentPartPr>
            <p14:xfrm>
              <a:off x="6481527" y="2076161"/>
              <a:ext cx="98280" cy="3312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DCD8C2B-1168-DE35-9E24-34EB7C681C4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472527" y="2067161"/>
                <a:ext cx="11592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16C2359-6E45-CD31-00E3-1E85AA4C2FA1}"/>
                  </a:ext>
                </a:extLst>
              </p14:cNvPr>
              <p14:cNvContentPartPr/>
              <p14:nvPr/>
            </p14:nvContentPartPr>
            <p14:xfrm>
              <a:off x="6589527" y="2016401"/>
              <a:ext cx="209160" cy="3240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16C2359-6E45-CD31-00E3-1E85AA4C2FA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580887" y="2007401"/>
                <a:ext cx="22680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5735055-E265-EC0F-6B62-8A9F73620578}"/>
                  </a:ext>
                </a:extLst>
              </p14:cNvPr>
              <p14:cNvContentPartPr/>
              <p14:nvPr/>
            </p14:nvContentPartPr>
            <p14:xfrm>
              <a:off x="6834327" y="1590521"/>
              <a:ext cx="327600" cy="4888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5735055-E265-EC0F-6B62-8A9F7362057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825327" y="1581881"/>
                <a:ext cx="345240" cy="50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F1CAD99-8614-815F-1611-68AE18038A97}"/>
              </a:ext>
            </a:extLst>
          </p:cNvPr>
          <p:cNvGrpSpPr/>
          <p:nvPr/>
        </p:nvGrpSpPr>
        <p:grpSpPr>
          <a:xfrm>
            <a:off x="6704727" y="343841"/>
            <a:ext cx="4016880" cy="883800"/>
            <a:chOff x="6704727" y="343841"/>
            <a:chExt cx="4016880" cy="88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40A997C-D6BE-4A24-A316-F16C6EF72598}"/>
                    </a:ext>
                  </a:extLst>
                </p14:cNvPr>
                <p14:cNvContentPartPr/>
                <p14:nvPr/>
              </p14:nvContentPartPr>
              <p14:xfrm>
                <a:off x="6704727" y="857561"/>
                <a:ext cx="681120" cy="165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40A997C-D6BE-4A24-A316-F16C6EF7259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95727" y="848921"/>
                  <a:ext cx="698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623C106-2CFC-740B-32AD-F7D8ECD4FB9C}"/>
                    </a:ext>
                  </a:extLst>
                </p14:cNvPr>
                <p14:cNvContentPartPr/>
                <p14:nvPr/>
              </p14:nvContentPartPr>
              <p14:xfrm>
                <a:off x="7661247" y="682961"/>
                <a:ext cx="109800" cy="241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623C106-2CFC-740B-32AD-F7D8ECD4FB9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52247" y="673961"/>
                  <a:ext cx="1274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B9650C-AF28-4578-17FB-C079975A597D}"/>
                    </a:ext>
                  </a:extLst>
                </p14:cNvPr>
                <p14:cNvContentPartPr/>
                <p14:nvPr/>
              </p14:nvContentPartPr>
              <p14:xfrm>
                <a:off x="7643967" y="805721"/>
                <a:ext cx="155160" cy="85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B9650C-AF28-4578-17FB-C079975A597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635327" y="797081"/>
                  <a:ext cx="172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CF04CAF-745F-455F-1763-3E6AE537B8FC}"/>
                    </a:ext>
                  </a:extLst>
                </p14:cNvPr>
                <p14:cNvContentPartPr/>
                <p14:nvPr/>
              </p14:nvContentPartPr>
              <p14:xfrm>
                <a:off x="7887687" y="701681"/>
                <a:ext cx="211320" cy="176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CF04CAF-745F-455F-1763-3E6AE537B8F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78687" y="692681"/>
                  <a:ext cx="228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91D70C8-D848-6632-7299-DFB61C6005EE}"/>
                    </a:ext>
                  </a:extLst>
                </p14:cNvPr>
                <p14:cNvContentPartPr/>
                <p14:nvPr/>
              </p14:nvContentPartPr>
              <p14:xfrm>
                <a:off x="8223207" y="648041"/>
                <a:ext cx="213480" cy="189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91D70C8-D848-6632-7299-DFB61C6005E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214567" y="639401"/>
                  <a:ext cx="2311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893B18D-FE8F-EB39-83B1-1B4EDD33ED14}"/>
                    </a:ext>
                  </a:extLst>
                </p14:cNvPr>
                <p14:cNvContentPartPr/>
                <p14:nvPr/>
              </p14:nvContentPartPr>
              <p14:xfrm>
                <a:off x="8533167" y="693401"/>
                <a:ext cx="56520" cy="109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893B18D-FE8F-EB39-83B1-1B4EDD33ED1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24167" y="684761"/>
                  <a:ext cx="741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9B99A40-78AB-FD1A-B8C7-FEE3DBB54044}"/>
                    </a:ext>
                  </a:extLst>
                </p14:cNvPr>
                <p14:cNvContentPartPr/>
                <p14:nvPr/>
              </p14:nvContentPartPr>
              <p14:xfrm>
                <a:off x="8537847" y="726521"/>
                <a:ext cx="39960" cy="36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9B99A40-78AB-FD1A-B8C7-FEE3DBB5404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28847" y="717521"/>
                  <a:ext cx="57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F9DD225-91A6-BEF9-B6D7-58A96620335C}"/>
                    </a:ext>
                  </a:extLst>
                </p14:cNvPr>
                <p14:cNvContentPartPr/>
                <p14:nvPr/>
              </p14:nvContentPartPr>
              <p14:xfrm>
                <a:off x="7606167" y="343841"/>
                <a:ext cx="1351080" cy="703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F9DD225-91A6-BEF9-B6D7-58A96620335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597527" y="335201"/>
                  <a:ext cx="136872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C691EE7-DA61-0049-A8E7-621EB40D1DE7}"/>
                    </a:ext>
                  </a:extLst>
                </p14:cNvPr>
                <p14:cNvContentPartPr/>
                <p14:nvPr/>
              </p14:nvContentPartPr>
              <p14:xfrm>
                <a:off x="7530207" y="679001"/>
                <a:ext cx="1459800" cy="548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C691EE7-DA61-0049-A8E7-621EB40D1DE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21207" y="670361"/>
                  <a:ext cx="147744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7960E16-5241-E33E-C9BE-D914F5A4163D}"/>
                    </a:ext>
                  </a:extLst>
                </p14:cNvPr>
                <p14:cNvContentPartPr/>
                <p14:nvPr/>
              </p14:nvContentPartPr>
              <p14:xfrm>
                <a:off x="9177567" y="538961"/>
                <a:ext cx="333360" cy="136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7960E16-5241-E33E-C9BE-D914F5A4163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168567" y="529961"/>
                  <a:ext cx="351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7FA246A-7DBA-93F5-CC7F-9ED017A3AA57}"/>
                    </a:ext>
                  </a:extLst>
                </p14:cNvPr>
                <p14:cNvContentPartPr/>
                <p14:nvPr/>
              </p14:nvContentPartPr>
              <p14:xfrm>
                <a:off x="9679047" y="388121"/>
                <a:ext cx="155880" cy="264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7FA246A-7DBA-93F5-CC7F-9ED017A3AA5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670407" y="379121"/>
                  <a:ext cx="173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10D1918-7C60-C332-BE58-2DFD3A1C43E3}"/>
                    </a:ext>
                  </a:extLst>
                </p14:cNvPr>
                <p14:cNvContentPartPr/>
                <p14:nvPr/>
              </p14:nvContentPartPr>
              <p14:xfrm>
                <a:off x="9718287" y="493961"/>
                <a:ext cx="158760" cy="86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10D1918-7C60-C332-BE58-2DFD3A1C43E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09647" y="484961"/>
                  <a:ext cx="176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F04BC2A-38AC-6BF2-FBB0-E0BD8C4FFA40}"/>
                    </a:ext>
                  </a:extLst>
                </p14:cNvPr>
                <p14:cNvContentPartPr/>
                <p14:nvPr/>
              </p14:nvContentPartPr>
              <p14:xfrm>
                <a:off x="9903327" y="440321"/>
                <a:ext cx="212760" cy="113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F04BC2A-38AC-6BF2-FBB0-E0BD8C4FFA4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894327" y="431681"/>
                  <a:ext cx="230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354E62F-C6D9-2C8E-AE28-36F11CAC955B}"/>
                    </a:ext>
                  </a:extLst>
                </p14:cNvPr>
                <p14:cNvContentPartPr/>
                <p14:nvPr/>
              </p14:nvContentPartPr>
              <p14:xfrm>
                <a:off x="10134447" y="423761"/>
                <a:ext cx="167760" cy="84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354E62F-C6D9-2C8E-AE28-36F11CAC955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125447" y="414761"/>
                  <a:ext cx="185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ECBF57E-599C-AAF5-D3D5-DCD21F2BC69F}"/>
                    </a:ext>
                  </a:extLst>
                </p14:cNvPr>
                <p14:cNvContentPartPr/>
                <p14:nvPr/>
              </p14:nvContentPartPr>
              <p14:xfrm>
                <a:off x="10394007" y="351041"/>
                <a:ext cx="108360" cy="195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ECBF57E-599C-AAF5-D3D5-DCD21F2BC69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385367" y="342041"/>
                  <a:ext cx="1260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6FA13CF-89B8-DD4E-5288-2200A1339295}"/>
                    </a:ext>
                  </a:extLst>
                </p14:cNvPr>
                <p14:cNvContentPartPr/>
                <p14:nvPr/>
              </p14:nvContentPartPr>
              <p14:xfrm>
                <a:off x="10536567" y="369761"/>
                <a:ext cx="133560" cy="146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6FA13CF-89B8-DD4E-5288-2200A133929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527927" y="360761"/>
                  <a:ext cx="151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7CE5930-BC82-725B-571F-578BF5803479}"/>
                    </a:ext>
                  </a:extLst>
                </p14:cNvPr>
                <p14:cNvContentPartPr/>
                <p14:nvPr/>
              </p14:nvContentPartPr>
              <p14:xfrm>
                <a:off x="9772647" y="722201"/>
                <a:ext cx="89280" cy="52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7CE5930-BC82-725B-571F-578BF580347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63647" y="713561"/>
                  <a:ext cx="1069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7EFF233-D270-08C3-14B3-DB44E23B51E5}"/>
                    </a:ext>
                  </a:extLst>
                </p14:cNvPr>
                <p14:cNvContentPartPr/>
                <p14:nvPr/>
              </p14:nvContentPartPr>
              <p14:xfrm>
                <a:off x="9728007" y="762161"/>
                <a:ext cx="86760" cy="197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7EFF233-D270-08C3-14B3-DB44E23B51E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719367" y="753161"/>
                  <a:ext cx="104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1B2B693-701F-1829-07D9-97264F16DDD2}"/>
                    </a:ext>
                  </a:extLst>
                </p14:cNvPr>
                <p14:cNvContentPartPr/>
                <p14:nvPr/>
              </p14:nvContentPartPr>
              <p14:xfrm>
                <a:off x="9706767" y="846401"/>
                <a:ext cx="241920" cy="120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1B2B693-701F-1829-07D9-97264F16DDD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697767" y="837401"/>
                  <a:ext cx="2595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D9EED2A-B014-1778-B93A-33FB7E9F0883}"/>
                    </a:ext>
                  </a:extLst>
                </p14:cNvPr>
                <p14:cNvContentPartPr/>
                <p14:nvPr/>
              </p14:nvContentPartPr>
              <p14:xfrm>
                <a:off x="9845367" y="869441"/>
                <a:ext cx="78120" cy="169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D9EED2A-B014-1778-B93A-33FB7E9F088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836367" y="860441"/>
                  <a:ext cx="957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109879C-0C48-DA58-4BED-A6D5981D0256}"/>
                    </a:ext>
                  </a:extLst>
                </p14:cNvPr>
                <p14:cNvContentPartPr/>
                <p14:nvPr/>
              </p14:nvContentPartPr>
              <p14:xfrm>
                <a:off x="10026447" y="834881"/>
                <a:ext cx="114480" cy="362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109879C-0C48-DA58-4BED-A6D5981D025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7447" y="826241"/>
                  <a:ext cx="1321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C53321A-6D81-F28C-EC8D-5DF01A8822EC}"/>
                    </a:ext>
                  </a:extLst>
                </p14:cNvPr>
                <p14:cNvContentPartPr/>
                <p14:nvPr/>
              </p14:nvContentPartPr>
              <p14:xfrm>
                <a:off x="10205367" y="816161"/>
                <a:ext cx="151200" cy="136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C53321A-6D81-F28C-EC8D-5DF01A8822E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196367" y="807161"/>
                  <a:ext cx="168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F979766-7BE2-177B-1D91-D8A9A9AC2929}"/>
                    </a:ext>
                  </a:extLst>
                </p14:cNvPr>
                <p14:cNvContentPartPr/>
                <p14:nvPr/>
              </p14:nvContentPartPr>
              <p14:xfrm>
                <a:off x="10395087" y="759281"/>
                <a:ext cx="121320" cy="187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F979766-7BE2-177B-1D91-D8A9A9AC292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386087" y="750641"/>
                  <a:ext cx="1389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C25BE74-9EFA-7587-96B1-14EE2EFC9453}"/>
                    </a:ext>
                  </a:extLst>
                </p14:cNvPr>
                <p14:cNvContentPartPr/>
                <p14:nvPr/>
              </p14:nvContentPartPr>
              <p14:xfrm>
                <a:off x="10576887" y="671081"/>
                <a:ext cx="144720" cy="288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C25BE74-9EFA-7587-96B1-14EE2EFC945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567887" y="662441"/>
                  <a:ext cx="1623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5D1FD68-C0E9-013E-2201-A415627CD552}"/>
                    </a:ext>
                  </a:extLst>
                </p14:cNvPr>
                <p14:cNvContentPartPr/>
                <p14:nvPr/>
              </p14:nvContentPartPr>
              <p14:xfrm>
                <a:off x="8649087" y="540041"/>
                <a:ext cx="114120" cy="78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5D1FD68-C0E9-013E-2201-A415627CD55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640447" y="531041"/>
                  <a:ext cx="1317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28D3099-96FA-7B8E-D308-B83D198CBFC3}"/>
                    </a:ext>
                  </a:extLst>
                </p14:cNvPr>
                <p14:cNvContentPartPr/>
                <p14:nvPr/>
              </p14:nvContentPartPr>
              <p14:xfrm>
                <a:off x="8633967" y="603041"/>
                <a:ext cx="108360" cy="192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28D3099-96FA-7B8E-D308-B83D198CBFC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24967" y="594041"/>
                  <a:ext cx="126000" cy="20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816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32C4-342D-2639-C879-492BE8FD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ED9C-D643-8028-1084-548491041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and Access Management Service</a:t>
            </a:r>
          </a:p>
          <a:p>
            <a:r>
              <a:rPr lang="en-US" dirty="0"/>
              <a:t>User and Group Management</a:t>
            </a:r>
          </a:p>
          <a:p>
            <a:r>
              <a:rPr lang="en-US" dirty="0"/>
              <a:t>Licenses</a:t>
            </a:r>
          </a:p>
          <a:p>
            <a:r>
              <a:rPr lang="en-US" dirty="0"/>
              <a:t>App Registrations</a:t>
            </a:r>
          </a:p>
          <a:p>
            <a:r>
              <a:rPr lang="en-US" dirty="0"/>
              <a:t>Self Service Password Reset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29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3D6F-91ED-230B-7FA2-D1993151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DF833-3453-9B7D-21E1-831BEC4CF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User 1</a:t>
            </a:r>
          </a:p>
          <a:p>
            <a:r>
              <a:rPr lang="en-US" dirty="0"/>
              <a:t>User 2</a:t>
            </a:r>
          </a:p>
          <a:p>
            <a:r>
              <a:rPr lang="en-US" dirty="0"/>
              <a:t>User 3</a:t>
            </a:r>
          </a:p>
          <a:p>
            <a:r>
              <a:rPr lang="en-US" dirty="0"/>
              <a:t>User 4</a:t>
            </a:r>
          </a:p>
          <a:p>
            <a:r>
              <a:rPr lang="en-US" dirty="0"/>
              <a:t>User 5</a:t>
            </a:r>
          </a:p>
          <a:p>
            <a:r>
              <a:rPr lang="en-US" dirty="0"/>
              <a:t>Group 1</a:t>
            </a:r>
          </a:p>
          <a:p>
            <a:r>
              <a:rPr lang="en-US" dirty="0"/>
              <a:t>Group 2</a:t>
            </a:r>
          </a:p>
          <a:p>
            <a:r>
              <a:rPr lang="en-US" dirty="0"/>
              <a:t>Group 3</a:t>
            </a:r>
          </a:p>
          <a:p>
            <a:r>
              <a:rPr lang="en-US" dirty="0"/>
              <a:t>Group 4</a:t>
            </a:r>
          </a:p>
          <a:p>
            <a:r>
              <a:rPr lang="en-US" dirty="0"/>
              <a:t>Group 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ABFAA0-C134-EA97-D1DE-F93A32E4B401}"/>
              </a:ext>
            </a:extLst>
          </p:cNvPr>
          <p:cNvSpPr txBox="1">
            <a:spLocks/>
          </p:cNvSpPr>
          <p:nvPr/>
        </p:nvSpPr>
        <p:spPr>
          <a:xfrm>
            <a:off x="2659118" y="1822450"/>
            <a:ext cx="26486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Subscription 1</a:t>
            </a:r>
          </a:p>
          <a:p>
            <a:pPr lvl="1"/>
            <a:r>
              <a:rPr lang="en-US" dirty="0"/>
              <a:t>RG 1</a:t>
            </a:r>
          </a:p>
          <a:p>
            <a:pPr lvl="1"/>
            <a:r>
              <a:rPr lang="en-US" dirty="0"/>
              <a:t>RG 2</a:t>
            </a:r>
          </a:p>
          <a:p>
            <a:pPr lvl="1"/>
            <a:r>
              <a:rPr lang="en-US" dirty="0"/>
              <a:t>RG 3</a:t>
            </a:r>
          </a:p>
          <a:p>
            <a:r>
              <a:rPr lang="en-US" dirty="0"/>
              <a:t>Subscription 2</a:t>
            </a:r>
          </a:p>
          <a:p>
            <a:pPr lvl="1"/>
            <a:r>
              <a:rPr lang="en-US" dirty="0"/>
              <a:t>RG 4</a:t>
            </a:r>
          </a:p>
          <a:p>
            <a:pPr lvl="1"/>
            <a:r>
              <a:rPr lang="en-US" dirty="0"/>
              <a:t>RG 5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C00290E-93B4-7502-8A0B-20A686D3E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0186324"/>
              </p:ext>
            </p:extLst>
          </p:nvPr>
        </p:nvGraphicFramePr>
        <p:xfrm>
          <a:off x="6283434" y="2122797"/>
          <a:ext cx="4899573" cy="3847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CA77C45-0559-977D-238C-636C277C7CD1}"/>
                  </a:ext>
                </a:extLst>
              </p14:cNvPr>
              <p14:cNvContentPartPr/>
              <p14:nvPr/>
            </p14:nvContentPartPr>
            <p14:xfrm>
              <a:off x="6712647" y="5173601"/>
              <a:ext cx="119520" cy="173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CA77C45-0559-977D-238C-636C277C7C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04007" y="5164601"/>
                <a:ext cx="137160" cy="19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FEE1F95-1DF2-1F66-CACF-4D914BB6515A}"/>
              </a:ext>
            </a:extLst>
          </p:cNvPr>
          <p:cNvGrpSpPr/>
          <p:nvPr/>
        </p:nvGrpSpPr>
        <p:grpSpPr>
          <a:xfrm>
            <a:off x="6386487" y="5474201"/>
            <a:ext cx="779040" cy="408600"/>
            <a:chOff x="6386487" y="5474201"/>
            <a:chExt cx="779040" cy="40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A7F7E81-9DC5-D6FD-47A3-79BB89445BA9}"/>
                    </a:ext>
                  </a:extLst>
                </p14:cNvPr>
                <p14:cNvContentPartPr/>
                <p14:nvPr/>
              </p14:nvContentPartPr>
              <p14:xfrm>
                <a:off x="6386487" y="5495801"/>
                <a:ext cx="165960" cy="233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A7F7E81-9DC5-D6FD-47A3-79BB89445BA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77847" y="5487161"/>
                  <a:ext cx="183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7BD8C3-B320-886C-920B-84305CA834C8}"/>
                    </a:ext>
                  </a:extLst>
                </p14:cNvPr>
                <p14:cNvContentPartPr/>
                <p14:nvPr/>
              </p14:nvContentPartPr>
              <p14:xfrm>
                <a:off x="6565047" y="5557001"/>
                <a:ext cx="170280" cy="166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67BD8C3-B320-886C-920B-84305CA834C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56047" y="5548001"/>
                  <a:ext cx="187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085CB13-B0D9-664A-1225-52DCBD59D868}"/>
                    </a:ext>
                  </a:extLst>
                </p14:cNvPr>
                <p14:cNvContentPartPr/>
                <p14:nvPr/>
              </p14:nvContentPartPr>
              <p14:xfrm>
                <a:off x="6738207" y="5584361"/>
                <a:ext cx="217080" cy="298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085CB13-B0D9-664A-1225-52DCBD59D86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29567" y="5575361"/>
                  <a:ext cx="2347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5D7C419-975A-01E2-6196-9C866192D58A}"/>
                    </a:ext>
                  </a:extLst>
                </p14:cNvPr>
                <p14:cNvContentPartPr/>
                <p14:nvPr/>
              </p14:nvContentPartPr>
              <p14:xfrm>
                <a:off x="7023327" y="5474201"/>
                <a:ext cx="142200" cy="274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5D7C419-975A-01E2-6196-9C866192D58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14327" y="5465561"/>
                  <a:ext cx="159840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4EB017F-ADB4-EA86-D0D8-0950E792D86C}"/>
                  </a:ext>
                </a:extLst>
              </p14:cNvPr>
              <p14:cNvContentPartPr/>
              <p14:nvPr/>
            </p14:nvContentPartPr>
            <p14:xfrm>
              <a:off x="7744407" y="5182961"/>
              <a:ext cx="95400" cy="181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4EB017F-ADB4-EA86-D0D8-0950E792D86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35407" y="5174321"/>
                <a:ext cx="11304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C9A13DA-3941-A3E4-227F-AD8BCFBBB2C3}"/>
              </a:ext>
            </a:extLst>
          </p:cNvPr>
          <p:cNvGrpSpPr/>
          <p:nvPr/>
        </p:nvGrpSpPr>
        <p:grpSpPr>
          <a:xfrm>
            <a:off x="7520127" y="5517401"/>
            <a:ext cx="705240" cy="285120"/>
            <a:chOff x="7520127" y="5517401"/>
            <a:chExt cx="70524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0DAA0E7-C7C5-771B-0E16-B40B6F397B36}"/>
                    </a:ext>
                  </a:extLst>
                </p14:cNvPr>
                <p14:cNvContentPartPr/>
                <p14:nvPr/>
              </p14:nvContentPartPr>
              <p14:xfrm>
                <a:off x="7520127" y="5528201"/>
                <a:ext cx="105120" cy="164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0DAA0E7-C7C5-771B-0E16-B40B6F397B3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11127" y="5519561"/>
                  <a:ext cx="1227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0012849-FB92-477C-0A87-D468249D2C40}"/>
                    </a:ext>
                  </a:extLst>
                </p14:cNvPr>
                <p14:cNvContentPartPr/>
                <p14:nvPr/>
              </p14:nvContentPartPr>
              <p14:xfrm>
                <a:off x="7648647" y="5542241"/>
                <a:ext cx="143640" cy="129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0012849-FB92-477C-0A87-D468249D2C4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39647" y="5533241"/>
                  <a:ext cx="161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C103F3-A885-B799-D65B-D5560240FFE5}"/>
                    </a:ext>
                  </a:extLst>
                </p14:cNvPr>
                <p14:cNvContentPartPr/>
                <p14:nvPr/>
              </p14:nvContentPartPr>
              <p14:xfrm>
                <a:off x="7803447" y="5580041"/>
                <a:ext cx="219240" cy="222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C103F3-A885-B799-D65B-D5560240FFE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94447" y="5571041"/>
                  <a:ext cx="236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05D45E-DA46-BA6F-916F-FD3481C91C8C}"/>
                    </a:ext>
                  </a:extLst>
                </p14:cNvPr>
                <p14:cNvContentPartPr/>
                <p14:nvPr/>
              </p14:nvContentPartPr>
              <p14:xfrm>
                <a:off x="8073807" y="5517401"/>
                <a:ext cx="151560" cy="158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05D45E-DA46-BA6F-916F-FD3481C91C8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65167" y="5508401"/>
                  <a:ext cx="16920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13D41F-8BD1-4C91-6814-F67CF86CBDF1}"/>
              </a:ext>
            </a:extLst>
          </p:cNvPr>
          <p:cNvGrpSpPr/>
          <p:nvPr/>
        </p:nvGrpSpPr>
        <p:grpSpPr>
          <a:xfrm>
            <a:off x="8551527" y="5192321"/>
            <a:ext cx="686160" cy="622440"/>
            <a:chOff x="8551527" y="5192321"/>
            <a:chExt cx="686160" cy="62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BD54A70-8302-E911-10E5-2F2AA6EBA072}"/>
                    </a:ext>
                  </a:extLst>
                </p14:cNvPr>
                <p14:cNvContentPartPr/>
                <p14:nvPr/>
              </p14:nvContentPartPr>
              <p14:xfrm>
                <a:off x="8750607" y="5192321"/>
                <a:ext cx="10440" cy="163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BD54A70-8302-E911-10E5-2F2AA6EBA07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741967" y="5183681"/>
                  <a:ext cx="28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B7FBE6A-2EF6-D548-A070-87F4CCDAC4DC}"/>
                    </a:ext>
                  </a:extLst>
                </p14:cNvPr>
                <p14:cNvContentPartPr/>
                <p14:nvPr/>
              </p14:nvContentPartPr>
              <p14:xfrm>
                <a:off x="8694807" y="5302121"/>
                <a:ext cx="150840" cy="48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B7FBE6A-2EF6-D548-A070-87F4CCDAC4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85807" y="5293121"/>
                  <a:ext cx="168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14B0074-B9FB-3E21-7CC0-4E04B968E8CB}"/>
                    </a:ext>
                  </a:extLst>
                </p14:cNvPr>
                <p14:cNvContentPartPr/>
                <p14:nvPr/>
              </p14:nvContentPartPr>
              <p14:xfrm>
                <a:off x="8551527" y="5471321"/>
                <a:ext cx="93240" cy="174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14B0074-B9FB-3E21-7CC0-4E04B968E8C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42527" y="5462681"/>
                  <a:ext cx="1108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36B6D7C-4EA5-51AF-71C1-F836ABAD1E7C}"/>
                    </a:ext>
                  </a:extLst>
                </p14:cNvPr>
                <p14:cNvContentPartPr/>
                <p14:nvPr/>
              </p14:nvContentPartPr>
              <p14:xfrm>
                <a:off x="8697327" y="5531441"/>
                <a:ext cx="135000" cy="127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36B6D7C-4EA5-51AF-71C1-F836ABAD1E7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88687" y="5522801"/>
                  <a:ext cx="1526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7FF10E0-C4E6-F1F6-710F-EBA3045B2373}"/>
                    </a:ext>
                  </a:extLst>
                </p14:cNvPr>
                <p14:cNvContentPartPr/>
                <p14:nvPr/>
              </p14:nvContentPartPr>
              <p14:xfrm>
                <a:off x="8869047" y="5546201"/>
                <a:ext cx="242640" cy="26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7FF10E0-C4E6-F1F6-710F-EBA3045B237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60047" y="5537561"/>
                  <a:ext cx="2602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0D776DE-2CAC-8104-9506-D054C66277F9}"/>
                    </a:ext>
                  </a:extLst>
                </p14:cNvPr>
                <p14:cNvContentPartPr/>
                <p14:nvPr/>
              </p14:nvContentPartPr>
              <p14:xfrm>
                <a:off x="9112047" y="5446481"/>
                <a:ext cx="125640" cy="195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0D776DE-2CAC-8104-9506-D054C66277F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03047" y="5437841"/>
                  <a:ext cx="14328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703FCC-0901-DB6C-BC9D-1D946FAF39C8}"/>
              </a:ext>
            </a:extLst>
          </p:cNvPr>
          <p:cNvGrpSpPr/>
          <p:nvPr/>
        </p:nvGrpSpPr>
        <p:grpSpPr>
          <a:xfrm>
            <a:off x="9707487" y="5101601"/>
            <a:ext cx="139680" cy="217800"/>
            <a:chOff x="9707487" y="5101601"/>
            <a:chExt cx="139680" cy="21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49D659-D2D8-26D1-356A-80E9B65EF4A2}"/>
                    </a:ext>
                  </a:extLst>
                </p14:cNvPr>
                <p14:cNvContentPartPr/>
                <p14:nvPr/>
              </p14:nvContentPartPr>
              <p14:xfrm>
                <a:off x="9788127" y="5101601"/>
                <a:ext cx="6120" cy="199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49D659-D2D8-26D1-356A-80E9B65EF4A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79127" y="5092601"/>
                  <a:ext cx="23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54CE8C3-F878-20D4-D49B-ECE2B0782DA8}"/>
                    </a:ext>
                  </a:extLst>
                </p14:cNvPr>
                <p14:cNvContentPartPr/>
                <p14:nvPr/>
              </p14:nvContentPartPr>
              <p14:xfrm>
                <a:off x="9707487" y="5262881"/>
                <a:ext cx="139680" cy="56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54CE8C3-F878-20D4-D49B-ECE2B0782DA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698847" y="5254241"/>
                  <a:ext cx="15732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CF39ACB-B433-55B6-C90A-445535EB1BDF}"/>
                  </a:ext>
                </a:extLst>
              </p14:cNvPr>
              <p14:cNvContentPartPr/>
              <p14:nvPr/>
            </p14:nvContentPartPr>
            <p14:xfrm>
              <a:off x="9436047" y="5483921"/>
              <a:ext cx="133920" cy="158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CF39ACB-B433-55B6-C90A-445535EB1BD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427407" y="5474921"/>
                <a:ext cx="1515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F737129-F75B-EFAE-4D91-EEAC5399F05D}"/>
                  </a:ext>
                </a:extLst>
              </p14:cNvPr>
              <p14:cNvContentPartPr/>
              <p14:nvPr/>
            </p14:nvContentPartPr>
            <p14:xfrm>
              <a:off x="9593007" y="5473121"/>
              <a:ext cx="116280" cy="120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F737129-F75B-EFAE-4D91-EEAC5399F05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584367" y="5464481"/>
                <a:ext cx="1339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6C38917-A8FE-99FC-EBE7-E8316E7B687E}"/>
                  </a:ext>
                </a:extLst>
              </p14:cNvPr>
              <p14:cNvContentPartPr/>
              <p14:nvPr/>
            </p14:nvContentPartPr>
            <p14:xfrm>
              <a:off x="9709287" y="5504801"/>
              <a:ext cx="263160" cy="212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6C38917-A8FE-99FC-EBE7-E8316E7B687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700287" y="5496161"/>
                <a:ext cx="2808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201AAB4-9137-BCE6-90F8-3B0B1DC571B7}"/>
                  </a:ext>
                </a:extLst>
              </p14:cNvPr>
              <p14:cNvContentPartPr/>
              <p14:nvPr/>
            </p14:nvContentPartPr>
            <p14:xfrm>
              <a:off x="10038687" y="5377721"/>
              <a:ext cx="111240" cy="105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201AAB4-9137-BCE6-90F8-3B0B1DC571B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030047" y="5368721"/>
                <a:ext cx="1288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BF75558-F6B8-01A2-79D0-CA0996DC353D}"/>
                  </a:ext>
                </a:extLst>
              </p14:cNvPr>
              <p14:cNvContentPartPr/>
              <p14:nvPr/>
            </p14:nvContentPartPr>
            <p14:xfrm>
              <a:off x="10112847" y="5433521"/>
              <a:ext cx="41040" cy="150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BF75558-F6B8-01A2-79D0-CA0996DC353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103847" y="5424521"/>
                <a:ext cx="5868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15577D9A-5AD9-F99A-9947-63B957F84CEC}"/>
              </a:ext>
            </a:extLst>
          </p:cNvPr>
          <p:cNvGrpSpPr/>
          <p:nvPr/>
        </p:nvGrpSpPr>
        <p:grpSpPr>
          <a:xfrm>
            <a:off x="10477527" y="5178641"/>
            <a:ext cx="665280" cy="574920"/>
            <a:chOff x="10477527" y="5178641"/>
            <a:chExt cx="665280" cy="57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AE20372-7446-FFE7-ADBE-7D6C11A34FA2}"/>
                    </a:ext>
                  </a:extLst>
                </p14:cNvPr>
                <p14:cNvContentPartPr/>
                <p14:nvPr/>
              </p14:nvContentPartPr>
              <p14:xfrm>
                <a:off x="10765527" y="5178641"/>
                <a:ext cx="28800" cy="184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AE20372-7446-FFE7-ADBE-7D6C11A34FA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756527" y="5169641"/>
                  <a:ext cx="46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8DDBA4E-1CCB-247A-1991-C94B54DCCCAE}"/>
                    </a:ext>
                  </a:extLst>
                </p14:cNvPr>
                <p14:cNvContentPartPr/>
                <p14:nvPr/>
              </p14:nvContentPartPr>
              <p14:xfrm>
                <a:off x="10693527" y="5284841"/>
                <a:ext cx="128880" cy="102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8DDBA4E-1CCB-247A-1991-C94B54DCCCA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684527" y="5275841"/>
                  <a:ext cx="146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D0ED3CF-28C9-54DE-1E9E-5624E81BEADC}"/>
                    </a:ext>
                  </a:extLst>
                </p14:cNvPr>
                <p14:cNvContentPartPr/>
                <p14:nvPr/>
              </p14:nvContentPartPr>
              <p14:xfrm>
                <a:off x="10477527" y="5481761"/>
                <a:ext cx="88920" cy="145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D0ED3CF-28C9-54DE-1E9E-5624E81BEAD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468527" y="5472761"/>
                  <a:ext cx="106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CBF2A6C-E2BB-788B-32F5-1ABDD153A358}"/>
                    </a:ext>
                  </a:extLst>
                </p14:cNvPr>
                <p14:cNvContentPartPr/>
                <p14:nvPr/>
              </p14:nvContentPartPr>
              <p14:xfrm>
                <a:off x="10600647" y="5512361"/>
                <a:ext cx="124560" cy="110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CBF2A6C-E2BB-788B-32F5-1ABDD153A35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591647" y="5503721"/>
                  <a:ext cx="142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C93D3B2-FAFB-40BC-AFBE-47BC260B4D14}"/>
                    </a:ext>
                  </a:extLst>
                </p14:cNvPr>
                <p14:cNvContentPartPr/>
                <p14:nvPr/>
              </p14:nvContentPartPr>
              <p14:xfrm>
                <a:off x="10759767" y="5534681"/>
                <a:ext cx="186480" cy="218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C93D3B2-FAFB-40BC-AFBE-47BC260B4D1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51127" y="5525681"/>
                  <a:ext cx="204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7D4CE7D-C6CB-493E-93CA-AECE54602685}"/>
                    </a:ext>
                  </a:extLst>
                </p14:cNvPr>
                <p14:cNvContentPartPr/>
                <p14:nvPr/>
              </p14:nvContentPartPr>
              <p14:xfrm>
                <a:off x="11042727" y="5433521"/>
                <a:ext cx="100080" cy="55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7D4CE7D-C6CB-493E-93CA-AECE5460268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033727" y="5424521"/>
                  <a:ext cx="117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3B1B0A7-E3E9-A39C-B222-8EE0A30EB660}"/>
                    </a:ext>
                  </a:extLst>
                </p14:cNvPr>
                <p14:cNvContentPartPr/>
                <p14:nvPr/>
              </p14:nvContentPartPr>
              <p14:xfrm>
                <a:off x="10976847" y="5482841"/>
                <a:ext cx="73440" cy="126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3B1B0A7-E3E9-A39C-B222-8EE0A30EB66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68207" y="5474201"/>
                  <a:ext cx="91080" cy="14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887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F170-8BFB-BE80-4C9B-FF7D1ACB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Virtual Machines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402EC-14E7-85FF-EF5F-42364BA9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IaaS Cloud Services</a:t>
            </a:r>
          </a:p>
          <a:p>
            <a:r>
              <a:rPr lang="en-US" dirty="0"/>
              <a:t>Planning Checklist</a:t>
            </a:r>
          </a:p>
          <a:p>
            <a:pPr lvl="1"/>
            <a:r>
              <a:rPr lang="en-IN" dirty="0"/>
              <a:t>Start with </a:t>
            </a:r>
            <a:r>
              <a:rPr lang="en-IN" dirty="0" err="1"/>
              <a:t>Vnet</a:t>
            </a:r>
            <a:endParaRPr lang="en-IN" dirty="0"/>
          </a:p>
          <a:p>
            <a:pPr lvl="1"/>
            <a:r>
              <a:rPr lang="en-IN" dirty="0"/>
              <a:t>Name of the VM</a:t>
            </a:r>
          </a:p>
          <a:p>
            <a:pPr lvl="1"/>
            <a:r>
              <a:rPr lang="en-IN" dirty="0"/>
              <a:t>Decide the location</a:t>
            </a:r>
          </a:p>
          <a:p>
            <a:pPr lvl="1"/>
            <a:r>
              <a:rPr lang="en-IN" dirty="0"/>
              <a:t>Determine the size</a:t>
            </a:r>
          </a:p>
          <a:p>
            <a:pPr lvl="1"/>
            <a:r>
              <a:rPr lang="en-IN" dirty="0"/>
              <a:t>Storage for the VM</a:t>
            </a:r>
          </a:p>
          <a:p>
            <a:pPr lvl="1"/>
            <a:r>
              <a:rPr lang="en-IN" dirty="0"/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37823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6926-9607-EBEA-7728-3457B163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A428-0034-D473-35F6-AB6FB817A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Sets – Rack</a:t>
            </a:r>
          </a:p>
          <a:p>
            <a:r>
              <a:rPr lang="en-US" dirty="0"/>
              <a:t>Availability Zones - Datacenter</a:t>
            </a:r>
          </a:p>
          <a:p>
            <a:r>
              <a:rPr lang="en-US" dirty="0"/>
              <a:t>Virtual Machine Scale Set – Auto Scaling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20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E6E6-F0A3-63A1-C57F-B3B56A1D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99CC-E7CB-85D4-0307-0CE78880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 object store – Blob Storage</a:t>
            </a:r>
          </a:p>
          <a:p>
            <a:r>
              <a:rPr lang="en-US" dirty="0"/>
              <a:t>File system service for the cloud – File Share</a:t>
            </a:r>
          </a:p>
          <a:p>
            <a:r>
              <a:rPr lang="en-US" dirty="0"/>
              <a:t>Messaging Store – Queue Storage</a:t>
            </a:r>
          </a:p>
          <a:p>
            <a:r>
              <a:rPr lang="en-US" dirty="0"/>
              <a:t>NoSQL store – Tables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General Purpose v2</a:t>
            </a:r>
          </a:p>
          <a:p>
            <a:pPr lvl="1"/>
            <a:r>
              <a:rPr lang="en-US" dirty="0"/>
              <a:t>General Purpose v1</a:t>
            </a:r>
          </a:p>
          <a:p>
            <a:pPr lvl="1"/>
            <a:r>
              <a:rPr lang="en-US" dirty="0"/>
              <a:t>Blob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35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FAEE-32FC-4709-E1C2-EA66B9A1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E518-043D-8085-3EAC-787890BE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LRS</a:t>
            </a:r>
          </a:p>
          <a:p>
            <a:r>
              <a:rPr lang="en-US" dirty="0"/>
              <a:t>ZRS</a:t>
            </a:r>
          </a:p>
          <a:p>
            <a:r>
              <a:rPr lang="en-US" dirty="0"/>
              <a:t>GRS</a:t>
            </a:r>
          </a:p>
          <a:p>
            <a:r>
              <a:rPr lang="en-US" dirty="0"/>
              <a:t>RA-GRS</a:t>
            </a:r>
          </a:p>
          <a:p>
            <a:r>
              <a:rPr lang="en-US" dirty="0"/>
              <a:t>GZRS</a:t>
            </a:r>
          </a:p>
          <a:p>
            <a:r>
              <a:rPr lang="en-US" dirty="0"/>
              <a:t>RA-GZRS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1F937C-DF26-E45D-0CC7-30CEA54D22E3}"/>
                  </a:ext>
                </a:extLst>
              </p14:cNvPr>
              <p14:cNvContentPartPr/>
              <p14:nvPr/>
            </p14:nvContentPartPr>
            <p14:xfrm>
              <a:off x="2741487" y="1914521"/>
              <a:ext cx="309960" cy="284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1F937C-DF26-E45D-0CC7-30CEA54D22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2487" y="1905521"/>
                <a:ext cx="327600" cy="28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17403FA-D751-2EB7-D902-050E17032436}"/>
              </a:ext>
            </a:extLst>
          </p:cNvPr>
          <p:cNvGrpSpPr/>
          <p:nvPr/>
        </p:nvGrpSpPr>
        <p:grpSpPr>
          <a:xfrm>
            <a:off x="3231447" y="4314641"/>
            <a:ext cx="640080" cy="555480"/>
            <a:chOff x="3231447" y="4314641"/>
            <a:chExt cx="640080" cy="55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6CEF124-35A4-C36E-7852-D27EED2D6C3D}"/>
                    </a:ext>
                  </a:extLst>
                </p14:cNvPr>
                <p14:cNvContentPartPr/>
                <p14:nvPr/>
              </p14:nvContentPartPr>
              <p14:xfrm>
                <a:off x="3231447" y="4467641"/>
                <a:ext cx="52920" cy="269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6CEF124-35A4-C36E-7852-D27EED2D6C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22807" y="4458641"/>
                  <a:ext cx="705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3DC025-8D61-C082-332E-8EE0DFA91E17}"/>
                    </a:ext>
                  </a:extLst>
                </p14:cNvPr>
                <p14:cNvContentPartPr/>
                <p14:nvPr/>
              </p14:nvContentPartPr>
              <p14:xfrm>
                <a:off x="3241527" y="4420121"/>
                <a:ext cx="234360" cy="279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3DC025-8D61-C082-332E-8EE0DFA91E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2527" y="4411121"/>
                  <a:ext cx="2520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AF85599-6B03-6ECD-903A-F886DF38F20A}"/>
                    </a:ext>
                  </a:extLst>
                </p14:cNvPr>
                <p14:cNvContentPartPr/>
                <p14:nvPr/>
              </p14:nvContentPartPr>
              <p14:xfrm>
                <a:off x="3393807" y="4469441"/>
                <a:ext cx="16560" cy="35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AF85599-6B03-6ECD-903A-F886DF38F2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84807" y="4460801"/>
                  <a:ext cx="342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08532C-41A6-3B50-B5D8-33F22DAE1ED0}"/>
                    </a:ext>
                  </a:extLst>
                </p14:cNvPr>
                <p14:cNvContentPartPr/>
                <p14:nvPr/>
              </p14:nvContentPartPr>
              <p14:xfrm>
                <a:off x="3498207" y="4314641"/>
                <a:ext cx="373320" cy="555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08532C-41A6-3B50-B5D8-33F22DAE1E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89207" y="4306001"/>
                  <a:ext cx="390960" cy="57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4415B1-4016-B07C-6A5A-BFE9D3754263}"/>
              </a:ext>
            </a:extLst>
          </p:cNvPr>
          <p:cNvGrpSpPr/>
          <p:nvPr/>
        </p:nvGrpSpPr>
        <p:grpSpPr>
          <a:xfrm>
            <a:off x="3342687" y="3108641"/>
            <a:ext cx="411840" cy="243720"/>
            <a:chOff x="3342687" y="3108641"/>
            <a:chExt cx="41184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A064F4D-85EB-E632-C978-83D62079DD6C}"/>
                    </a:ext>
                  </a:extLst>
                </p14:cNvPr>
                <p14:cNvContentPartPr/>
                <p14:nvPr/>
              </p14:nvContentPartPr>
              <p14:xfrm>
                <a:off x="3342687" y="3208001"/>
                <a:ext cx="91440" cy="144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A064F4D-85EB-E632-C978-83D62079DD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34047" y="3199001"/>
                  <a:ext cx="109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B94615-B66A-EB4D-42E8-50412E5C6620}"/>
                    </a:ext>
                  </a:extLst>
                </p14:cNvPr>
                <p14:cNvContentPartPr/>
                <p14:nvPr/>
              </p14:nvContentPartPr>
              <p14:xfrm>
                <a:off x="3498927" y="3210521"/>
                <a:ext cx="40320" cy="94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B94615-B66A-EB4D-42E8-50412E5C66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90287" y="3201521"/>
                  <a:ext cx="57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F70A18-F688-C17F-11F5-C65502227226}"/>
                    </a:ext>
                  </a:extLst>
                </p14:cNvPr>
                <p14:cNvContentPartPr/>
                <p14:nvPr/>
              </p14:nvContentPartPr>
              <p14:xfrm>
                <a:off x="3606567" y="3192881"/>
                <a:ext cx="35640" cy="124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F70A18-F688-C17F-11F5-C655022272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97927" y="3184241"/>
                  <a:ext cx="53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13E629F-CF28-E7E0-1979-C2E5A961D32E}"/>
                    </a:ext>
                  </a:extLst>
                </p14:cNvPr>
                <p14:cNvContentPartPr/>
                <p14:nvPr/>
              </p14:nvContentPartPr>
              <p14:xfrm>
                <a:off x="3666687" y="3108641"/>
                <a:ext cx="87840" cy="207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13E629F-CF28-E7E0-1979-C2E5A961D3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58047" y="3099641"/>
                  <a:ext cx="1054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774F18F-8644-DD20-D941-2142BD96298C}"/>
                    </a:ext>
                  </a:extLst>
                </p14:cNvPr>
                <p14:cNvContentPartPr/>
                <p14:nvPr/>
              </p14:nvContentPartPr>
              <p14:xfrm>
                <a:off x="3651567" y="3149681"/>
                <a:ext cx="97200" cy="52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774F18F-8644-DD20-D941-2142BD9629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42927" y="3140681"/>
                  <a:ext cx="11484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B6232F-434A-C419-9C04-AC4BB81A7CC5}"/>
                  </a:ext>
                </a:extLst>
              </p14:cNvPr>
              <p14:cNvContentPartPr/>
              <p14:nvPr/>
            </p14:nvContentPartPr>
            <p14:xfrm>
              <a:off x="3424407" y="1907681"/>
              <a:ext cx="123120" cy="21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B6232F-434A-C419-9C04-AC4BB81A7C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15407" y="1898681"/>
                <a:ext cx="14076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628ADD2D-E6FF-BFF8-3F67-C69B4B4FBA54}"/>
              </a:ext>
            </a:extLst>
          </p:cNvPr>
          <p:cNvGrpSpPr/>
          <p:nvPr/>
        </p:nvGrpSpPr>
        <p:grpSpPr>
          <a:xfrm>
            <a:off x="3551487" y="1998761"/>
            <a:ext cx="226800" cy="90000"/>
            <a:chOff x="3551487" y="1998761"/>
            <a:chExt cx="226800" cy="9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63D9CA1-A1BB-D896-D822-A8B92D9C2991}"/>
                    </a:ext>
                  </a:extLst>
                </p14:cNvPr>
                <p14:cNvContentPartPr/>
                <p14:nvPr/>
              </p14:nvContentPartPr>
              <p14:xfrm>
                <a:off x="3551487" y="1998761"/>
                <a:ext cx="77400" cy="90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63D9CA1-A1BB-D896-D822-A8B92D9C29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42487" y="1990121"/>
                  <a:ext cx="95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872D23-24F2-4C04-1EFD-1A2066802E70}"/>
                    </a:ext>
                  </a:extLst>
                </p14:cNvPr>
                <p14:cNvContentPartPr/>
                <p14:nvPr/>
              </p14:nvContentPartPr>
              <p14:xfrm>
                <a:off x="3673167" y="2002721"/>
                <a:ext cx="105120" cy="72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872D23-24F2-4C04-1EFD-1A2066802E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64527" y="1994081"/>
                  <a:ext cx="122760" cy="9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336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ure Paired Regions – Azure Expert Blog">
            <a:extLst>
              <a:ext uri="{FF2B5EF4-FFF2-40B4-BE49-F238E27FC236}">
                <a16:creationId xmlns:a16="http://schemas.microsoft.com/office/drawing/2014/main" id="{7677D8EE-255D-31E0-D4AF-BDFBDBD09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0"/>
            <a:ext cx="6694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27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257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Azure Brushup</vt:lpstr>
      <vt:lpstr>PowerPoint Presentation</vt:lpstr>
      <vt:lpstr>Azure AD</vt:lpstr>
      <vt:lpstr>PowerPoint Presentation</vt:lpstr>
      <vt:lpstr>Azure Virtual Machines</vt:lpstr>
      <vt:lpstr>High Availability</vt:lpstr>
      <vt:lpstr>Storage</vt:lpstr>
      <vt:lpstr>Redundancy</vt:lpstr>
      <vt:lpstr>PowerPoint Presentation</vt:lpstr>
      <vt:lpstr>Virtual Network </vt:lpstr>
      <vt:lpstr>IP Addressing</vt:lpstr>
      <vt:lpstr>Network Security Group</vt:lpstr>
      <vt:lpstr>Azure Load Balancer</vt:lpstr>
      <vt:lpstr>PowerPoint Presentation</vt:lpstr>
      <vt:lpstr>Azure App Service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Brushup</dc:title>
  <dc:creator>Ayush Rathi</dc:creator>
  <cp:lastModifiedBy>Ayush Rathi</cp:lastModifiedBy>
  <cp:revision>8</cp:revision>
  <dcterms:created xsi:type="dcterms:W3CDTF">2023-06-03T13:38:43Z</dcterms:created>
  <dcterms:modified xsi:type="dcterms:W3CDTF">2023-06-03T16:35:28Z</dcterms:modified>
</cp:coreProperties>
</file>