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0F11-BC7F-3B94-7366-90A12200F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A1249-09ED-3460-9523-B9E12BD4D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C5ADC-00F9-B940-C47D-9C196C88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2BE4-8FBB-4EE8-86C7-E52121453C9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6597-46C6-2B3C-4227-D15893B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134EB-1FE1-FC60-86CC-1601C30D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760-EFD6-4720-B445-E084F3916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3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D00C-25AF-4B31-9E36-3FC9F161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4F026-1957-C7F6-6DCC-87626AEC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BB2F1-B119-2CFE-1F78-FBFA12D6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2BE4-8FBB-4EE8-86C7-E52121453C9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9DDBD-36F4-BB49-C951-45413EA4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A0D6D-9AEA-1054-565D-4A7D4A86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760-EFD6-4720-B445-E084F3916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57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7BB85-1182-6FA1-C9D3-699551F4D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0F7E8-3B76-C157-58C6-1B46AC6D4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F98CA-17EA-A461-709E-73EE0FAC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2BE4-8FBB-4EE8-86C7-E52121453C9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3AE34-ED46-BBDB-3D8B-342F5AF4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A7771-A939-AD95-B9FD-591FDBD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760-EFD6-4720-B445-E084F3916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01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CACC-9C57-44DC-0B05-058B99D1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50D9-1219-3767-FBC9-B2611F809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BD834-56C3-B31E-7B65-9053599D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2BE4-8FBB-4EE8-86C7-E52121453C9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D897-2AF5-6D06-D85B-D50F8937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3D7B-AA67-6D43-4137-5D6143BB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760-EFD6-4720-B445-E084F3916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13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2FED-920D-430E-F038-C0F8E886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98A28-0038-C253-9572-10B83C2B5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91E17-E581-94A3-F8D4-BB2DBAAE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2BE4-8FBB-4EE8-86C7-E52121453C9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72997-0331-1F85-B7CC-64527B55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53B0C-9667-2A59-C3EE-64082ACB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760-EFD6-4720-B445-E084F3916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18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7579-C131-67FF-8DBD-7E3F7308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2576-3736-9A91-3F24-880A027A1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8AC89-07BB-A169-226D-367A2544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65346-2FD3-B55B-9661-D5178134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2BE4-8FBB-4EE8-86C7-E52121453C9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DF19E-889F-2EDA-3859-5FF700D2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914C7-4845-23D8-3564-CE3D8663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760-EFD6-4720-B445-E084F3916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87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4AF0-BF67-9E61-C7ED-AC7940A0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C5951-99AD-13C5-1A45-A2593ABC8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E5928-F627-9B48-6BBB-FEF37A5EB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14412-1FC0-92CB-9652-CDC1FD9B3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258DB-C6A8-07C2-00D2-EC6301019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19D03-4548-3236-B23F-1AD84D84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2BE4-8FBB-4EE8-86C7-E52121453C9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035CC-7E04-6616-EFC3-A9C783F4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DA777-4C2D-7CDD-1128-3BA87B80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760-EFD6-4720-B445-E084F3916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77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CA47-AB30-D39A-3998-29259135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FFE15-FDE2-1EEA-1397-B2340495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2BE4-8FBB-4EE8-86C7-E52121453C9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EFB7D-F846-9FFB-AC72-7C869E7C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20D1-91A4-2DAD-C30F-94923FB4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760-EFD6-4720-B445-E084F3916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35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80D26-09D0-7C1E-227C-FE08F097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2BE4-8FBB-4EE8-86C7-E52121453C9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764F6-35E2-5D78-57B8-F5FB7D62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3529C-50EA-76CD-F2DF-53D33589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760-EFD6-4720-B445-E084F3916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84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7CE1-57D0-2157-A930-B552B179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72AC-D84E-CABB-CD61-877130BF7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29AFA-FE3B-0BEB-4544-63CD623C6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CC554-7981-4649-6F17-7B466002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2BE4-8FBB-4EE8-86C7-E52121453C9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E0265-43EF-F25C-1D94-18FAF739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8AFF6-7FD9-4391-344B-B0830FE9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760-EFD6-4720-B445-E084F3916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85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0644-6631-6805-5535-2BC7E102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7B225-CEBA-E26D-4B29-DF4AF3EAA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39E9F-1800-6553-612D-92368AAAD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39859-CF27-D136-4789-D950F722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2BE4-8FBB-4EE8-86C7-E52121453C9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119E6-F7CA-3E81-234A-AA36FEF3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23E29-46BE-A7CB-660B-6BAC5662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8760-EFD6-4720-B445-E084F3916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2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0AB61-088D-A293-BF60-DB7B23EB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66843-CB53-26EB-5768-777C461C2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16665-8568-90D3-977F-EB33880FB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02BE4-8FBB-4EE8-86C7-E52121453C93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456BC-FC36-1CF3-92F8-13DDD1BA4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E61D-36E3-ADEC-90B3-F2D033482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68760-EFD6-4720-B445-E084F3916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04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5EE8-CA17-222D-D2F7-59470879F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Candidate Service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14A57-D6C0-7B8E-81C0-7354E8100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5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for Azure compute services">
            <a:extLst>
              <a:ext uri="{FF2B5EF4-FFF2-40B4-BE49-F238E27FC236}">
                <a16:creationId xmlns:a16="http://schemas.microsoft.com/office/drawing/2014/main" id="{EBF7B043-9347-CC88-1D78-D1E2D8A3F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0"/>
            <a:ext cx="5916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80FED1-BFB1-5B90-06DE-1666D2198686}"/>
              </a:ext>
            </a:extLst>
          </p:cNvPr>
          <p:cNvSpPr txBox="1"/>
          <p:nvPr/>
        </p:nvSpPr>
        <p:spPr>
          <a:xfrm>
            <a:off x="520262" y="2632841"/>
            <a:ext cx="104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43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4DFAC-321C-033D-4178-6B16F7884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0"/>
            <a:ext cx="54864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50B0B3-90F7-B7FE-9E99-4CE587E11A42}"/>
              </a:ext>
            </a:extLst>
          </p:cNvPr>
          <p:cNvSpPr txBox="1"/>
          <p:nvPr/>
        </p:nvSpPr>
        <p:spPr>
          <a:xfrm>
            <a:off x="930166" y="3153103"/>
            <a:ext cx="116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4C2588E-844D-4697-8AF7-B2201CE50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0"/>
            <a:ext cx="6792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3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Candidate Service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Candidate Service</dc:title>
  <dc:creator>Ayush Rathi</dc:creator>
  <cp:lastModifiedBy>Ayush Rathi</cp:lastModifiedBy>
  <cp:revision>3</cp:revision>
  <dcterms:created xsi:type="dcterms:W3CDTF">2022-07-02T02:55:29Z</dcterms:created>
  <dcterms:modified xsi:type="dcterms:W3CDTF">2022-07-02T03:05:37Z</dcterms:modified>
</cp:coreProperties>
</file>