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1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53 1504,'-10'-43'8069,"10"41"-6664,-1-5-714,0 6-191,-1 7 2521,-22 143-1143,9-48-1080,-14 136 806,28-224-1499,-2 102 595,3-77-484,1-1 78,1-1-1,13 64 0,-12-88-216,0 0 0,0-1 0,1 1 0,1-1 0,0 0 0,1 0 0,9 14 0,-12-21-78,0 0 1,0 0 0,1 0 0,0-1 0,-1 1 0,1-1 0,0 0 0,1 0 0,-1 0 0,0-1 0,1 1 0,0-1 0,-1 0 0,1-1 0,0 1 0,0-1 0,0 0 0,0 0-1,0-1 1,7 1 0,4-2-204,-1 0 1,0-2-1,1 1 0,-1-2 0,0 0 0,-1-1 0,1 0 0,-1-2 1,0 1-1,-1-2 0,20-12 0,-12 5-858,0-1 1,20-22-1,-19 16-2499,25-34 0,-20 19-723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1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1180,'0'0'1324,"1"-3"-742,4-10-52,-4 10-39,0 2-424,-1 1 0,1-1-1,0 1 1,0 0 0,-1-1-1,1 1 1,0-1 0,0 1 0,0 0-1,0 0 1,0 0 0,0-1 0,-1 1-1,1 0 1,0 0 0,0 0-1,2 0 1,10 1 312,0 0-163,1 1 0,-1 0 0,1 1 0,-1 1 1,15 6-1,24 7 163,-8-5-167,52 12 215,-85-23-397,-1 1 1,1-1-1,-1-1 1,1 0-1,0 0 1,-1-1 0,12-3-1,-17 3-28,0-1-1,1 0 1,-1-1 0,0 0-1,0 1 1,-1-1 0,1-1-1,-1 1 1,1-1-1,-1 0 1,0 0 0,0 0-1,5-8 1,-3 4 53,0-1 0,-1-1-1,0 1 1,0-1 0,-1 0 0,4-12 0,-6 1 252,-2 20-300,0 1 0,0 0-1,0-1 1,0 1 0,0-1 0,0 1-1,0 0 1,0-1 0,0 1-1,0-1 1,0 1 0,0 0 0,0-1-1,-1 1 1,1-1 0,0 1-1,0 0 1,0-1 0,0 1 0,-1 0-1,1-1 1,0 1 0,-1 0 0,1-1-1,0 1 1,0 0 0,-1 0-1,1-1 1,0 1 0,-1 0 0,1 0-1,-1 0 1,1-1 0,0 1-1,-1 0 1,1 0 0,-1 0 0,1 0-1,0 0 1,-1 0 0,1 0-1,-1 0 1,1 0 0,0 0 0,-1 0-1,1 0 1,-1 0 0,1 0-1,-1 1 1,-8 3-1,0 1 0,0 1 1,0 0-1,1 0 0,0 0 0,0 1 0,0 0 0,-12 16 0,7-6-1210,0 0 0,1 1 0,-13 28-1,18-30-729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0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61 932,'0'3'209,"1"-1"0,-1 1-1,0 0 1,1 0 0,0-1-1,-1 1 1,1-1 0,0 1 0,0-1-1,1 1 1,-1-1 0,0 0 0,1 1-1,1 1 1,-1-2 238,-2-2-382,1 1 0,-1 0 1,1 0-1,0-1 0,-1 1 0,1 0 1,-1-1-1,1 1 0,0-1 0,0 1 1,-1-1-1,1 1 0,0-1 0,0 1 1,0-1-1,-1 0 0,1 1 0,0-1 1,0 0-1,0 0 0,0 0 1,0 0-1,0 0 0,0 0 0,-1 0 1,1 0-1,0 0 0,0 0 0,0 0 1,0 0-1,0-1 0,0 1 0,-1 0 1,3-2-1,1 1-8,30-17 566,-31 16-499,0 0 0,-1 0 0,1 0 0,-1-1 0,1 1 0,-1-1 1,0 1-1,0-1 0,0 0 0,0 0 0,2-5 0,4-18 1019,-8 24-756,-1-1-12,-3-11-3,3 13-325,1 0 0,-1 1 0,1-1-1,-1 0 1,1 1 0,-1-1 0,1 1 0,-1-1-1,1 1 1,-1-1 0,0 1 0,1-1-1,-1 1 1,0-1 0,1 1 0,-1 0 0,0-1-1,0 1 1,1 0 0,-1 0 0,0 0-1,0-1 1,-1 1 0,-11 0 295,9 0-262,0 0 0,1 1 0,-1-1 1,0 1-1,0-1 0,0 1 0,1 0 0,-1 1 0,1-1 0,-1 0 0,1 1 0,-1 0 0,1 0 0,0 0 0,0 0 1,0 1-1,0-1 0,0 1 0,0 0 0,1 0 0,0 0 0,-1 0 0,1 0 0,-2 4 0,0 0-9,1 0 1,0 0-1,0 1 0,1-1 0,0 1 0,0-1 0,0 1 1,1 0-1,0 0 0,1 10 0,0-13-68,0 0 0,1 0 0,-1 0 0,1 0-1,0 0 1,0 0 0,1-1 0,0 1 0,-1 0 0,2-1 0,-1 1 0,0-1-1,1 0 1,0 1 0,0-1 0,0-1 0,1 1 0,-1 0 0,1-1 0,0 0-1,0 0 1,0 0 0,0 0 0,0 0 0,1-1 0,-1 0 0,1 0 0,0 0-1,-1-1 1,1 1 0,8 0 0,5 1-516,0-1 0,0-1-1,28-2 1,-29-1-2439,31-7-1,-24 3-535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09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 1732,'0'0'2764,"0"-1"-2682,0 1 0,-1 0-1,1 0 1,0-1 0,0 1 0,-1 0 0,1 0 0,0 0 0,0-1 0,-1 1 0,1 0 0,0 0-1,-1 0 1,1 0 0,0 0 0,-1-1 0,1 1 0,0 0 0,-1 0 0,1 0 0,0 0 0,-1 0-1,1 0 1,0 0 0,-1 0 0,1 0 0,0 0 0,-1 1 0,1-1 0,0 0 0,-1 0 0,1 0-1,0 0 1,-1 0 0,1 1 0,0-1 0,-1 0 0,1 0 0,0 0 0,0 1 0,-1-1 0,1 0 0,0 1-1,-6 8 241,0 0 0,1 0-1,0 0 1,1 1-1,-5 15 1,7-17-208,1 1-1,0 0 1,0-1 0,1 1-1,0-1 1,1 1 0,0 0 0,0-1-1,0 1 1,5 11 0,-5-18-92,0 0 1,0 0-1,0 0 1,0 0-1,1 0 1,-1-1-1,1 1 1,-1-1-1,1 1 1,0-1-1,-1 1 1,1-1-1,0 0 1,0 0-1,0 0 1,0 0-1,2 1 1,0-1 46,0 1 0,0-1 0,0-1 0,0 1 0,0 0 0,0-1 0,7 0 0,-9 0 151,10-7 253,-11 6-428,0 1 1,-1-1-1,1 0 1,0 0-1,-1 1 1,1-1-1,-1 0 1,1 0-1,-1 0 1,0 0-1,1 0 0,-1 0 1,0 0-1,1 0 1,-1 0-1,0 0 1,0 0-1,0 1 1,0-1-1,0 0 1,0 0-1,0 0 1,0 0-1,-1 0 0,1 0 1,0 0-1,0 0 1,-1 0-1,0-2 1,0 2-123,1-2 112,-2 1 0,1 0 1,0-1-1,0 1 1,-1 0-1,1 0 0,-1 0 1,1 0-1,-1 0 0,0 0 1,0 1-1,-3-3 1,0-1 80,-51-43-1233,55 46 584,-4-5-467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0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1424,'1'-2'1014,"0"-1"-845,0 0 285,0 1-1,-1 0 0,1-1 0,1 1 0,-1 0 1,0 0-1,0 0 0,1 0 0,-1 0 0,1 0 1,0 0-1,-1 0 0,1 0 0,4-2 1,-5 4 26,3 1-38,8 6-194,1 0 0,-1 1 0,0 0 0,-1 1 0,0 0 0,0 1 0,-1 0 0,12 14 0,4 10 188,36 57 1,-59-86-419,2 3 2,0-1 0,-1 2 0,1-1 0,-2 0 0,1 1 0,3 14 0,-7-20-82,-1 1-14,-5 10 24,6-13 45,-1 0 1,0 0 0,0 0 0,1 0 0,-1 0 0,0 0 0,0 0 0,0 0 0,0-1 0,0 1 0,0 0-1,0 0 1,0-1 0,0 1 0,-1-1 0,1 1 0,-2-1 0,0 2-18,0-1 30,0-1 0,0 1 0,0 0 0,0-1-1,0 0 1,-1 0 0,1 0 0,0 0 0,-6-1 0,7 0 6,-1 1 26,0 0-1,0 0 1,0-1-1,0 1 1,0-1 0,0 0-1,0 0 1,0 0-1,0 0 1,0-1 0,1 1-1,-1-1 1,0 1 0,1-1-1,0 0 1,-1 0-1,1 0 1,0 0 0,0-1-1,0 1 1,0-1 0,-2-4-1,2 4-8,1 0 1,0-1-1,0 1 0,0-1 1,0 1-1,1-1 0,0 1 0,-1-1 1,1 0-1,0 1 0,1-1 0,-1 1 1,1-1-1,-1 1 0,1-1 0,0 1 1,3-7-1,3-6-87,1 0 1,1 1-1,1 0 1,15-19-1,13-9-1924,2 2-3498,-26 25 2320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1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111 111 1212,'2'-20'8314,"2"134"-6806,29 180-1,-27-260-641,-6-32 444,-1-12-1229,-3-28-6,-13-122 404,15 134-348,2-1-1,0 1 1,2-1-1,10-49 1,-9 65-107,1 0-1,0 0 1,0 1 0,1-1 0,1 1 0,-1 0-1,1 1 1,1-1 0,0 1 0,1 0 0,-1 1-1,13-11 1,-18 18-25,-1 0-1,0 1 0,1-1 1,-1 0-1,1 1 1,-1-1-1,1 1 0,-1-1 1,1 1-1,-1 0 1,1-1-1,-1 1 1,1 0-1,-1 0 0,1 0 1,0 0-1,-1 1 1,1-1-1,-1 0 1,1 1-1,-1-1 0,1 1 1,1 0-1,1 4 13,-3-1-9,0-2-3,-1 0 1,1 0 0,-1 0 0,1 0 0,-1 0-1,0 0 1,0 0 0,0 0 0,0 0 0,0 0 0,0 0-1,-1 2 1,-12 43-12,-4 17 27,15-57-12,1 0-1,1 0 0,-1-1 0,1 1 1,0 0-1,1 0 0,1 8 0,-1-10 2,1 0-1,0 0 1,0 0-1,0 0 1,1-1-1,-1 1 1,7 7-1,28 28 12,-23-25-32,6 5-17,-14-15 22,0 0 0,-1 0 0,0 1 0,0 0 0,0 0 0,-1 1 0,1-1 0,4 13 0,-8-15 7,-1-1 0,0 1-1,0 0 1,-1 0 0,1 0 0,-1 0 0,0 0 0,0 0-1,0 0 1,0-1 0,-1 1 0,0 0 0,1-1 0,-1 1 0,0-1-1,-1 0 1,-4 6 0,-3 0 7,-1 0 0,0 0 0,-1-1 1,1-1-1,-24 11 0,13-9-4,1 0 0,-38 8 0,33-12-4,0-1 0,-1-1 0,-32-2 0,56-1-69,0-1 0,0 1 0,0-1 0,0 0 0,1 0 0,-1 0 0,0-1 0,1 1 0,-1-1 0,-3-2 0,5 3-364,2-17-2502,-1 17 2760,0 1-1,0-1 1,0 0-1,1 1 1,-1-1-1,0 0 0,0 1 1,1-1-1,-1 1 1,0-1-1,1 1 1,-1-1-1,0 0 0,1 1 1,-1-1-1,1 1 1,-1-1-1,1 1 0,-1 0 1,1-1-1,-1 1 1,1 0-1,0-1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1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1620,'0'0'7512,"2"4"-7037,11 84 1922,-12-82-2336,1 4 127,0 0-1,1 0 1,6 15-1,-8-23-144,0 1 0,0-1-1,1 1 1,0-1 0,-1 0-1,1 1 1,0-1 0,0 0-1,0 0 1,0 0 0,1 0-1,-1-1 1,0 1 0,1-1-1,-1 1 1,1-1 0,4 2-1,-4-3-14,0 1 0,0-1 0,-1 0 0,1 0 0,0 0-1,0 0 1,0-1 0,5 0 0,-6 0-6,1 1-3,0-1 0,0 0 0,-1 1 0,1-1 0,-1-1 0,1 1-1,-1 0 1,1-1 0,-1 1 0,0-1 0,1 1 0,2-4 0,21-27 498,-10 13-31,6-9 867,-21 27-748,1 6-530,43 95-685,-45-99 138,2 0-139,4 4 196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1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1004,'0'0'2760,"8"2"2123,5 30-3371,12 50 0,-3-10-751,-19-65-1383,0 2-828,-2-3-2937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13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45 1672,'-3'-14'1824,"-1"4"141,-1-3-645,1 6-920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1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65 1716,'-25'-65'10029,"27"71"-9658,30 175 1326,45 155-1053,-73-322-1382,3 9-619,1-9-4074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1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189 463 1792,'-1'-2'205,"0"1"0,1-1 0,-1 1 1,0 0-1,0 0 0,0-1 0,0 1 0,0 0 0,0 0 0,0 0 0,0 0 1,0 0-1,0 0 0,-1 0 0,1 1 0,0-1 0,-1 0 0,1 1 0,0-1 0,-1 1 1,1-1-1,-3 0 0,1 1-52,1 1 0,-1-1 0,1 0 0,-1 1 0,1-1-1,-1 1 1,1 0 0,-1 0 0,1 0 0,0 0 0,-1 0 0,-2 2 0,-5 4 145,1 1 0,-1 0 1,1 0-1,-12 16 0,12-13-4,1 1 1,0 0-1,-13 26 0,17-31-176,1 1 0,0 0 0,0 1-1,1-1 1,0 0 0,0 1 0,0 14-1,2-21-112,0 0-1,1-1 1,-1 1-1,1 0 1,-1 0-1,1-1 1,-1 1-1,1 0 1,0-1-1,0 1 0,-1-1 1,1 1-1,1-1 1,-1 1-1,0-1 1,0 0-1,0 1 1,1-1-1,-1 0 0,0 0 1,1 0-1,-1 0 1,1 0-1,0 0 1,-1-1-1,1 1 1,0 0-1,-1-1 1,1 0-1,3 1 0,-2-1-40,1-1 1,1-1 22,0-1 0,-1 0-1,1 0 1,-1 0 0,1 0 0,-1-1-1,0 1 1,0-1 0,0 0 0,-1-1-1,1 1 1,-1-1 0,4-7 0,-1 0-4,0-1 1,-1 0-1,-1-1 1,0 1 0,0-1-1,1-15 1,4-87-19,-8 96 25,1-66 375,-4 1 0,-16-114 0,12 176 111,5 21 84,-1 10-421,-3 13-78,1 1-1,1 0 1,0 0 0,2 0 0,1 1 0,0-1-1,2 0 1,1 0 0,9 38 0,-3-25-80,1-1 0,2 0 0,2 0 0,1-1 0,28 46 0,-34-66-142,0 0-1,0-1 1,2 0-1,13 12 1,-17-17-477,1-1 1,17 10-1,-20-12-276,1-1 0,0-1-1,0 1 1,1-1 0,7 2 0,-4-3-1951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14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1300,'1'-4'7553,"-2"14"-6942,1 23-559,1-3 554,1 24 318,1-13-349,-3-36-516,0-2 37,0-3-86,0 0 0,0 1 1,0-1-1,0 0 0,0 1 1,0-1-1,1 0 0,-1 0 0,0 1 1,0-1-1,0 0 0,0 1 1,0-1-1,0 0 0,0 0 0,1 1 1,-1-1-1,0 0 0,0 0 1,0 1-1,1-1 0,-1 0 1,0 0-1,0 0 0,1 1 0,-1-1 1,0 0-1,0 0 0,1 0 1,-1 0-1,0 0 0,0 1 0,1-1 1,-1 0-1,0 0 0,1 0 1,-1 0-1,0 0 0,1 0 1,-1 0-1,0 0 0,1 0 0,-1 0 1,0 0-1,0 0 0,1 0 1,-1-1-1,0 1 0,1 0 0,8-7 139,-1-1 0,0 0 0,0 0 1,-1-1-1,7-10 0,-5 5 133,-5 7-149,0 1-1,0-1 0,0 1 1,1 0-1,0 1 0,0-1 1,1 1-1,-1 0 0,1 0 0,8-4 1,-13 8-43,7 1 45,-8 0-130,1 0-1,-1 0 1,1 0 0,-1 0-1,1 0 1,-1 0 0,1 0-1,-1 0 1,0 0 0,1 0-1,-1 0 1,1 0 0,-1 0-1,1 0 1,-1 0 0,1 0-1,-1 1 1,0-1 0,1 0-1,-1 0 1,1 0 0,-1 1-1,0-1 1,1 0 0,0 1-1,6 5 40,0 0-1,0 1 1,-1-1-1,1 1 0,-2 1 1,7 8-1,30 55 149,-2-3-402,-36-61-376,7 11-308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1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37 257 1236,'-3'0'1282,"-5"0"-112,6 0-124,-1-1-60,-16-6 2872,17 6-2797,6-4-629,9-8-165,1 1 0,1 0-1,0 0 1,22-12 0,125-61 696,-18 10-1746,-129 65-544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1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10 101 1628,'0'0'2865,"2"7"-2306,6 20-53,-6-20 759,15-4-54,-12-5-988,1 0-140,-1 0-1,0 0 0,1 0 1,-1-1-1,0 0 0,0 0 0,0 0 1,-1-1-1,7-6 0,-8 7 35,0 0-1,-1 0 1,0-1 0,0 1-1,0-1 1,0 0 0,0 0-1,-1 1 1,1-1 0,-1 0-1,0 0 1,-1 0 0,1 0-1,-1-1 1,1 1-1,-1 0 1,0 0 0,-2-8-1,2 10-49,-1 0 0,0 1 0,0-1 0,0 0 0,0 1 0,0-1 0,-1 1 1,1-1-1,0 1 0,-1 0 0,1-1 0,-1 1 0,1 0 0,-1 0 0,1 0 0,-1 0 0,0 0 0,0 1 0,1-1 0,-1 1 0,0-1 0,0 1 0,0-1 0,0 1 0,0 0 0,0 0 0,1 0 0,-1 0 0,0 0 0,0 0 0,0 1 0,-3 0 0,1 1-23,0 0 0,1 0 0,0 0 0,-1 0 0,1 1 0,0 0 0,0 0 0,1-1 0,-1 1 0,1 1 0,-1-1 0,1 0 0,0 1 0,0-1 0,-1 5 0,-3 6 74,1 0-1,-5 25 0,8-30-64,2-3-21,-1-1-1,1 1 1,0-1 0,1 0 0,0 1 0,-1-1 0,2 0-1,2 9 1,-2-5 12,-1-6-35,0-1-1,0 1 1,1-1-1,-1 1 0,1-1 1,-1 0-1,1 1 1,0-1-1,0 0 0,0 0 1,0 0-1,0-1 1,4 3-1,-2-1-1,0 0 0,1-1 0,-1 1 0,0-1 0,1-1 0,0 1 0,8 2 0,14-1 15,-25-2-11,3-1-16,34-1-3,-28-3 26,0-1-20,-7 3 13,-1 1 0,1-1 0,-1 0 0,1 0 0,-1-1 0,0 1 0,0-1 0,0 1 0,0-1 0,-1 0 0,5-6 0,-5 7 1,16-22 237,-14 18-164,-3 6-79,-1-1 0,1 0 0,-1 1 0,0-1 0,1 0 0,-1 1-1,1-1 1,-1 1 0,1-1 0,0 1 0,-1-1 0,1 1 0,-1-1 0,1 1-1,0 0 1,-1-1 0,1 1 0,0 0 0,0 0 0,-1-1 0,2 1 0,0 1-5,-1 0 1,1 1-1,-1-1 1,0 1-1,1-1 1,-1 0 0,0 1-1,0 0 1,0-1-1,0 1 1,0 0 0,-1 0-1,2 3 1,-1-4-4,5 4-13,-6-4 2,1-1 0,-1 1-1,0-1 1,1 1 0,-1-1 0,1 1 0,-1-1 0,1 1 0,-1-1 0,1 1 0,-1-1 0,1 0 0,0 1 0,-1-1 0,1 0 0,0 1 0,-1-1 0,1 0 0,0 0 0,-1 0 0,1 0 0,0 0 0,-1 0 0,1 0 0,0 0 0,-1 0 0,2 0 0,12-3-50,-10 2 7,12-6-133,-8 3 161,-6 3 0,12-4-68,-10 6 108,0-1 1,-1 1 0,1 0-1,0 0 1,0 0-1,5 3 1,-5-2 2,0 0 0,1-1 0,-1 1 0,1-1 0,0 0-1,7 0 1,-9-1 6,0 0-1,0 0 0,0-1 1,0 1-1,1-1 0,-2 0 1,1 0-1,0 0 0,0 0 0,0-1 1,0 1-1,-1-1 0,1 1 1,-1-1-1,1 0 0,-1 0 1,1 0-1,-1-1 0,0 1 1,0 0-1,0-1 0,-1 1 1,1-1-1,-1 0 0,2-3 0,-1 4-33,-1-1 0,0 1-1,0-1 1,-1 1 0,1-1-1,0 0 1,-1 1 0,1-1-1,-1 0 1,0 0 0,0 1-1,0-1 1,0 0 0,-1 1-1,1-1 1,-1 0 0,0 1-1,1-1 1,-3-4 0,-10-9-1286,-8 0-4774,21 15 5723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18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24 1180,'10'-22'5044,"-9"20"-3562,-4 7-1331,-179 292 2658,81-115-2001,93-166-768,-48 113 362,55-128-257,6-5-142,8-11-47,1-1 0,-2-1 0,0 0 0,15-32 0,0 4-71,94-194-498,-115 226 585,22-58-73,7-11 27,-34 81 77,0-4 122,0 0 0,0 1 1,0-1-1,1 1 0,0-1 1,4-7-1,-3 7 70,-3 3-67,3 7-110,34 69 150,2-3 0,75 102 0,50 21 40,-81-105-673,-81-87 142,0 5-742,0-1-186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1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99 1040,'-1'-1'298,"1"1"0,0-1 0,-1 1 1,1 0-1,-1-1 0,1 1 0,-1 0 0,1-1 0,-1 1 0,0 0 0,1 0 1,-1-1-1,1 1 0,-1 0 0,1 0 0,-1 0 0,0 0 0,1 0 0,-1 0 0,0 0 1,1 0-1,-1 0 0,1 0 0,-2 0 0,10 13 1046,26 22-1867,-33-34 645,54 46 148,2-2 0,89 55 0,-40-30-33,-80-51-163,-1 1 1,0 1-1,39 44 1,-59-55-50,-5-9-16,1 0 0,-1 0 0,1 1 0,-1-1 0,1 0 0,0 0 0,-1 0 0,1 0 0,0 0 0,0 0 0,0 0 0,0 0 0,0 0 0,0 0 0,0 0 0,0-1 0,0 1 0,0 0 0,0-1 0,0 1-1,1-1 1,-1 1 0,0-1 0,2 1 0,-1-1 9,0-3-6,5-8-3,-1-1 0,0 0 0,0-1 0,4-16 0,14-59-10,-17 63-13,5-19-7,2 2 1,37-78 0,-16 58 21,-25 45 4,27-41 16,-36 56-27,0 1 0,3-6 2,4-9 25,-18 26 18,3-1-40,2-3 2,0 0 1,0 0-1,0 1 1,-6 13-1,-4 5 5,-46 71 59,-34 49-2155,70-108-1667,14-21 1423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2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4 904,'0'0'1855,"-3"1"-1338,0-1-1551,-4 0 4082,6 0-2869,1 0-1,0 0 1,0 1-1,-1-1 1,1 0 0,0 0-1,-1 0 1,1 0-1,0-1 1,0 1 0,-1 0-1,1 0 1,0 0-1,-1 0 1,1 0 0,0 0-1,0 0 1,-1 0-1,1-1 1,0 1 0,0 0-1,-1 0 1,1 0 178,0-1-178,0 1-1,0 0 1,-1 0-1,1-1 1,0 1 0,0 0-1,0 0 1,0-1 0,0 1-1,-1-1 1,-2 49 170,2 0 0,6 65 0,-1-30-107,19 391 522,-11-257-575,-12-149-26,-12 106 1,8-141-150,-1-6-2498,5-26 2375,-1-1 0,1 1-1,0-1 1,-1 1 0,1-1 0,0 1 0,-1-1 0,1 0 0,-1 1 0,1-1 0,-1 0-1,1 1 1,-1-1 0,1 0 0,-1 1 0,1-1 0,-1 0 0,0 0 0,1 0 0,-1 0-1,1 1 1,-1-1 0,1 0 0,-1 0 0,0 0 0,0 0 0,-2 0-1230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3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76 1320,'-10'-9'1862,"-13"-19"1497,22 27-2998,0-3 2483,1 3-2774,14 15 230,21 26 0,-26-29-223,0 0 0,1 0 0,1-1 0,-1 0 1,1 0-1,20 11 0,-29-19-123,1-1-1,-1 0 1,1 0 0,0 0 0,0 0 0,-1-1 0,1 1 0,0-1 0,0 0-1,-1 0 1,1 0 0,0 0 0,0 0 0,0 0 0,0-1 0,-1 1 0,1-1-1,0 0 1,-1 0 0,1 0 0,0 0 0,-1 0 0,0-1 0,1 1 0,-1-1-1,0 0 1,3-2 0,6-6-251,-2 0-1,1 0 1,-1-2 0,10-14-1,2-3 102,28-27-214,-48 54 448,2-3-37,-1 4 51,-4 4 291,-44 52-368,22-29-3681,17-18 1900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3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1584,'0'0'6395,"2"6"-6073,7 67 949,-6-44-438,10 42-1,12 31 233,-16-57 245,-9-44 29,-1-7-1295,-9-60 72,9 57-105,-12-61 89,-4-76 0,16 143-109,5 8-6,9 9 19,1-1 0,0-1 0,1 0 1,0-1-1,25 14 0,-27-18 14,2-1 0,-1-1-1,1 0 1,0 0 0,0-2 0,17 3 0,-31-6-7,2-1-3,9-5 1,-9 4-13,0-3 44,-3 5-39,1 0 1,-1-1-1,0 1 1,1 0-1,-1 0 1,0-1-1,1 1 1,-1 0-1,0-1 1,0 1-1,1-1 1,-1 1-1,0 0 1,0-1-1,0 1 0,0 0 1,1-1-1,-1 1 1,0-1-1,0 1 1,0-1-1,0 1 1,0 0-1,0-1 1,1-12 11,-1 1 1,0 0-1,0 0 1,-4-18-1,-13-52-80,6 37-541,11 43 304,-1-1-1526,0-9 1185,0 9-59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31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1144,'2'-3'734,"8"-3"616,-7 11 2067,-5 20-563,1-22-3368,0 8 675,0 1 0,1-1-1,0 0 1,1 1 0,0-1 0,1 0 0,0 1 0,1-1 0,8 19 0,-11-28-136,1-1 1,0 1 0,0-1 0,-1 0 0,1 1 0,0-1 0,1 0-1,-1 1 1,0-1 0,0 0 0,0 0 0,1 0 0,-1 0-1,1 0 1,-1-1 0,0 1 0,1 0 0,0-1 0,-1 1-1,1-1 1,-1 1 0,1-1 0,0 0 0,-1 0 0,1 1-1,2-2 1,-1 1 6,0 0 0,-1 0-1,1 0 1,0-1-1,-1 1 1,1-1 0,0 0-1,-1 0 1,1 0 0,-1 0-1,1 0 1,-1 0 0,0-1-1,0 1 1,1-1-1,2-2 1,-2-1 36,0 1 0,0 0 0,0-1 0,0 0 0,-1 0 0,0 0 0,0 0 0,0 0 0,0 0 0,0-8-1,-1 11 41,-2-2-9,1 1-122,0 2 20,1-1 0,-1 1-1,0-1 1,0 1 0,0-1-1,-1 1 1,1 0 0,0-1-1,0 1 1,-1-1 0,1 1-1,-1 0 1,1-1-1,-1 1 1,0 0 0,1 0-1,-1-1 1,0 1 0,0 0-1,0 0 1,0 0 0,0 0-1,0 0 1,0 0 0,0 0-1,0 1 1,0-1 0,-1 0-1,1 0 1,0 1 0,0-1-1,-1 1 1,1-1 0,-1 1-1,1 0 1,0 0 0,-1-1-1,-2 1 1,-1 0-346,-13-1-167,1 3-4884,-6 2 2543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1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11 142 904,'-10'-20'6461,"10"15"-6103,1-1-1,0 1 0,0 0 1,1-1-1,0 1 0,0 0 0,0 0 1,0 0-1,1 0 0,0 1 1,0-1-1,5-6 0,-4 6-168,0 1 1,0-1-1,1 1 0,-1 0 0,1 0 0,0 0 0,0 1 0,0 0 1,0 0-1,1 0 0,7-3 0,-11 6-156,0-1 1,-1 1-1,1 0 1,0-1-1,0 1 0,0 0 1,0 0-1,0 0 1,0 0-1,0 1 1,0-1-1,0 1 0,0-1 1,0 1-1,0-1 1,0 1-1,3 2 0,-3-1 5,1 0-1,0 0 0,-1 1 1,1-1-1,-1 1 0,0-1 0,0 1 1,0 0-1,3 5 0,-1 0 12,-1 1 0,1 0 0,-1-1 0,-1 1-1,0 0 1,2 16 0,-3-11-143,-1 0 0,0 0 0,-1 0 0,0 0 0,-1 0 0,-1-1 0,0 1-1,-7 16 1,3-13-1749,-1 1 0,-1-1 0,-10 16 0,5-13-1518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14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0 924,'1'3'500,"1"4"3743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1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1328,'0'-1'427,"1"0"-1,0 0 1,-1 0 0,1 0-1,0 0 1,0 0 0,0 0-1,0 0 1,0 0 0,0 1-1,0-1 1,0 0 0,0 1-1,0-1 1,0 0 0,0 1-1,0 0 1,0-1 0,1 1-1,1-1 1,-3 2-234,1-1 0,0 0 0,-1 1 0,1-1 0,-1 0-1,1 1 1,-1-1 0,1 1 0,0-1 0,-1 0 0,0 1 0,1 0 0,-1-1 0,1 1-1,-1-1 1,0 1 0,1-1 0,0 2 0,4 14-1340,23 61 2554,-5-13-814,5 11 94,-23-55 358,-3-19-648,-2-5-88,0-3-242,0 0 0,-1 0 0,-3-11 0,-3-18-5,1 0 1,2 0 0,0-60 0,4 88-64,0 1 0,1-1-1,-1 0 1,2 1 0,-1-1 0,1 1 0,0-1-1,4-7 1,8-15 5,-13 25-1,0 3-3,0 0 1,-1 0 0,1 1-1,0-1 1,0 0 0,0 1-1,0-1 1,0 1 0,0-1 0,3-2-1,13-16-10,-14 17 9,-1 0-1,1 1 1,0-1 0,0 1-1,0 0 1,0-1-1,5-1 1,-6 3 1,0 1-8,12-1-63,-12 4 87,-1 0-13,0 1 0,-1 0 0,1 0 0,-1 0 0,0-1 0,0 1-1,0 0 1,-1 0 0,1 0 0,-1-1 0,0 1 0,-2 7 0,-14 35-10,12-35 4,0 1 1,1 0 0,1 1-1,-3 19 1,5-27-15,3 20 8,2-19 10,-1-2-2,0 1 0,0-1 1,0 1-1,0-1 0,1 1 1,0-1-1,0 0 0,0 0 1,6 3-1,41 25 1,-30-19-7,-11-7 3,0 0-1,0 1 0,-1 0 1,0 0-1,0 1 0,-1 0 1,13 17-1,-21-24 6,1 0 0,-1 0 0,1 0 0,-1 0 1,1 1-1,-1-1 0,0 0 0,0 0 0,0 0 0,0 1 0,0-1 0,0 0 1,0 0-1,0 1 0,0-1 0,0 0 0,-1 0 0,1 0 0,0 0 0,-1 1 1,0 1-1,-1-1-2,1 0 1,-1 1 0,1-1 0,-1 0-1,0 0 1,1 0 0,-5 3 0,-4 2-50,0 0 0,-1-1 0,1-1 0,-1 0-1,0 0 1,-22 5 0,-70 9-1253,82-16 842,-30 0-2924,48-2 1515,-15-6-4560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1232,'-4'2'232,"1"1"-1,0-1 1,-1 0 0,1 1-1,0-1 1,0 1 0,1 0-1,-1 0 1,0 0 0,1 1-1,0-1 1,0 0 0,0 1-1,0 0 1,1-1-1,-1 1 1,1 0 0,0 0-1,-1 6 1,-2 9 274,1-1 1,0 35-1,3 14 113,3 0-1,3 0 1,17 72-1,-23-134-1339,1-1 0,0 0 0,0 0-1,1 1 1,-1-1 0,5 7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15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29 1208,'0'0'1499,"0"-2"-824,-3-17 6153,0 11-5032,0 14-1518,1-3-252,0 0 52,0 0 0,1 0 0,-1 0 0,1 1 0,0-1 0,0 1 0,0-1 0,0 1 0,0-1 0,1 1 0,0 4 0,0 0 29,0 1 1,1-1 0,1 0-1,-1 0 1,1-1 0,1 1-1,-1 0 1,1-1-1,1 1 1,-1-1 0,6 8-1,-7-13-81,-1 0-1,1 0 1,-1 0-1,1-1 0,-1 1 1,1-1-1,0 1 1,0-1-1,-1 0 0,1 1 1,0-1-1,0 0 1,1 0-1,-1 0 0,0-1 1,0 1-1,0 0 1,1-1-1,2 1 0,-3-1 34,1-1-16,1-1-30,-1 1 1,1-1-1,0 0 0,-1 0 1,0-1-1,1 1 0,-1-1 1,0 1-1,0-1 1,0 0-1,-1 0 0,1-1 1,3-5-1,2-5 67,0-1 1,6-17-1,-5 12 168,-9 18-205,3-6 73,2 12 50,2 9-91,-5-9-60,14 4 24,-10-7-27,1 0 0,0-1 0,0 0 0,0 0 0,0-1 0,0 0 0,-1 0 0,1 0 0,0-1 0,-1 0 0,1 0 0,9-6 0,20-9 299,-33 16-264,-3 1-42,0-1 0,1 1 1,-1 0-1,0-1 0,1 1 0,-1 0 0,0-1 1,1 1-1,-1 0 0,1 0 0,-1-1 0,0 1 1,1 0-1,-1 0 0,1 0 0,-1 0 1,1 0-1,-1 0 0,1 0 0,-1 0 0,1 0 1,-1 0-1,0 0 0,1 0 0,-1 0 1,1 0-1,-1 0 0,1 0 0,-1 0 0,1 0 1,-1 1-1,0-1 0,1 0 0,-1 0 0,1 1 1,0-1-1,12 6 43,-9-5-46,-2 0-6,31 16-428,-32-17 129,2 1-608,9 2 269,-9-2-147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16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25 1004,'0'0'2472,"-6"-11"-79,2-2-2309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16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30 1880,'-4'-14'1056,"4"12"-57,-1 0-56,-5-10 6018,11 37-4246,-4-18-3350,61 234 2588,-36-152-2284,-10-48-3139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1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222 326 1312,'-4'-16'1116,"3"13"-94,0 0-89,1 3-919,-1-1 83,1 0 1,0 0 0,-1 1 0,1-1-1,-1 0 1,0 0 0,1 0-1,-1 1 1,1-1 0,-1 0-1,0 0 1,0 1 0,1-1 0,-1 1-1,0-1 1,0 1 0,0-1-1,0 1 1,0-1 0,0 1 0,0 0-1,0 0 1,0-1 0,1 1-1,-1 0 1,0 0 0,0 0 0,0 0-1,0 0 1,0 0 0,-2 1-1,-5 1 210,0 1-1,-1 0 1,1 0-1,0 1 1,1 1-1,-1-1 1,1 1-1,0 0 1,0 1-1,-10 10 1,4-4 0,2 1 0,-1 0-1,2 1 1,-16 26 0,23-35-222,0 1-1,0 0 1,0 0-1,1 1 1,0-1 0,0 0-1,0 1 1,1-1-1,0 1 1,0 0-1,1 10 1,1-15-56,-1 1 0,1-1 0,0 1 0,0-1 1,1 0-1,-1 0 0,0 0 0,1 0 0,-1 0 0,1 0 0,-1 0 1,1 0-1,0 0 0,0-1 0,0 1 0,0-1 0,0 1 0,5 1 1,-4-1-12,3 0 55,2-3-68,0 0-1,0 0 1,-1 0 0,1-1 0,-1-1 0,1 1 0,-1-1 0,0 0 0,0-1-1,0 1 1,0-2 0,-1 1 0,0-1 0,1 0 0,-2 0 0,1 0 0,-1-1-1,1 0 1,-2 0 0,1 0 0,5-10 0,2-7-2,-1 0 1,-1 0-1,-1-1 1,-1-1-1,-1 0 1,-1 0-1,-2 0 0,0 0 1,-1-1-1,-2 1 1,-1-1-1,-1 0 1,-5-31-1,4 44 87,-1 1 0,0 0 1,-1 0-1,0 0 0,-11-20 0,14 30 105,-2 6-168,0-1-22,0 0 0,1 1 1,-1-1-1,1 1 0,0 0 0,0 0 0,1 0 0,-1 0 0,1 0 0,-2 7 0,1-2 3,1 0-1,0-1 1,1 1-1,0 0 1,2 13-1,1 7-75,2 0 1,2-1-1,0 0 1,2 0-1,1 0 0,1-1 1,1-1-1,2 0 1,23 35-1,-23-41-573,2-1 1,35 34-1,11-1-5137,-43-39 2738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17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9 876,'0'0'4873,"2"-7"-4380,-1 6 237,-2 6 3784,1-3-4518,-1 7 226,0 0 1,0 1-1,1-1 1,0 1 0,1 10-1,0-13-15,0-1 0,0 1 0,-2 12 0,1-12-78,0 0-1,0 0 1,0 0-1,1 0 1,2 7-1,9 36 720,-11-47-518,-1-3-315,0 0 0,0 0 1,0 1-1,0-1 0,0 0 0,0 0 0,0 0 1,0 1-1,0-1 0,0 0 0,1 0 0,-1 0 1,0 1-1,0-1 0,0 0 0,0 0 0,0 0 0,0 1 1,1-1-1,-1 0 0,0 0 0,0 0 0,0 0 1,0 0-1,1 0 0,-1 1 0,0-1 0,0 0 1,0 0-1,1 0 0,-1 0 0,0 0 0,0 0 0,1 0 1,-1 0-1,0 0 0,0 0 0,0 0 0,1 0 1,-1 0-1,0 0 0,0 0 0,1 0 0,-1 0 1,0 0-1,0 0 0,0 0 0,1 0 0,-1-1 0,0 1 1,0 0-1,0 0 0,1 0 0,15-44 266,-13 32-113,0 0 0,1 0 0,1 0-1,8-16 1,-12 27-106,1 0 4,1 0-51,0 0 0,0 1 0,0-1 0,-1 1 0,1 0 0,0 0 0,0 0 0,0 0 0,0 0 0,0 1 0,0-1 0,0 1 0,0 0 0,0 0 0,-1 0 0,1 0 0,0 0 0,2 3 0,8 3 20,0 2 0,15 13 0,-13-10-3,8 7-953,29 33-1,-47-43 144,-3-6-1028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1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108 147 1384,'0'0'5033,"-3"5"-4409,-2 3-593,-3 6 6470,13-17-6426,-2 1-17,0 1 0,0-1 0,0 0 1,-1 0-1,1 0 0,0-1 0,-1 1 0,0-1 1,1 1-1,-1-1 0,0 0 0,0 0 0,2-5 1,-1 3 93,-1-1 1,0 1-1,0 0 0,-1-1 1,0 0-1,1 1 1,-2-1-1,1 0 1,-1 1-1,0-1 0,0 0 1,0 1-1,-1-1 1,0 0-1,-3-9 1,3 12-100,-1 1 0,1 0 0,0 0 0,-1 0 1,0 0-1,1 0 0,-1 0 0,0 0 1,0 1-1,0-1 0,0 0 0,0 1 0,0 0 1,-1 0-1,1-1 0,0 1 0,-4-1 0,4 2-13,-1-1 83,-1 2-20,0 0-76,0 0-1,0 0 1,0 1 0,0 0 0,0 0-1,1 0 1,-1 0 0,1 0-1,-1 1 1,1-1 0,0 1-1,0 0 1,0 0 0,0 0 0,1 1-1,-1-1 1,-2 6 0,-1 3 22,0 0 0,1 1 0,-6 19 0,10-29-39,0 1 0,0 0-1,1-1 1,-1 1 0,1 0-1,0 0 1,-1 0 0,2 0-1,-1-1 1,0 1 0,1 0-1,0 0 1,0-1 0,0 1-1,0 0 1,1-1 0,1 4-1,1-1-66,1 0 1,0 0-1,0 0 0,1-1 0,0 0 0,0 0 0,0 0 0,0-1 0,1 0 0,-1 0 0,1-1 0,9 4 1,-9-5-451,0 0 0,0 0 1,0-1-1,0 0 0,0 0 1,0-1-1,12 0 0,-4-3-1809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1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1488,'0'0'1682,"8"-10"3229,-7 10-4706,-1-1 0,0 1 1,0-1-1,0 1 0,1-1 0,-1 1 0,0 0 0,1-1 0,-1 1 0,0 0 0,1-1 0,-1 1 0,0 0 0,1-1 0,-1 1 0,0 0 0,1 0 0,-1-1 0,1 1 0,-1 0 0,1 0 0,-1 0 0,1-1 0,-1 1 1,1 0-1,-1 0 0,1 0 0,-1 0 0,0 0 0,1 0 0,-1 0 0,2 0 0,2 13 2412,-3-6-3289,0-1 721,0-3 2,-1 4-11,2-1-1,-1 1 1,1 0 0,0 0 0,1-1 0,0 1-1,0-1 1,5 9 0,-7-14-19,2 2 7,-1-1-19,1 0 0,-1 0 0,1 0 0,0 0 0,-1 0 0,1-1 0,0 1 0,0-1 0,0 0 0,1 0 0,-1 0 0,0 0 0,0 0 1,4-1-1,-1 1-39,0-2 0,-1 1 0,1-1 0,-1 0 0,1 0 0,-1 0 0,1-1 0,-1 0 0,0 0 0,0 0 0,0-1 0,0 1 0,0-1 0,-1-1 0,9-6 0,21-14-168,-19 14 100,-14 9 66,-1 1 31,1 0 0,-1 0 0,0 0 0,0 0 0,0 0-1,0 0 1,0 0 0,0 0 0,1 0 0,-1 0 0,0 0 0,0 0 0,0 0 0,0 0-1,0 0 1,0 0 0,1 0 0,-1 0 0,0 0 0,0 0 0,0-1 0,0 1-1,0 0 1,0 0 0,0 0 0,0 0 0,1 0 0,-1 0 0,0 0 0,0 0-1,0 0 1,0-1 0,0 1 0,0 0 0,0 0 0,0 0 0,0 0 0,0 0 0,0 0-1,0 0 1,0-1 0,0 1 0,0 0 0,0 0 1,0 0 0,0 0 0,0 0 0,0 0 0,0-1 0,0 1-1,0 0 1,0 0 0,1 0 0,-1 0 0,0 0 0,0 0 0,0 0 0,0 0 0,0 0 0,0 0 0,0-1 0,0 1 0,0 0-1,0 0 1,0 0 0,0 0 0,0 0 0,0 0 0,0 0 0,1 0 0,-1 0 0,0 0 0,0 0 0,0 0 0,0 0 0,0 0-1,0 0 1,0 0 0,0 0 0,0 0 0,1 0 0,-1 0 0,0 0 0,0 0 0,0 0 0,0 0 0,0 0 0,0 0 0,0 0-1,0 0 1,0 0 0,1 0 0,-1 0 0,0 0 0,0 0 0,20 11-109,3 9 79,-21-18 32,0 0-1,1 1 1,-1-1-1,1 0 1,-1 0-1,1-1 1,0 1-1,0 0 1,-1-1-1,1 0 1,0 0-1,0 0 1,7 2 0,-5-3 18,0 0 1,1 0-1,-1-1 1,0 1 0,1-1-1,-1 0 1,0-1-1,0 1 1,0-1 0,0 0-1,0 0 1,0-1 0,-1 0-1,1 1 1,-1-1-1,1-1 1,-1 1 0,0-1-1,0 1 1,-1-1-1,1-1 1,-1 1 0,0 0-1,3-6 1,-2 2 18,-1 1 0,0-1-1,-1 0 1,0 0 0,0 1 0,-1-2 0,0 1-1,0 0 1,-1 0 0,0 0 0,-1-12 0,0 14-103,0 1 0,-1-1 0,1 1 0,-1 0 0,0-1 0,0 1 0,-1 0 1,0 0-1,0 1 0,0-1 0,0 1 0,-1-1 0,1 1 0,-1 0 0,0 0 1,0 1-1,-10-7 0,-30-13-2445,14 13-2872,14 6 1506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2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1352,'5'-1'7391,"18"183"-3504,-20-165-3902,1-1-1,13 30 1,-15-40-277,-1-4-118,-1-1-22,1 0 0,-1 0 0,1 0 0,-1 0-1,1 0 1,-1 0 0,1 0 0,0-1-1,-1 1 1,1 0 0,0 0 0,-1-1-1,3 2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2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55 209 1528,'-9'-12'1628,"1"0"0,-11-18 0,16 25-1245,1-1-1,-1 1 0,1-1 0,0 1 0,0-1 1,1 0-1,-1 0 0,0-9 0,2 11-275,0 0 0,1 1 0,-1-1 0,1 1-1,-1-1 1,1 0 0,0 1 0,1 0 0,-1-1 0,0 1-1,1 0 1,0 0 0,0 0 0,0 0 0,0 0-1,3-3 1,-2 3-27,1-1-1,0 1 1,0 1-1,0-1 0,0 0 1,0 1-1,1 0 1,-1 0-1,1 1 0,8-3 1,-3 2 7,0 0 1,0 1-1,1 0 1,-1 1-1,0 0 1,0 1-1,1 0 1,-1 1-1,0 0 0,15 5 1,-12-2 8,-1 0 1,0 1-1,0 1 1,0 0-1,18 15 1,-26-19-68,0 0 0,0 0 0,-1 1 0,1-1 0,-1 1 0,0 0 0,0 0 0,0 0 0,-1 1 0,0-1 0,1 1 0,-1-1 0,-1 1 0,1 0 0,-1-1 1,0 1-1,0 0 0,1 9 0,-3-8-4,0 1 0,-1-1 0,1 1 0,-1-1 0,-1 0 0,1 0 0,-1 0 0,0 0 0,0 0 0,-1 0-1,0-1 1,0 0 0,0 0 0,-1 0 0,1 0 0,-1-1 0,-7 6 0,2-3-64,1 0-1,-2 0 0,1-1 0,-1-1 1,0 1-1,0-2 0,0 0 0,-20 5 1,25-8-279,0-1 1,1 1 0,-13-2-1,15 1-218,0-2-87,2 2 345,-1-1-1,1 1 1,-1-1-1,1 0 1,-1 0-1,1 0 0,-1 0 1,1 0-1,0 0 1,0 0-1,-2-2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27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1540,'3'23'6943,"-3"-13"-6731,1-1 0,0 0 0,0 1 0,1-1 0,4 12 0,-4-18-126,0 0 0,1 0 1,-1 0-1,1 0 0,0 0 1,0 0-1,0 0 0,0-1 0,0 0 1,0 0-1,1 0 0,-1 0 1,1 0-1,3 1 0,-4-2-43,0 0 1,-1-1-1,1 1 0,0-1 1,-1 1-1,1-1 0,0 0 1,0 0-1,-1 0 0,1 0 0,0-1 1,0 1-1,-1-1 0,1 1 1,0-1-1,-1 0 0,1 0 1,-1-1-1,1 1 0,-1 0 0,3-3 1,-2 2-9,-1 0 1,0 0 0,0 0-1,0 0 1,0 0-1,0-1 1,0 1 0,0-1-1,-1 0 1,0 1 0,1-1-1,-1 0 1,0 0-1,0 0 1,0 1 0,-1-1-1,1 0 1,-1 0 0,0 0-1,0 0 1,0-1-1,0 1 1,0 0 0,0 0-1,-1 0 1,0 0-1,1 1 1,-3-7 0,1 5-273,-1-1 0,1 0 0,-1 1 0,1-1-1,-1 1 1,-1 0 0,1 0 0,-1 0 0,1 0 0,-1 1 0,0 0 0,0-1 0,0 1 0,-1 1 0,1-1 0,-6-2 0,5 3-2567,-10-5 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1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0 311 1040,'6'-12'3126,"-3"10"-2955,0 0 0,0 1 0,0 0 0,0-1-1,0 1 1,0 0 0,0 1 0,1-1-1,-1 0 1,0 1 0,0 0 0,1 0 0,-1 0-1,0 0 1,1 0 0,-1 1 0,0 0 0,4 0-1,3 2-27,0 0-1,0 0 1,0 1 0,-1 0-1,0 1 1,1 0-1,-2 1 1,1-1-1,13 13 1,-10-9 11,0 1-25,0 0-1,0 1 1,-1 0-1,-1 0 1,0 1-1,11 18 0,-18-26-150,0 1-1,0-1 0,-1 1 0,1 0 0,-1 0 0,0 0 0,-1 1 0,1-1 0,-1 0 1,0 1-1,-1-1 0,1 0 0,-1 1 0,0-1 0,0 1 0,-1-1 0,1 1 0,-1-1 1,-1 0-1,1 1 0,-5 8 0,2-6-82,-1 0 1,0-1-1,0 0 1,-1 0-1,0 0 1,0-1-1,-1 0 1,0 0-1,0-1 1,0 1-1,0-2 1,-1 1-1,0-1 1,-9 4-1,16-8 112,0 0-1,1 1 0,-1-1 1,0 0-1,0 0 1,1 1-1,-1-1 0,0 0 1,0 0-1,1 0 0,-1 0 1,0 0-1,0 0 0,1 0 1,-1 0-1,0-1 0,0 1 1,0 0-1,1 0 1,-1-1-1,0 1 0,1 0 1,-1-1-1,0 1 0,1 0 1,-1-1-1,0 1 0,1-1 1,-1 0-1,1 1 0,-1-1 1,1 1-1,-1-1 1,1 0-1,0 1 0,-1-1 1,0-1-1,0 1-24,-1-2 87,5-3 15,9-23 79,1 1 0,2 0 0,0 1 1,2 1-1,28-33 0,28-24 802,-55 63-677,-3 12 24,-11 10-248,-1 0-50,0 0-1,0 0 1,0 0-1,0 1 1,0-1-1,-1 1 1,1 0-1,-1-1 0,0 1 1,0 1-1,0-1 1,0 0-1,-1 0 1,1 1-1,1 4 1,16 43-810,-2 2 0,10 59 1,-24-89-2764</inkml:trace>
  <inkml:trace contextRef="#ctx0" brushRef="#br0" timeOffset="1">296 91 892,'-40'-88'6005,"39"86"-5295,7 5-2644,17 13 251,-3-1 25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2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95 832,'-5'-12'1157,"5"10"-141,-5-7 1330,5 9-2273,0 0-1,0 0 1,0 0-1,0 0 1,0 0 0,0 0-1,0 0 1,-1 1 217,1-1-218,0 0 1,0 0-1,0 0 1,0 0-1,0 0 1,0 0 0,0 0-1,0 0 1,-1 0-1,1 0 1,0 0-1,0 0 1,0 0-1,0 0 1,0 0-1,0 0 1,0 0-1,-1 0 1,1 0 0,0 0-1,0 0 1,0 0-1,0 0 1,0 0-1,0 0 1,0 0-1,-1 0 1,1 0-1,0 0 1,0 0-1,0 0 364,0-1-364,0 1 1,-1 0-1,1 0 1,0 0-1,0 0 1,0 0 0,0 0-1,0 0 1,0 0-1,0-1 1,0 1-1,0 0 1,0 0-1,0 0 1,0 0-1,0 0 1,-2 20 128,2-18-167,1 0 0,-1-1-1,0 1 1,0 0-1,1 0 1,-1 0 0,1-1-1,-1 1 1,1 0 0,0-1-1,0 1 1,0-1-1,0 1 1,0 0 0,0-1-1,2 2 1,19 16 320,-15-15-284,1 1-1,0-2 1,0 1 0,1-1 0,-1 0 0,1-1-1,-1 0 1,1 0 0,0-1 0,-1 0 0,1 0 0,0-1-1,0-1 1,0 1 0,0-1 0,0-1 0,-1 1-1,1-2 1,8-2 0,-4 0 153,0 0 0,0-1 0,-1-1 0,0 0 0,0 0 0,-1-1 0,1-1 0,-2 0 0,1 0 0,-2-1 0,13-15 0,14-22 1511,-34 46-1480,0 0-109,-2 1-140,0 0 1,1 0-1,-1-1 1,0 1-1,0 0 0,0 0 1,0 0-1,1 0 0,-1 0 1,0 0-1,0 0 1,0 0-1,1 0 0,-1-1 1,0 1-1,0 0 0,1 0 1,-1 0-1,0 0 1,0 0-1,0 0 0,1 0 1,-1 0-1,0 1 0,0-1 1,1 0-1,-1 0 0,0 0 1,0 0-1,0 0 1,1 0-1,-1 0 0,0 0 1,0 0-1,0 1 0,0-1 1,1 0-1,-1 0 1,0 0-1,0 0 0,0 1 1,0-1-1,0 0 0,0 0 1,1 0-1,-1 1 1,0-1-1,5 30 113,0 0-1,-1 37 1,0-15-44,4 186-556,-8-228 321,0 0 1,-1 1-1,-1-1 0,0 0 0,0 0 0,-7 16 0,8-23 101,0 0 0,0 0-1,0-1 1,-1 1 0,1 0 0,-1-1 0,0 1-1,0-1 1,0 1 0,0-1 0,0 0 0,0 0-1,-1 0 1,1 0 0,-1 0 0,1-1-1,-1 1 1,0-1 0,1 1 0,-1-1 0,0 0-1,0 0 1,0 0 0,0-1 0,0 1-1,0-1 1,-4 1 0,4-1 35,0-1 0,0 1 0,0 0 1,0-1-1,0 0 0,1 1 0,-1-1 0,0 0 0,0 0 0,1-1 0,-1 1 1,0-1-1,1 1 0,0-1 0,-1 0 0,1 0 0,0 0 0,0 0 1,0 0-1,0 0 0,0-1 0,0 1 0,1-1 0,-1 1 0,1-1 0,0 1 1,0-1-1,0 0 0,0 0 0,0 0 0,1 1 0,-1-1 0,1 0 1,0 0-1,-1 0 0,2-5 0,1-8-43,1 1 0,0 0 1,1 0-1,1 1 0,1-1 1,0 1-1,0 0 0,10-14 0,13-17-248,35-43 1,-39 57 68,1 2 1,43-39-1,-68 66 217,-1 2 29,1 0 0,-1 0 0,0 0 0,1-1 0,-1 1 0,0 0 0,0 0 0,1 0-1,-1 0 1,0 0 0,1 0 0,-1 0 0,0 0 0,1 0 0,-1 0 0,0 0 0,1 0 0,-1 0 0,0 0 0,1 0 0,-1 0 0,0 0-1,1 1 1,-1-1 0,0 0 0,1 0 0,-1 0 0,0 0 0,0 1 0,1-1 0,-1 0 0,0 0 0,0 1 0,0-1 0,1 0 0,-1 0-1,0 1 1,8 48 32,-7-35-23,0-1 0,2 1 0,3 14 0,-5-24 8,0-1 0,1 0 0,-1 0 0,0 0 0,1-1-1,0 1 1,-1 0 0,1 0 0,0-1 0,0 1 0,1-1 0,-1 0 0,0 0 0,1 0 0,0 0 0,-1 0 0,1 0 0,4 1 0,-5-2 34,0 0 0,0 0 0,0 0 0,0 0 0,0-1 0,0 1 0,1-1 0,-1 0 0,0 1 0,1-1 0,-1 0 0,0 0 0,0-1 0,1 1 0,-1 0 0,0-1 0,0 1 0,0-1 0,1 0 0,-1 0 0,0 0 0,0 0 0,0 0 0,0 0 0,0 0 0,-1-1 0,1 1 0,0-1 0,0 1 0,-1-1 0,1 0 0,1-3 0,-1 2 4,-1-1 1,1 0-1,-1 0 0,0 0 1,-1 0-1,1 0 0,-1 0 0,1 0 1,-1 0-1,-1-1 0,1 1 1,0 0-1,-3-7 0,2 4-7,-1 0 0,0 1 0,0-1 1,-1 0-1,0 1 0,0-1 0,-6-6 0,5 7-198,-1 0 1,0 0 0,0 1 0,0 0-1,-1 0 1,-11-8 0,11 10-1285,0-1 1,0 1-1,-1 1 1,-6-3-1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29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1792,'0'0'824,"1"3"-59,1 4-207,-1 0 1,0 0-1,0 0 0,0 0 0,-2 13 1,1-14-326,0 1 0,1-1 0,-1 1 0,1-1 0,1 1 0,-1-1 0,1 0 1,0 1-1,1-1 0,-1 0 0,1 0 0,0-1 0,7 11 0,-8-15-171,0 0 1,-1 1-1,1-1 0,0 0 0,0 0 0,0 0 0,0 0 1,0-1-1,0 1 0,0 0 0,0-1 0,0 1 0,0-1 0,0 0 1,0 0-1,1 0 0,-1 0 0,0 0 0,3-1 0,0 1 58,1-1-1,-1-1 0,0 1 0,0-1 0,0 1 1,7-5-1,60-44 2278,-70 49-1671,0 2-715,0 0 1,-1 0-1,1 1 0,-1-1 1,0 0-1,1 1 1,-1-1-1,0 1 0,0 0 1,0-1-1,0 1 1,1 2-1,0 0-3,1 2-169,0 0 1,-1 1 0,4 11-1,-5-13-246,0 0-1,1 0 1,0-1-1,0 1 1,3 5-1,-4-8-204,1 1 1,0-1-1,-1 0 0,1-1 0,0 1 0,0 0 0,0 0 0,3 1 0,6 3-2437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2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14 1480,'0'-2'963,"-2"-9"6747,0 17-7403,0-1-266,-1 3 190,1 1 1,-1 0 0,-1 15-1,6 7 320,2 15 1187,-1-46-1629,8-1 0,-8 1 4,1-4 9,75-78 1200,-78 80-1303,0 1-1,1 0 0,-1 0 0,0 0 0,1 0 0,-1 0 0,0 0 0,1 0 1,0 0-1,-1 0 0,1 1 0,-1-1 0,1 1 0,0-1 0,-1 1 0,1 0 0,0 0 1,-1-1-1,1 1 0,0 0 0,-1 0 0,1 1 0,0-1 0,0 0 0,2 2 1,1 0 1,-1 0 1,0 0-1,0 1 1,0-1 0,0 1-1,0 0 1,-1 1 0,6 5-1,6 9-1767,22 35 0,-26-40-6911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29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77 155 1716,'0'0'7043,"4"0"-6730,-1 1-240,-1-1 1,1 0-1,0 0 0,-1 0 0,1 0 0,0 0 0,0 0 1,-1-1-1,1 1 0,-1-1 0,1 0 0,0 0 1,-1 0-1,1 0 0,-1 0 0,0 0 0,1-1 0,-1 1 1,0-1-1,2-2 0,0 1 26,-2 2-24,0 0 0,0-1-1,0 0 1,0 1 0,-1-1-1,1 0 1,0 0 0,-1 0-1,0 0 1,1 0 0,-1-1-1,0 1 1,0 0 0,0-1-1,0 1 1,0 0 0,-1-1-1,1-3 1,-1 1 63,0-1 1,-1 0-1,0 0 0,0 1 1,0-1-1,-1 1 0,-2-7 0,3 9-79,-1 0 0,1 0 0,-1 1 0,0-1 0,1 0-1,-2 0 1,1 1 0,0-1 0,0 1 0,-1 0 0,1 0-1,-1 0 1,1 0 0,-6-2 0,6 3-35,0 0 0,0 1 0,0-1 0,0 1-1,0 0 1,0 0 0,0 0 0,0 0 0,0 0 0,0 0 0,0 0 0,0 1 0,0-1 0,-2 1 0,2 0-18,-2 1 11,-1-1 0,1 1 0,0 1 0,0-1 0,1 1-1,-1-1 1,0 1 0,1 0 0,0 0 0,-1 1 0,1-1 0,-4 6-1,2-3 5,2-2-6,0 0 1,0 0 0,1 1 0,-1-1-1,1 0 1,0 1 0,0-1-1,0 1 1,0 0 0,1 0 0,0 0-1,0 0 1,1 0 0,-1 0 0,1 6-1,0-7-20,1-1 0,-1 0 0,1 0 0,-1 0 0,1 0 1,0 0-1,1 0 0,-1 0 0,0 0 0,1-1 0,-1 1 0,1 0 0,0-1 0,0 1 0,0-1 0,0 0 0,1 0 0,-1 0 0,1 0 0,-1 0 0,1 0 0,0-1 0,-1 1 0,1-1 0,4 2 0,6 1-212,1 0 0,-1-1-1,1 0 1,0-2-1,-1 1 1,1-2-1,0 1 1,25-5-1,-2-1-676,0-2 0,36-12 0,-50 11-648,31-15 0,-37 15-468,3 0-216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3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224 125 3640,'8'-7'240,"-1"-1"-1,0 0 1,8-13-1,-14 19 319,6-9 382,-6 10-763,-1 1-1,0-1 1,0 1 0,0-1-1,1 0 1,-1 1-1,0-1 1,0 1-1,0-1 1,0 1 0,0-1-1,0 1 1,0-1-1,0 1 1,0-1-1,0 0 1,0 1 0,-1-1-1,1 1 1,0-1-1,-8-11-35,6 9 378,-15-9 779,8 8-1274,7 3 62,1 0-74,-29-11 60,28 11-61,-14-1 41,-8 0 268,22 1-202,-14-2 72,14 3-144,0-1-33,-10 0 73,-11 5-69,19-2-16,0 1 2,-1 0-2,-1 0 0,1 1 0,0-1 0,0 1 0,0 1 0,0-1 0,1 1 1,-1-1-1,1 1 0,0 0 0,1 1 0,-1-1 0,-3 11 0,5-13-2,-2 5 2,0 0 0,1 1 0,-1-1 0,2 1 0,0 0 0,0 0 0,0 0 0,1 0 0,0 0 0,2 17 0,-1-20-1,1-1 1,0 1-1,0 0 1,0-1 0,1 1-1,0-1 1,0 1-1,0-1 1,1 0-1,0 0 1,0 0-1,0 0 1,0 0-1,1-1 1,0 1-1,0-1 1,0 0-1,5 3 1,-2-2-83,1 0-1,-1-1 1,1 0 0,0-1-1,0 1 1,0-2 0,1 1-1,-1-1 1,0 0 0,11 0-1,-6-1-779,0 0 0,-1-2 0,1 1 0,-1-2 0,1 0 1,18-5-1,-8 0-1763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3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1 876,'-12'2'1136,"-4"4"-312,5-5 520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3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261 437 1288,'0'0'2842,"2"-1"-2642,0 1 36,0-1 0,0 1 0,-1-1 0,1 0 1,0 0-1,-1 0 0,1 0 0,-1 0 0,3-2 1760,-11 4-1778,0-1-154,0 1-1,0 0 0,0 1 0,0-1 0,0 2 1,0-1-1,1 1 0,-1-1 0,-9 7 1,-6 5 151,1 0 1,-39 35-1,47-37-114,0 1 0,1 0 0,1 1 1,0 0-1,-12 23 0,21-34-83,1-1 1,-1 1-1,1 0 0,0-1 0,0 1 1,0 0-1,1 0 0,-1-1 0,1 1 1,-1 0-1,1 0 0,0 0 1,0 0-1,0 0 0,1-1 0,-1 1 1,1 0-1,-1 0 0,1 0 0,0-1 1,1 4-1,0-4-8,0 0 1,-1 0-1,1 0 0,0-1 1,0 1-1,0-1 1,0 1-1,1-1 0,-1 0 1,0 0-1,0 0 0,1 0 1,-1 0-1,1 0 0,-1-1 1,1 1-1,-1-1 1,1 1-1,-1-1 0,1 0 1,2-1-1,1 1-5,1-1 0,-1 0-1,0 0 1,0 0 0,0-1 0,0 0-1,0-1 1,-1 1 0,1-1 0,-1 0 0,1 0-1,-1-1 1,0 0 0,0 1 0,-1-2-1,1 1 1,-1 0 0,0-1 0,0 0-1,0 0 1,3-7 0,1-1-5,-1 0 0,-1 0 0,1-1 1,-2 0-1,0-1 0,-1 1 0,4-25 0,-1-24 118,-1-122-1,-22-62 912,16 246-1021,0 0 1,0 1-1,0-1 1,0 0-1,0 1 0,0-1 1,0 0-1,0 0 0,0 1 1,-1-1-1,1 0 0,0 1 1,-1-1-1,1 0 0,0 1 1,-1-1-1,0 0 0,-4 7 141,-4 18-53,8-23-109,-3 19 24,0 1 1,1-1-1,1 1 1,1-1 0,3 34-1,-1-9-86,1 20-701,12 80 0,9-7-4710,-14-101 2865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3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61 856,'0'0'980,"5"-12"2877,-12-16-630,6 25-2810,0 1-28,0 0-243,0 1 0,0-1 0,-1 1 0,1-1 0,-1 1 0,1 0 0,-1 0 0,1-1 0,-3 0 0,2 1 520,-1 4-452,-4 3-128,1 1-1,1-1 0,-1 1 0,1 0 0,1 1 0,-1-1 0,1 1 0,0 0 0,1 0 0,0 0 0,-2 12 0,-1 2 33,1 0-1,1 0 0,-1 31 1,4-32-57,1 1 1,1-1 0,1 0 0,0 1 0,7 21 0,11 43-2891,-20-77 1373,0-3-2246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3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0 438 1192,'30'-22'1994,"147"-76"1437,-54 29-1573,-89 45-751,-32 23-849,13-8 272,8-2-218,-20 9-236,0 2-65,8-2 2,-8 1 29,0 2-43,10 5 8,-10-5 19,11 20 85,-13-19-70,1 1 17,4 25 125,-6-26-126,1 1 1,8 50 182,-8-50-214,-1 0 0,13 31 94,-12-33-106,-1 1 4,0-1 0,1 1-1,-1 0 1,1-1 0,0 1-1,-1-1 1,1 1 0,0-1-1,0 0 1,0 1 0,0-1-1,0 0 1,0 0 0,0 1-1,1-1 1,-1 0 0,0 0-1,1 0 1,1 1 0,-2-2 80,2 0-72,-2 0-23,0 0 4,1 1 1,0-1-1,0 0 0,0-1 0,0 1 0,-1 0 0,1-1 0,0 1 0,0-1 1,0 1-1,-1-1 0,4-1 0,4-5 0,-1-1 1,15-15-1,14-10-45,-36 32 21,16-1-44,-10 14 46,-4-7 10,-1-1 8,0-1 0,1 1 0,0 0 0,-1-1 0,1 1 0,0-1 0,1 0 0,-1 0 0,0 0 0,1 0 0,0-1-1,-1 1 1,1-1 0,0 0 0,0 0 0,1-1 0,-1 1 0,0-1 0,0 0 0,8 1 0,7 3-7,-19-5 4,1 0 1,0 0-1,0 1 1,-1-1-1,1 0 0,0 0 1,0 0-1,0 0 1,-1 0-1,1 0 1,0 0-1,0 0 0,0 0 1,-1 0-1,1-1 1,1 1-1,10-4 14,-7 3-11,-1 0-1,1 0 1,-1-1 0,0 1-1,1-1 1,-1 0-1,0-1 1,0 1 0,-1-1-1,1 1 1,0-1 0,3-4-1,-2 1 1,1 0 0,-1-1 0,-1 1 0,1-1 0,-1 0 0,5-12 0,31-90 16,-19 49 110,-19 43-83,-1 14-26,0-3-7,-1 4 2,0 5 70,-6 18-63,-3 43 0,8-55-20,1 0 0,0 0 1,1 0-1,0 1 0,0-1 0,1 0 0,0 0 0,4 10 1,-6-17-19,1 0 0,0 0 0,1 0 0,-1 0 0,0-1 0,0 1 0,1 0 0,-1-1 0,1 1 0,0-1 0,-1 1 0,1-1 0,0 0 0,0 0 0,0 0 0,0 0 0,0 0 0,0 0 0,0 0 0,0 0 0,0-1 0,0 0 0,0 1 0,1-1 0,-1 0 0,0 0 0,0 0 0,0 0 0,1 0 0,-1 0 0,0-1 0,3 0 0,3-1-38,0 0-1,1-1 1,-1 0 0,-1-1 0,1 1 0,13-10 0,-11 6 19,-1 0 0,0-1 0,0 0 0,-1-1 0,0 0 0,0 0 1,-1-1-1,11-19 0,-2-2 263,19-55 0,-11 25 733,-23 59-338,-3 10-531,-2 15-16,1-1-1,1 1 1,1 0-1,3 44 1,0-54-149,1-1-1,1 1 1,-1-1 0,2 0 0,0-1-1,0 1 1,1-1 0,12 17 0,-12-19-880,1-1 1,0 0 0,1 0 0,0-1 0,0 0 0,12 8 0,-6-6-2092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3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34 832,'0'-3'450,"-1"1"0,0 0 0,1 0 0,-1-1 0,0 1 0,0 0 0,0 0 0,0 0 0,-2-3 0,1 3 409,-10-4 1855,7 7-2155,-2 1-327,1 0 1,0 1 0,1-1-1,-1 1 1,-7 5 0,6-1-38,0 0-1,0 1 1,0 0 0,1 1 0,1-1 0,-1 1 0,1 0 0,1 0 0,0 1 0,0-1-1,1 1 1,-3 11 0,5-19-204,1 0-1,-1 1 1,1-1-1,0 0 1,-1 1 0,1-1-1,0 0 1,1 1-1,-1-1 1,0 0-1,1 0 1,-1 1-1,1-1 1,-1 0-1,1 0 1,0 1 0,0-1-1,0 0 1,1 0-1,-1 0 1,0 0-1,1-1 1,-1 1-1,1 0 1,-1-1-1,1 1 1,0 0 0,0-1-1,0 0 1,0 0-1,0 1 1,0-1-1,0 0 1,0-1-1,0 1 1,1 0 0,3 0-1,3 1-879,0 0 0,1-1 0,-1 0 0,0-1 0,0 0-1,0-1 1,17-2 0,-9-1-1744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18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29 1104,'-66'21'2837,"57"-18"-2621,1 0 0,-1 1-1,1-1 1,0 2 0,0-1-1,0 1 1,0 0 0,1 1 0,0 0-1,0 0 1,-8 10 0,11-11-135,0 0 0,0 1 0,1-1 0,0 0-1,0 1 1,0 0 0,1 0 0,0 0 0,0 0 0,0 0 0,1 0 0,0 0 0,0 0 0,1 1 0,-1-1-1,2 11 1,-1-14-78,0 0-1,1 1 0,-1-1 0,1 0 1,0 0-1,0 0 0,0 0 0,0 0 0,0 0 1,1 0-1,-1 0 0,1-1 0,0 1 1,0-1-1,0 1 0,0-1 0,5 5 0,-6-7 1,0 0 0,0 1 0,1-1 0,-1 0 0,0 0 0,0 0 0,1 1 0,-1-1 0,0-1 0,0 1 0,0 0 0,1 0 0,-1 0 0,0-1 0,0 1 0,0 0 0,1-1 0,-1 1 0,0-1 0,0 0 0,0 1 0,2-3 0,-2 3-2,2-3 18,0 0-1,0 0 0,0 0 0,0 0 0,0-1 0,-1 1 1,0-1-1,1 1 0,-1-1 0,-1 0 0,2-4 0,3-3 36,65-149 1430,-70 158-1429,-1 0 1,1 0-1,0 0 1,0 0-1,0 0 1,0 0-1,1 0 0,-1 0 1,0 1-1,1-1 1,2-2-1,-3 3 48,10 15 62,2 6-117,-1 0 0,-1 1 0,-1 0 0,-1 1 0,-1 0 0,7 28 0,-9-30-27,4 13-10,13 37-377,16 94 0,-37-149 189,0 0-1,-1 0 1,-1 0 0,0 0 0,-1 1 0,-3 19 0,2-29 34,1 1 0,-1-1 0,0 0 0,0 0 0,-1 0 0,0 0 0,0 0 0,0-1 0,-1 1 0,0-1 0,0 0 0,0 0 0,-1 0 0,1-1 0,-1 0 0,-10 8 0,13-12 116,0 1 0,0 0 0,0-1 0,0 1-1,0-1 1,0 1 0,0-1 0,0 0 0,0 0 0,0 0 0,-3 0 0,0 0-44,2-1 59,0 1 1,1-1-1,-1 0 0,1 1 0,-1-1 0,1 0 1,0-1-1,-1 1 0,1 0 0,0-1 0,0 1 1,0-1-1,0 0 0,0 1 0,0-1 0,0 0 1,1 0-1,-1 0 0,1 0 0,-1-1 0,1 1 1,0 0-1,-2-5 0,0-1 1,1-1 1,0 0-1,0 0 0,1 1 1,0-1-1,0 0 1,1 0-1,0 0 0,1 0 1,0 0-1,0 0 1,1 0-1,0 0 0,5-10 1,2-7 11,1 1 0,2 0 1,21-34-1,11-3-24,2 1 0,64-65 0,-23 28 193,-76 85 28,0-1-1,0-1 0,8-15 1,-18 28 164,-6 2-226,2-1-112,-1 1-1,1 0 1,-1 0-1,0 1 1,1-1-1,-1 1 1,1-1-1,-1 1 1,-4 2-1,-37 19 208,28-11-166,1 0 0,0 0 0,0 2-1,-23 24 1,31-28-32,-1 0 0,2 1 0,0 0 0,0 0-1,0 1 1,2 0 0,-1 0 0,-7 22 0,13-32-35,-1 1-1,1 0 1,0 0 0,-1 0 0,1-1 0,0 1-1,0 0 1,0 0 0,0 0 0,0-1 0,1 1-1,-1 0 1,1 0 0,-1-1 0,1 1 0,-1 0-1,1-1 1,0 1 0,0 0 0,0-1 0,0 1-1,0-1 1,2 3 0,-1-4-3,-1 1-1,0 0 1,1-1-1,-1 1 1,1-1-1,-1 0 1,1 1-1,-1-1 1,1 0-1,-1 0 1,1 0-1,-1 0 1,1 0-1,-1 0 1,4-1-1,-4 1 10,13-4-5,-4-1 64,-1-1 0,0 0 1,0 0-1,0-1 0,0 0 1,14-16-1,-9 5 113,1 0 0,16-28 0,-16 27 382,-14 18-273,3 4-206,-1 1-56,1 0 0,-1 0 0,0 0 1,0 1-1,0 0 0,-1-1 0,4 10 1,12 41 77,-14-43-91,12 49-212,-3 1-1,-2 0 1,-4 0 0,1 97 0,-8-133-255,-5 36 0,4-55 324,0 1 0,-1-1 0,0 1 0,0-1 0,0 0 0,-1 1 0,-1-1 0,1 0 1,-7 8-1,9-13 122,0 0-1,-1 0 1,0 0 0,1-1 0,-1 1 0,0 0 0,0-1 0,0 1-1,0-1 1,0 0 0,-1 0 0,1 0 0,0 0 0,-1 0 0,1 0-1,0 0 1,-1-1 0,-3 1 0,2-1 52,1 0 0,-1-1 0,0 1 0,1-1 0,-1 0 0,1 0 0,0 0 0,-1 0 0,1-1-1,0 1 1,-5-4 0,-1-1 132,0 0 0,1-1 0,0 0 0,0-1 0,1 0 0,0 0 0,-10-15-1,10 11-66,1-1-1,0 1 0,1-1 0,0 0 0,1 0 1,0-1-1,1 1 0,1-1 0,0 1 0,1-1 0,0 0 1,1 0-1,1 0 0,0 0 0,1 1 0,4-18 1,-1 11-91,1 1 0,0 1 1,2-1-1,0 1 0,1 0 1,1 1-1,1 0 0,0 0 1,1 2-1,24-26 0,26-16-973,-19 21-3260,-26 22 1770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34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1 836,'0'0'3026,"-4"6"-2398,-24 47 919,26-48-1387,0-1 1,0 1 0,0-1 0,1 1 0,-1 0-1,1-1 1,1 1 0,-1 0 0,1 0 0,-1 0-1,1 0 1,1 0 0,-1 0 0,1-1 0,1 7-1,-2-10-131,1 0-1,0 0 1,-1 0-1,1 1 1,0-1-1,-1 0 1,1 0-1,0 0 1,0 0-1,0 0 1,0-1-1,0 1 1,0 0-1,0 0 1,0-1-1,1 1 1,-1 0-1,0-1 1,0 1-1,0-1 0,3 1 1,0 0 50,0 0-1,0-1 1,0 1-1,0-1 1,9 0 0,-9 0 13,0 0 1,0-1-1,0 1 1,0-1 0,1 0-1,-1 0 1,0-1 0,4-1-1,-6 2-52,-1 0 1,1-1-1,-1 1 0,0 0 1,1-1-1,-1 1 0,0 0 0,0-1 1,0 0-1,0 1 0,0-1 0,0 0 1,-1 1-1,1-1 0,0 0 1,-1 0-1,1 1 0,-1-1 0,0 0 1,0 0-1,0 0 0,0 0 0,0-2 1,0 1-14,0 0 0,0 1 0,-1-1 0,1 0 0,-1 0 0,0 1 0,1-1 0,-1 0 0,0 1 0,-1-1 0,1 1 0,0-1 0,-1 1 0,1 0 1,-4-3-1,2 1-211,0 1 1,-1 1-1,0-1 1,0 0-1,1 1 1,-1 0-1,-1-1 1,1 2-1,0-1 1,-6-1-1,7 2-106,-2 0 54,-3-2-3753,-4-3 1618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3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1236,'12'14'643,"-9"-11"-58,-3-1-39,12 47 1816,-3-26-1483,-9-21-615,1 1-12,3 9-14,-4-9-20,10 24 1122,-9-25-504,-1-1-819,0-1 0,0 0 0,0 0 0,0 1 0,0-1 0,0 0 0,0 0 0,0 0 0,0 1 0,0-1 0,0 0 0,0 0 0,0 1 0,1-1 0,-1 0 0,0 0 0,0 0 0,0 1 0,0-1 0,0 0 0,0 0 0,1 0 0,-1 0 0,0 0 0,0 1 0,0-1 0,1 0 0,-1 0 0,0 0 0,0 0 0,0 0 1,1 0-1,-1 0 0,0 0 0,0 0 0,0 0 0,1 0 0,-1 0 0,0 0 0,1 0 0,11-3 857,5-7-427,-10 5-272,-1 0 0,0-1-1,9-9 1,-11 11-98,-1 0 0,1 0 0,0 0 1,1 1-1,-1-1 0,9-4 0,-11 8 95,0 0-176,1 1-1,0 0 0,-1 0 1,1 0-1,-1 0 1,1 0-1,-1 1 1,1-1-1,-1 1 0,0 0 1,0-1-1,0 1 1,0 0-1,0 0 1,0 1-1,-1-1 0,1 0 1,-1 0-1,1 1 1,-1-1-1,2 6 0,28 71-4445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3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1928,'0'-24'6931,"1"37"-2676,0 14-4613,2 21 710,2 0 1,2-1-1,22 74 0,-28-117-397,1 1-1,-1 0 1,1-1-1,0 0 0,0 1 1,0-1-1,1 0 1,0 0-1,0-1 1,0 1-1,0 0 0,0-1 1,1 0-1,-1 0 1,1 0-1,0 0 1,0 0-1,0-1 0,0 0 1,1 1-1,-1-2 1,8 3-1,-9-3-443,2-1-103,-3 0 388,20-3-919,-5-6-3531,-4-2 1955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3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64 173 1752,'-3'1'1030,"-39"9"3875,39-9-4281,-13 6 1611,23-11 2208,3-4-4367,1 1 0,1 0 0,12-4 0,138-67 269,-56 18-3941,-103 58 3068,1 0-201,8-11-6236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36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13 134 1180,'0'0'1071,"-1"-2"-79,-10-17 5131,11 16-5583,0-8-44,0 9-59,0-1-41,2-2-193,0 0 0,0 1 0,1-1 0,-1 1 0,1-1 0,0 1 0,5-6 0,-6 8-136,0 0 0,0-1 0,0 2 0,1-1 0,-1 0 0,1 0 0,-1 1 0,1-1 0,0 1 0,0 0 0,-1 0-1,1 0 1,0 0 0,0 1 0,0-1 0,4 0 0,-6 1-50,3 0 22,-1 0-1,1 0 1,-1 0-1,0 0 1,1 1-1,-1-1 1,1 1-1,-1 0 1,0 0 0,0 0-1,4 2 1,3 3 47,-1-1 0,15 12 0,-19-14-76,-1 1 1,1 0 0,-1 1 0,0-1 0,0 1-1,0 0 1,-1 0 0,0 0 0,0 0 0,0 0-1,0 1 1,-1-1 0,0 1 0,2 7 0,-4-10-43,1-1 1,-1 0-1,0 0 1,0 0-1,0 0 1,0 1 0,0-1-1,0 0 1,0 0-1,-1 0 1,1 0-1,-1 1 1,1-1-1,-1 0 1,0 0-1,0 0 1,0 0 0,0 0-1,0-1 1,-1 1-1,1 0 1,0 0-1,-1-1 1,0 1-1,1-1 1,-1 0 0,0 1-1,-2 1 1,-2 0-24,0 0 1,0 0-1,-1 0 0,1-1 1,-1 0-1,0 0 1,1-1-1,-1 0 1,0 0-1,-10 0 1,15-1 34,-1-1-12,0 1 26,1-1 1,-1 0 0,1 0-1,-1 0 1,1 0 0,0-1-1,-4-2 1,5 3-7,1-2-20,0-11 24,0 10 3,2 1 1,3-5-1,0 0 1,1 1 0,0-1-1,1 2 1,-1-1 0,1 1-1,14-11 1,-3 5-7,-1 1 1,33-15-1,-32 17 7,24-16-1,-25 14-19,26-12-1,-41 22 11,-1 2 4,-1 0 12,1 0-1,-1 0 0,1 0 0,-1 0 0,1 0 1,0 0-1,0-1 0,-1 1 0,1 0 0,2 1 0,-3-2 1,2 2 10,-3 2 2,-8 31 14,8-32-19,1 1 3,1 24 35,0-25-29,0-1 5,0-1-14,0 1 0,0-1 0,0 1 1,1-1-1,-1 0 0,0 1 0,1-1 0,-1 0 1,1 0-1,-1 0 0,1 0 0,-1 0 0,1 0 1,0-1-1,-1 1 0,1 0 0,0-1 0,0 1 1,3-1-1,-3 0 12,1-1 0,-1 1 0,0-1 0,0 0 0,0 0 0,0 0 0,0 0 0,0 0-1,0 0 1,0-1 0,0 1 0,0-1 0,-1 1 0,1-1 0,0 0 0,-1 1 0,0-1 0,1 0 0,-1 0 0,0 0 0,0 0 0,0 0 0,0 0 0,-1-1 0,1 1 0,0 0 0,-1 0 0,0-1 0,1 1 0,-1 0-1,0-1 1,0 1 0,0 0 0,-1-4 0,0 3 12,0 0-10,1 2-31,-2-1-19,1-1 0,0 1 0,-1 0 0,1-1 0,-1 1 0,1 0 0,-1 0 0,0 0 1,0 0-1,0 0 0,0 0 0,-5-2 0,-25-5-1496,7 3-4396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36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0 506 1092,'5'1'574,"-1"-1"0,1 1-1,-1-1 1,0 0 0,1 0 0,7-2-1,-9 1-351,0 0-1,0-1 0,0 1 1,0-1-1,0 0 0,-1 0 1,1 0-1,0 0 0,-1 0 1,1 0-1,3-6 0,-4 6-27,2-4 71,1 0-1,-1 0 1,0 0-1,0-1 1,0 1-1,-1-1 1,0 0-1,3-12 1,-1-4 504,4-33 1,-6 35-326,0-20 489,-3-71 1,0 9 650,-2 83-1058,1 17-405,1 0 0,-1 0 0,1 0 0,0 0 0,0 1 0,0-7 0,0 9-105,0 0 0,0-1 0,0 1 0,0 0 0,0 0 0,0-1 0,0 1 0,0 0 0,0 0 0,0 0 0,-1-1 0,1 1 0,0 0 0,0 0 0,0 0 0,0 0 0,0-1 0,-1 1 0,1 0 0,0 0 0,0 0 0,0 0 0,-1 0 0,1 0 0,0-1 0,0 1 0,0 0 0,-1 0 0,1 0 0,0 0 0,0 0 0,-1 0 0,1 0 0,0 0 0,0 0 0,-1 0 0,1 0 0,0 0 0,0 0 0,0 0 0,-1 0 0,1 0 0,0 0 0,0 1 0,0-1 0,-1 0 0,1 0 0,0 0 0,-6 11 42,0 0-1,1 0 1,1 0 0,0 0 0,1 1 0,-4 17 0,3-5-8,2 0 1,-1 38-1,4-45-223,1 0-1,0 0 0,1-1 0,1 1 1,0-1-1,2 0 0,-1 0 0,2-1 1,0 0-1,1 0 0,16 22 1,-9-16-1423,0-1 1,21 18 0,-23-24-6321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15 132 1224,'0'-3'412,"-1"-10"-12,1 10 1994,-1 0-2006,-2-20 1893,3 21-1504,-9-16 3135,10 26-3740,11 42 264,3-1 0,1 0 0,3-1 0,46 86 0,-38-93 1762,-26-39-1796,1-1 138,-2-1-510,0 0 0,0 0-1,0 0 1,1 0 0,-1 1 0,0-1 0,0 0 0,0 0-1,0 0 1,0 0 0,1 0 0,-1 0 0,0 0-1,0 0 1,0 1 0,0-1 0,1 0 0,-1 0-1,0 0 1,0 0 0,0 0 0,1 0 0,-1 0-1,0 0 1,0 0 0,0 0 0,0 0 0,1 0 0,-1 0-1,0 0 1,0 0 0,0-1 0,1 1 0,-1 0-1,0 0 1,0 0 0,0 0 0,0 0 0,0 0-1,1 0 1,-1 0 0,0-1 0,0 1 0,0 0-1,0 0 1,0-1 0,7-13 154,-1-1 1,-1 0-1,-1-1 0,0 0 0,2-25 1,5-19 71,-3 26-243,36-169-1125,-39 184-1032,-4 18 1721,-1 0 0,0 0 0,0 1 0,1-1 0,-1 0 1,1 0-1,-1 1 0,1-1 0,-1 0 0,1 1 0,-1-1 0,1 1 0,-1-1 0,1 0 0,0 1 1,-1 0-1,1-1 0,0 1 0,0-1 0,-1 1 0,1 0 0,1-1 0,8 0-2786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5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40 1768,'0'0'886,"0"3"-84,-13 136 6375,7-79-5140,6-59-1475,-3 16 2760,1-23-3137,-1-1-128,1 5-34,1 0 0,0 0 1,0-1-1,1 1 0,-1 0 0,0-1 1,1 1-1,0-1 0,-1 1 0,1 0 1,0-5-1,-1-32 316,1 0 0,6-46 0,0 68-251,3 2-64,-4 13 1,-4 2-22,3 0 1,1 1 0,-1 0 0,0 0 0,1 0 1,-1 0-1,0 1 0,0 0 0,1-1 0,-1 2 0,-1-1 0,1 0 0,0 1 0,-1 0 0,1-1 0,-1 1 0,0 1 0,0-1 0,5 7 0,4 7 8,0 1 1,15 33-1,-15-28 7,-11-21 9,0-1 3,-1 0-28,0-1-1,0 0 0,0 1 0,0-1 0,0 0 1,0 0-1,1 1 0,-1-1 0,0 0 1,0 1-1,0-1 0,0 0 0,1 0 0,-1 1 1,0-1-1,0 0 0,0 0 0,1 1 0,-1-1 1,0 0-1,0 0 0,1 0 0,-1 1 1,0-1-1,1 0 0,-1 0 0,0 0 0,0 0 1,1 0-1,-1 0 0,0 0 0,1 0 1,-1 0-1,0 0 0,1 0 0,-1 0 0,0 0 1,1 0-1,-1 0 0,0 0 0,1 0 1,-1 0-1,10-11-1,0 0 1,-1 0-1,15-25 1,-14 20 1,0 1 0,17-19 0,-23 30-5,1-1-1,0 1 0,0 0 0,0 0 1,0 1-1,1-1 0,-1 1 0,1 0 1,0 1-1,10-4 0,-8 4 2,-1 1 1,0 0-1,0 0 1,0 0-1,1 1 0,-1 1 1,0-1-1,0 1 1,1 0-1,-1 1 0,0-1 1,0 1-1,0 1 1,-1-1-1,1 1 0,0 1 1,-1-1-1,0 1 1,0 0-1,0 1 0,7 6 1,-4-3-130,-1 1 0,1 0 1,-1 1-1,-1 0 1,0 0-1,-1 0 0,1 1 1,-2 0-1,0 0 0,0 1 1,5 21-1,-9-30-58,-1 0 1,1 0-1,-1 0 0,0 1 0,0-1 0,0 0 0,0 0 1,-1 0-1,1 0 0,-1 1 0,0-1 0,-1 4 1,-13 18-6383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5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65 1656,'-139'-24'8283,"137"24"-7917,-9-1 387,15-1 109,19-2-458,132-7-75,-89 8-250,449-12 338,-274 24-297,-3-1-28,-66 1-13,39-1 287,-209-9-97,1 1-135,9-1-12,-9 1-20,18-15 772,-12 2-442,-1 6-38,-8 7-388,0-1 0,0 1 1,0 0-1,0 0 0,0 0 0,0 0 0,0 0 0,0 0 0,0 0 0,1 0 0,-1 0 0,0 0 0,0-1 0,0 1 0,0 0 1,0 0-1,0 0 0,0 0 0,1 0 0,-1 0 0,0 0 0,0 0 0,0 0 0,0 0 0,0 0 0,0 0 0,1 0 0,-1 0 1,0 0-1,0 0 0,0 0 0,0 0 0,0 0 0,0 1 0,0-1 0,1 0 0,-1 0 0,0 0 0,0 0 0,0 0 0,0 0 1,0 0-1,0 0 0,0 0 0,0 1 0,4 9-4,-1 1 1,-1-1-1,0 1 1,0 0 0,-1 0-1,0 0 1,-2 14-1,-10 87-11,7-76 18,-47 671-589,53-532-1304,0-62-4444,-2-72 2831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0:5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1300,'1'4'4471,"0"12"-1716,1 2-2672,-2 25-1,-9 79 773,3 7-170,0 14-150,5-46-266,3 171 285,-1-202-452,4 58 79,-1-63-75,-1-15 27,16 85 1,-13-109-111,4 19 97,-10-39-90,10 16 353,-6-18-372,0 1 0,1-1 0,-1 1 0,0-1 0,1-1 0,-1 1 0,1-1 0,-1 1 0,5-3 0,22-1-1,56 0-15,659-52 47,-548 38-38,39-5 3,-215 20-52,-2 0-984,1-1 1,20-6 0,-13 1-3056,-18 4 1533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19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0 540 1512,'13'-9'330,"-2"0"0,1-1 0,-1 0 0,0 0 0,8-13 0,-5 5 87,-1 0-1,-1-1 1,13-28-1,-19 34-138,-1 1 0,-1-1 0,0 0-1,-1 0 1,0-1 0,-1 1 0,0-16 0,-2 20 32,-1 1-1,0 0 1,-4-16 0,5 24-282,0-1-1,0 0 1,-1 0-1,1 1 1,0-1-1,-1 0 1,1 1-1,0-1 1,-1 1 0,1-1-1,-1 0 1,1 1-1,-1-1 1,0 1-1,1-1 1,-1 1-1,1 0 1,-1-1-1,0 1 1,1 0-1,-1-1 1,0 1 0,0 0-1,1 0 1,-1-1-1,0 1 1,0 0-1,1 0 1,-1 0-1,0 0 1,0 0-1,1 0 1,-2 1-1,0-1 21,0 0-1,0 0 1,0 1-1,0 0 1,0-1-1,0 1 1,1 0-1,-1 0 1,0 0-1,0 0 1,-2 2-1,0 1 2,0 1 0,1-1-1,-1 1 1,1 0 0,0 0 0,0 0-1,1 1 1,0-1 0,0 1 0,0-1-1,0 1 1,1 0 0,-1 9 0,1-5-22,0-1 1,1 1 0,0 0 0,1-1 0,0 1-1,0-1 1,5 17 0,-4-19-74,1-1-1,0 1 1,0-1 0,0 0-1,1 0 1,6 8 0,-9-12-62,1 0 0,-1 0-1,1 0 1,0 0 0,0-1 0,0 1 0,0 0 0,0-1 0,0 0 0,0 0-1,1 1 1,-1-1 0,0 0 0,1-1 0,-1 1 0,1 0 0,-1-1 0,1 1 0,-1-1-1,1 0 1,0 0 0,3 0 0,-3-1 24,0 0 1,0 0-1,0 0 1,-1 0-1,1-1 0,0 1 1,0-1-1,-1 0 0,1 1 1,-1-1-1,0 0 1,1-1-1,-1 1 0,0 0 1,0-1-1,0 1 0,-1-1 1,1 1-1,-1-1 0,1 0 1,-1 0-1,1-3 1,4-10 190,-1-1 1,6-33-1,-3 14 151,0 5 279,1 1 0,19-39 0,-27 68-506,0-1 0,0 1 0,0 0 0,1 0-1,-1 0 1,0 0 0,0 0 0,1 0 0,-1 1 0,1-1 0,-1 0-1,1 1 1,-1-1 0,1 1 0,-1-1 0,3 1 0,-2-1 90,4 4-13,4 2-66,0 0 0,1 1 0,-2 0 0,1 1 0,-1 0 0,0 1 0,-1 0 0,0 0 0,9 12 0,-2 0-1,-1 0-1,-2 2 1,13 25-1,-18-31-55,-1-1-1,0 1 0,-2 0 1,0 1-1,4 28 0,-8-37-23,1 0-1,-2 0 1,1 0 0,-1 0-1,-1 0 1,1 0-1,-1 0 1,-1 0-1,1-1 1,-8 14 0,9-18 33,-1 0 0,0 1 0,0-1 0,0 0 0,-1 0 0,1 0 0,-1 0 0,0 0 0,0-1 1,0 1-1,0-1 0,0 0 0,0 0 0,-1 0 0,1 0 0,-1 0 0,1-1 0,-1 0 0,0 1 0,0-1 1,1-1-1,-1 1 0,-6 0 0,8-1 32,0-1 0,0 1 0,-1-1 0,1 1 0,0-1 0,0 0 0,0 1 0,0-1 0,0 0 0,0-1 0,0 1 0,0 0 0,1 0 0,-1-1 0,0 1 0,1-1 0,-1 1 1,-1-4-1,-1 0 63,0 0 0,1-1 0,-1 0 0,-3-9 1,4 6-20,0 0 1,0 0-1,1 0 1,0-1-1,1 1 0,0 0 1,0-1-1,1 1 1,1-15-1,1 10-4,1 0 1,0 0-1,1 0 0,0 1 0,12-24 0,-3 13-97,1 1 0,0 0 0,2 1 0,1 1 1,0 0-1,26-22 0,62-56-2452,-70 69-150,0 5 32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0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35 430 1108,'-24'7'7128,"13"-5"-4867,20 0-539,19-1-1136,128-16-146,-21 1-215,269-1 121,-3 20-163,76 17-59,-45-14-64,-362-8-46,140-1 5,359 5 33,-79 21-25,-5-9 27,-50-43-59,-197 9 46,-148 12-43,98-5 26,126-6-9,-95 2-23,-146 8 2,53-6 6,68-4 12,-37 3 14,39-1-74,-161 14 76,-1-2 0,0-2-1,37-9 1,204-39-76,-157 25 66,58-17-36,-164 44 21,-10 1-3,-1 0 0,1 0 0,-1 0 0,1-1 1,-1 1-1,1 0 0,-1-1 0,1 1 0,-1-1 0,1 1 0,-1-1 0,0 0 0,1 0 0,1-1 0,-2 2 29,1-1-1,-1 0 0,1 0 0,-1 0 1,0 0-1,0 0 0,1 0 1,-1 0-1,0 0 0,0-1 0,0 1 1,0 0-1,0-3 0,0 3 347,-3-4-280,-7-12 20,7 13-4,-15-15 423,-41-42 1283,55 58-1725,0 0-1,0 0 0,0 1 0,-1-1 0,1 1 1,-6-3-1,6 3-47,1 1 69,-7-7-22,1 5 187,12 10-265,1-1 1,0 0-1,0 0 0,0-1 0,1 1 1,0-1-1,0 0 0,0-1 1,1 1-1,-1-1 0,1-1 0,8 4 1,-11-5-20,10 2 73,0 2-1,0-1 1,17 12-1,-31-16-62,1-1 0,-1 1-1,1 0 1,-1 0-1,1 0 1,-1 0-1,0 0 1,0-1-1,1 1 1,-1 0-1,0 0 1,0 0-1,0 0 1,0 0-1,0 0 1,0 0-1,0 0 1,0 0 0,-1 0-1,1 0 1,0 0-1,0-1 1,-1 1-1,0 2 1,1-2-2,-4 7 10,0 0 0,0-1 0,-1 1 0,0-1 0,0 0 0,-1-1 0,0 1 0,-11 9 1,8-8-3,-45 41-997,-2-4 0,-78 49 0,110-77 117,-39 22-5873,37-21 2501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05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8 1940,'-5'-7'7966,"2"13"-7757,0 0 0,1 0 0,-1 0 0,1 0 0,1 1 0,-3 8 0,-3 48 906,3-25-575,-7 57-257,3 101 0,9-184-1234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0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1812,'0'-1'202,"0"-1"-1,0 0 1,0 1-1,0-1 0,0 0 1,0 1-1,0-1 1,1 0-1,-1 1 1,1-1-1,-1 1 1,1-1-1,0 1 0,-1-1 1,1 1-1,0-1 1,0 1-1,0 0 1,0-1-1,0 1 1,0 0-1,1 0 1,-1 0-1,2-2 0,5-2 140,-1-1-1,1 2 0,10-6 0,-8 5-4,118-52 1480,-69 32-1447,-49 20-293,60-28 284,-64 30-322,0-1 0,-1 0-1,1 0 1,-1 0-1,0 0 1,0-1 0,0 0-1,6-9 1,-8 10 26,-1-1 0,0 0 0,0 1 0,0-1 0,-1 0 0,0 0 0,0 0 0,0 0 0,0-10 0,-4-44 962,2 49-815,0 8 78,0-9-176,1 8 33,0 8 769,19 184-443,-14-161-452,-2-7-491,1-1 1,12 38-1,-14-48 158,-1-7-876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0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5 194 1956,'3'-7'7302,"4"55"-6522,3 16 248,22 75 1,-32-137-976,3 18 361,-9-30-358,0 1-1,0-1 0,1-1 0,0 1 0,1-1 1,0 0-1,1 0 0,0 0 0,1 0 0,-1-13 0,0-2 119,1 0 0,2-1-1,3-39 1,0 47-71,0 0 0,1 0-1,7-19 1,-8 30-60,0-1 0,1 1 0,0 0 0,0 1 0,1-1 0,0 1 0,0-1-1,10-9 1,-14 16-38,0 0 0,0 0-1,0 0 1,0 0 0,0 1-1,0-1 1,0 0 0,1 1-1,-1-1 1,0 0 0,0 1-1,1 0 1,-1-1 0,0 1-1,1 0 1,-1-1 0,0 1-1,1 0 1,-1 0 0,0 0-1,1 0 1,-1 1 0,0-1-1,1 0 1,-1 0 0,0 1-1,1-1 1,-1 1 0,0-1-1,0 1 1,0 0 0,1-1-1,-1 1 1,0 0 0,0 0-1,0 0 1,1 1 0,1 3 3,-1-1 0,1 1 0,-1 0 0,0 0 0,-1 0 0,1 0 0,-1 0 0,0 0 0,0 1 0,0 8 0,-1-4-34,-1 0 1,0 0-1,0 0 1,-1 0-1,-4 13 1,0-6-249,-1 0 1,0 0-1,-1-1 1,-1 0 0,-1 0-1,-11 14 1,-30 27-5738,35-40 2914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06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5 1920,'0'0'4463,"-3"-2"-3577,0 2-732,0-1 1,0 0 0,0 1 0,0 0-1,0-1 1,0 1 0,0 0 0,0 1 0,0-1-1,0 0 1,0 1 0,0 0 0,1 0-1,-1 0 1,0 0 0,0 0 0,1 0-1,-1 1 1,0-1 0,1 1 0,-3 2-1,-8 5 286,0 1 0,-17 17-1,19-16-190,-1 1 0,2 0 0,0 1 0,0 0 0,1 1 0,1 0-1,0 0 1,-9 25 0,14-30-168,0-1 0,1 0 0,0 1 1,1 0-1,0-1 0,0 1 0,1 0 0,0 0 0,0 0 0,1-1 0,0 1 0,1 0 1,0-1-1,0 1 0,1-1 0,0 0 0,6 12 0,-6-15-119,1 0 0,0 0-1,0-1 1,0 1 0,0-1-1,1 0 1,-1 0 0,1 0-1,0-1 1,0 0 0,1 0 0,-1 0-1,1-1 1,-1 0 0,1 0-1,9 2 1,-3-1-400,1 0 1,-1-2-1,1 1 1,0-2-1,-1 1 0,25-4 1,4-6-4586,-22 4 1872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0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58 1040,'0'0'962,"-13"-4"7467,8 6-8278,4-1-102,0 0-1,-1 0 1,1 0-1,0 0 1,0 0 0,0 0-1,0 0 1,0 0 0,0 0-1,0 0 1,0 0-1,0 1 1,0-1 0,1 0-1,-1 1 1,1-1-1,-1 1 1,0 1 0,-3 10 263,1 0 1,0 0-1,0 0 1,2 1 0,-1 14-1,2-22-214,-1 0 0,2 0 0,-1 0 0,1 0 0,-1 0 0,2 0 0,2 10 0,-3-14-86,-1-1 0,1 0 1,-1 0-1,1 0 1,0 0-1,-1 0 1,1 0-1,0 0 1,0 0-1,0-1 0,-1 1 1,1 0-1,0 0 1,0-1-1,0 1 1,0 0-1,0-1 0,1 1 1,-1-1-1,0 1 1,0-1-1,0 0 1,0 1-1,1-1 0,-1 0 1,0 0-1,0 0 1,0 0-1,1 0 1,1-1-1,3 0-32,1 0 1,-1 0-1,1-1 0,7-4 0,-9 4-6,28-15-146,-32 16 128,2 0 0,8-1 10,-8 1-4,0 2-42,21 5-5,-12-3 71,0 0 0,17 2-1,-26-5 19,1 0 0,-1 0-1,0 0 1,1 0-1,-1 0 1,0-1 0,1 0-1,-1 0 1,0 1-1,0-2 1,0 1 0,0 0-1,5-4 1,-5 3 17,-1 0 0,1-1 0,-1 1 0,0-1 0,0 0 0,0 1 1,0-1-1,0 0 0,-1 0 0,1 0 0,-1-1 0,0 1 0,0 0 0,0 0 0,0-4 0,0 6-19,-1-4 20,0 0 0,1 0 0,-2 0 0,1 0 0,0 0 0,-1 0 0,-2-7 0,-12-34 52,12 38-271,-1 1-1,1 0 1,-2 0 0,1 0 0,-1 0 0,0 0 0,0 1 0,-8-7 0,11 11-371,-5-2 20,5 1-441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08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1396,'0'0'1424,"3"1"-779,11-1 634,-12 4-959,-1-1 0,-1 1-1,1-1 1,0 1-1,-1-1 1,0 7-1,1 9 139,1 0 1,1-1-1,1 1 0,0-1 0,11 28 0,-13-42-366,0 1 0,0 0-1,1-1 1,-1 0 0,1 0 0,0 0-1,1 0 1,-1 0 0,1-1-1,-1 1 1,1-1 0,0 0 0,0 0-1,1 0 1,6 3 0,-10-6-57,0 0 0,0 1 1,-1-1-1,1 0 0,0 0 0,0 1 1,0-1-1,0 0 0,0 0 1,0 0-1,0 0 0,0 0 0,0 0 1,0-1-1,0 1 0,0 0 1,0 0-1,-1-1 0,1 1 0,0 0 1,0-1-1,0 1 0,0-1 1,-1 1-1,1-1 0,0 1 1,0-1-1,-1 0 0,1 0 0,0 1 1,-1-1-1,1 0 0,-1 0 1,1 1-1,-1-1 0,1-1 0,1-2 52,-1 1-1,0-1 0,0 1 0,0-1 0,1-6 1,-2 5-65,0 0 1,-1 0-1,1 0 1,-1 0-1,0-1 1,-1 1-1,1 0 1,-1 1 0,0-1-1,0 0 1,-1 0-1,1 1 1,-1 0-1,0-1 1,0 1-1,-1 0 1,1 0-1,-1 1 1,0-1 0,0 1-1,0 0 1,-6-3-1,-31-14-1245,6 4-4446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0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1208,'11'4'5745,"0"2"-4431,-5-1-778,21 12 64,-1 1 0,-1 2 0,23 23 0,-36-31-462,0 0 0,-2 1 0,1 0 0,-1 1 0,-1 0 0,-1 1-1,11 23 1,-18-35-112,-1 0 0,1 0 0,-1 1 0,0-1 0,0 0-1,0 0 1,-1 6 0,1-4-4,0-4-30,0 1-1,0 0 0,-1 0 1,1-1-1,0 1 0,-1 0 1,0 0-1,1-1 0,-1 1 1,0-1-1,0 1 1,1-1-1,-1 1 0,0-1 1,-1 1-1,1-1 0,0 0 1,0 1-1,-1-1 0,1 0 1,0 0-1,-1 0 1,1 0-1,-1 0 0,1 0 1,-1-1-1,0 1 0,1-1 1,-1 1-1,0-1 1,-3 1-1,2 0-18,-1-1 0,1 0 1,0 0-1,-1 0 0,1-1 0,0 1 1,-1-1-1,1 1 0,0-1 0,-1 0 1,1-1-1,0 1 0,0 0 0,-4-4 1,4 3-4,0-1 0,0 1 0,0-1 0,1 0 0,0 0 0,-1-1 0,1 1-1,0 0 1,0-1 0,1 1 0,-1-1 0,1 1 0,0-1 0,0 0 0,0 0 0,0 1 0,0-1 0,1 0 0,0 0 0,0-6 0,1-1-61,0 0 1,1 0-1,0 1 0,0-1 1,9-19-1,-2 10-48,1 1 0,1 1 0,1 0-1,24-30 1,-16 23-9,20-33 1,-23 28 125,-5 8 239,16-22 0,-27 43 423,-1 10-535,-17 211 444,17-218-545,-2 18 30,-3 21 88,2 1 1,4 60 0,2-71-233,10 48 0,-12-77-13,0 5-23,1-6 39,1-5-543,0-5 637,0 1 0,-1-1-1,0 0 1,0 0 0,0-17-1,-2-3 142,2 0-1,0 0 1,2 0-1,12-47 1,-10 63-15,0 1 0,0 0 1,1 0-1,0 0 0,1 1 1,1 0-1,15-17 0,-12 18-16,-12 10-85,0-1-1,0 1 1,1 0 0,-1 0-1,0-1 1,0 1 0,1 0-1,-1 0 1,0-1 0,1 1 0,-1 0-1,0 0 1,0 0 0,1-1-1,-1 1 1,1 0 0,-1 0-1,0 0 1,1 0 0,-1 0 0,0 0-1,1 0 1,-1 0 0,0 0-1,1 0 1,-1 0 0,0 0 0,1 0-1,-1 0 1,1 0 0,-1 0-1,0 0 1,1 1 0,-1-1-1,0 0 1,1 0 0,1 3-2,-1-2-6,-1 0-1,1 0 1,0 1 0,-1-1-1,1 0 1,-1 0 0,1 0-1,-1 0 1,1 1 0,-1-1-1,0 0 1,1 2 0,-2 0 6,0 1 0,0-1 0,0 1 1,0-1-1,-1 1 0,1-1 0,-1 0 1,-2 4-1,-17 24 90,20-30-93,0 1 1,0-1 0,0 0-1,0 1 1,0-1 0,0 1-1,0 0 1,0-1 0,1 1 0,-1 0-1,1-1 1,-1 1 0,1 0-1,-1 0 1,1 2 0,1-2-9,0 1 0,-1-1 0,1 0 0,0 0-1,1 0 1,-1 1 0,0-1 0,1 0 0,2 2 0,-3-2-2,6 8 27,-1 1-1,0 0 1,9 21-1,-10-18-417,2-1 0,14 25 0,-16-32-432,-1 1-1,1-1 0,8 7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0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22 992,'-5'-21'5410,"5"25"-3295,0 30 2683,0-26-6049,1 42 1888,2 0 0,2 0 0,2-1 0,16 59 0,-2-34-1505,-21-72 390,0-1 391,0 0 1,1-1 0,-1 1 0,0 0-1,1 0 1,-1 0 0,1 0-1,-1 0 1,1-1 0,-1 1 0,1 0-1,1 1 1,-1-1-129,0 2-783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09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 1448,'7'-13'4389,"-7"20"-570,-5 16-2377,4-19-1290,1 0 1,-1 0-1,1 0 1,-1 0 0,1 0-1,0 0 1,1 0-1,0 8 1,1-5-23,-2-4 19,1-1-14,0 0-111,0-1-1,0 1 0,0-1 1,1 0-1,-1 1 0,0-1 1,1 0-1,-1 0 0,1 0 1,-1 0-1,1 0 0,0 0 1,-1 0-1,1-1 1,0 1-1,0-1 0,-1 1 1,1-1-1,0 1 0,0-1 1,0 0-1,0 0 0,-1 0 1,1 0-1,0 0 1,0-1-1,0 1 0,2-1 1,-1 0-6,0 1 0,-1-1-1,1 1 0,0-1 0,-1 0 0,1 0 0,-1 0 0,1 0 0,-1 0 0,0 0 1,1-1-1,-1 1 0,0-1 0,0 1 0,0-1 0,3-3 0,-1-2 60,0 1-1,-1-1 0,4-8 1,-6 12-14,-2 0-12,1 2-49,0-1 5,-1 0-1,1 0 0,-1 1 1,1-1-1,-1 0 1,0 0-1,1 1 1,-1-1-1,0 0 1,0 1-1,0-1 0,-1 1 1,1-1-1,0 1 1,0 0-1,-1-1 1,1 1-1,-1 0 1,1 0-1,-1 0 0,0 0 1,-2-1-1,-2-1-274,0 1 0,0-1 0,-1 1-1,1 1 1,-1-1 0,1 1-1,-1 0 1,0 0 0,0 1 0,-12 1-1,9-1-287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20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1144,'-2'0'181,"0"0"0,0 0 0,1 0 0,-1 0 0,0 1 0,0-1 0,1 0 0,-1 1 0,0 0 0,1-1 1,-1 1-1,0 0 0,1 0 0,-1 0 0,1 0 0,0 0 0,-1 0 0,1 0 0,0 0 0,-2 2 0,-2 3 103,1-1-1,-1 1 1,-6 12 0,0 0-38,2 1 0,0 0 0,1 1 0,1 0 0,1 0 0,0 1 0,2-1 0,1 1 0,0 0 0,1 0 0,2 0 0,0 1 0,1-1 0,1 0 0,1 0 1,7 26-1,-4-24-171,2 0-1,0-1 1,2 0 0,0-1 0,24 37 0,-24-45-394,0 0 0,0 0 0,1-1 0,1-1 1,0 0-1,0 0 0,1-1 0,1-1 0,19 11 0,-11-11-1989,-4-4 32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10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174 440 1516,'0'0'974,"1"-2"-80,5-4-42,-4 4-28,2-3-69,-5 2 102,-6 4 4410,-3 3-5120,1 0 0,-1 1 0,1 0 0,0 1 0,0 0 0,1 0 0,-14 13 0,3-1 238,-16 23 0,29-34-291,1 0 1,1 0-1,-1 1 1,1 0 0,0-1-1,1 1 1,-3 10-1,6-17-82,-1 0-1,1 0 0,0 1 1,-1-1-1,1 0 0,0 1 1,0-1-1,0 0 1,0 1-1,0-1 0,0 0 1,1 0-1,-1 1 0,0-1 1,1 0-1,-1 1 0,1-1 1,-1 0-1,1 0 0,-1 0 1,1 0-1,0 0 1,0 0-1,0 0 0,-1 0 1,1 0-1,0 0 0,0 0 1,2 1-1,-2-1 4,8-1-19,-7 0-1,0 1 0,0-1 0,-1 0 0,1 0 0,0 0 0,0 0-1,0 0 1,0-1 0,-1 1 0,1-1 0,0 1 0,0-1 0,-1 1 0,1-1-1,0 0 1,-1 0 0,1 0 0,-1 0 0,1 0 0,-1 0 0,0-1-1,2-1 1,3-3 1,-2 0-1,1 0 0,-1-1 0,0 0 1,0 1-1,-1-1 0,3-8 0,1-5-16,6-27 0,-13 45-20,0 2 4,0-1 35,0 1-1,0 0 1,0-1 0,0 1 0,0 0 0,0-1 0,0 1 0,0 0 0,0-1 0,0 1 0,0 0 0,0-1 0,1 1 0,-1 0-1,0-1 1,0 1 0,0 0 0,0 0 0,1-1 0,-1 1 0,0 0 0,0 0 0,1-1 0,-1 1 0,0 0 0,0 0 0,1 0-1,-1-1 1,0 1 0,1 0 0,-1 0 0,0 0 0,1 0 0,-1 0 0,0 0 0,1 0 0,-1 0 0,0 0 0,1 0-1,-1 0 1,1 0 0,6 3-29,0-1-1,0 1 1,14 2-1,-2-4-105,0 0 0,0-2-1,0 0 1,-1-1 0,38-8-1,-42 6 65,-1 0-1,0-1 0,0 0 0,0-1 0,0-1 1,-1 0-1,0 0 0,16-15 0,-11 1 119,-16 20 96,-8 6-110,-3 2-16,1 1-1,0 0 1,0 1 0,1 0 0,0 0-1,1 1 1,-1 0 0,-5 12 0,4-4 9,1 1 1,0 0 0,2 0 0,-6 26 0,11-42-11,3 2 17,-2-5-29,0 1 0,0 0 0,0-1 0,1 1 0,-1-1-1,0 1 1,0-1 0,0 1 0,0 0 0,1-1 0,-1 1 0,0-1 0,0 1 0,1-1-1,-1 1 1,0-1 0,1 1 0,-1-1 0,1 1 0,1 0 0,0 0 0,-1-1 0,1 1 0,0 0 0,0-1 0,0 1 0,0-1-1,-1 0 1,1 0 0,0 0 0,0 0 0,0 0 0,0 0 0,0 0 0,0 0 0,-1-1 0,1 1 0,3-2 0,0 0-9,0-1 1,0 1-1,-1-1 0,1 0 1,-1 0-1,7-7 1,2-4-27,0 0-1,19-28 1,-21 25 21,-1-1 0,-1 0-1,0 0 1,-2-1 0,0 0 0,-1-1-1,0 0 1,2-23 0,-1-16 89,0-89 0,-7 111 237,-9-61 0,8 96-237,0 0-12,-1-3-52,2 5-10,0 0 0,0 0 0,0 0 0,0 0 0,0-1 0,0 1 0,0 0 0,0 0 0,-1 0 0,1 0 0,0 0 0,0 0 0,0 0 0,0 0 0,0-1 0,0 1 0,0 0 0,0 0 0,-1 0 0,1 0 0,0 0 0,0 0 0,0 0 0,0 0 0,0 0 0,0 0 0,0 0 1,-1 0-1,1 0 0,0 0 0,0 0 0,0 0 0,0 0 0,0 0 0,-1 0 0,1 0 0,0 0 0,0 0 0,0 0 0,0 0 0,0 0 0,0 0 0,-1 0 0,1 0 0,0 0 0,0 0 0,0 0 0,0 1 0,0-1 0,0 0 0,0 0 0,0 0 0,0 0 0,-1 0 0,1 0 0,0 0 1,0 0-1,0 1 0,0-1 0,0 0 0,-5 14 15,0 0 0,1 0 1,0 0-1,1 0 0,1 1 1,0-1-1,0 17 0,7 111 57,-2-120-164,0 1 0,2-1 0,0 0 0,1-1 0,2 1 0,10 22 0,-8-24-1059,1 0 0,1-1 0,19 25 1,-20-32-1818,4 1 36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1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1056,'1'2'10146,"4"15"-9954,5 3 389,0-1 1,22 32-1,-25-43-465,-1 0 0,1 0 0,0-1 0,1 0 0,-1 0 0,1-1 1,16 10-1,-21-14-91,1 0 1,-1-1-1,1 1 1,-1-1-1,1 0 1,0 0-1,-1 0 1,1 0-1,0-1 1,0 1-1,0-1 1,0 0-1,0 0 1,-1 0-1,1-1 1,0 0-1,0 1 1,0-1-1,-1 0 1,6-3-1,-2 0 86,0 0-1,0 0 1,-1-1-1,0 0 1,0-1-1,0 1 1,0-1-1,7-10 1,1-3 565,13-23 1,-26 40-272,0 6-302,2 6-33,-1 0-1,-1 0 0,0 0 1,0 1-1,-1 12 1,-7 59 203,1-2-103,5-43-163,-1-16-580,2 1 0,1-1 0,4 29 0,-5-48-142,2 2-260,-1-2-678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14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1156,'0'0'2819,"0"5"-2230,2 14-45,-2-19-467,0 1-1,0 0 0,0-1 1,1 1-1,-1-1 0,0 1 0,0-1 1,1 1-1,-1-1 0,0 1 0,1-1 1,-1 1-1,1-1 0,-1 1 1,1-1-1,-1 1 0,0-1 0,1 0 1,0 1-1,-1-1 0,1 0 1,-1 1-1,1-1 0,-1 0 0,1 0 1,0 1-1,0-1 0,13 1 554,-13-1-519,4 0 25,1-1 0,-1 0-1,0 0 1,1 0 0,-1-1-1,0 0 1,0 0 0,0 0-1,0 0 1,-1-1 0,1 0-1,-1 0 1,0 0 0,1-1 0,-1 1-1,-1-1 1,1 0 0,0 0-1,-1 0 1,5-8 0,-1 0 29,1-1 0,-2 0 1,0 0-1,0-1 0,-1 0 0,4-20 1,-8 31-90,0-1 1,-1 1-1,1-1 1,-1 1-1,0-1 1,0 0-1,0 1 1,0-1-1,-1 1 1,1-1-1,-1 1 1,0 0-1,-3-7 1,3 9-59,0 0 1,0 0 0,0 0 0,0 0 0,-1 1 0,1-1 0,0 0 0,-1 1 0,1-1 0,0 1 0,-1-1 0,1 1 0,-1 0 0,1-1 0,-1 1-1,1 0 1,0 0 0,-1 0 0,-2 0 0,-1 2-3,-1 0 1,1 0-1,0 0 0,0 1 0,0-1 0,0 1 0,1 0 0,-1 1 0,1-1 1,0 1-1,0 0 0,0 0 0,0 0 0,1 0 0,0 1 0,0-1 1,0 1-1,0 0 0,-3 8 0,3-6-6,0 1 0,0-1 1,1 1-1,0 0 0,0-1 1,1 1-1,0 0 0,0 0 0,1 0 1,0 0-1,1 0 0,-1 0 0,2 0 1,-1 0-1,1 0 0,0-1 0,0 1 1,1-1-1,0 1 0,1-1 0,0 0 1,0 0-1,0 0 0,1-1 0,0 0 1,0 0-1,6 6 0,-3-5-3,-1 0 0,1-1 0,1 1-1,-1-2 1,18 10 0,-21-13-113,0 0 0,0 0 1,0-1-1,0 1 0,0-1 0,0 0 1,0 0-1,0-1 0,0 0 1,1 0-1,-1 0 0,0 0 1,6-2-1,-6 1-226,0-1 0,-1 1 0,0-1 0,1 0 0,3-3 0,3-4-4480,-2 0 2236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1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34 1180,'0'0'1238,"4"-15"922,-2 6 2032,-2 8-4131,0 1 0,0 0 1,0-1-1,0 1 0,0 0 0,0-1 0,0 1 0,0 0 0,0-1 1,0 1-1,0 0 0,0-1 0,0 1 0,0 0 0,-1-1 0,1 1 1,0 0-1,0 0 0,0-1 0,-1 1 0,1 0 0,0 0 0,0-1 1,-1 1-1,1 0 0,0 0 0,0 0 0,-1-1 0,1 1 0,0 0 1,-1 0-1,1 0 0,0 0 0,-1 0 0,1 0 0,0-1 0,-1 1 1,1 0-1,0 0 0,-1 0 0,1 0 0,-1 0-80,0 0 478,-4 2-256,1 0-149,0 0 1,1 0-1,-1 0 0,0 0 0,1 1 0,-1 0 1,1-1-1,0 2 0,0-1 0,0 0 0,0 0 1,1 1-1,-1-1 0,1 1 0,0 0 0,0 0 1,0 0-1,1 0 0,-2 5 0,1-1-8,1 1 0,0-1 0,1 0 0,0 0 0,0 1 0,1-1 0,0 0 0,3 15 0,4 3 55,14 34 1,-4-15-7,-17-42-86,0 0-1,0 0 1,-1-1-1,1 1 1,-1 0-1,0 0 1,0 0 0,0 0-1,0-1 1,0 1-1,0 0 1,-1 0-1,1 0 1,-1-1-1,0 1 1,0 0-1,0-1 1,0 1-1,-1-1 1,-1 4-1,0-2-37,-1 0-1,1 0 1,-1 0-1,0 0 1,0-1-1,0 0 1,0 0-1,-1 0 1,1 0-1,-7 2 1,5-2-466,-21 8-215,5-8-5068,11-3 2781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1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1 304 892,'0'-2'262,"7"-11"2007,-7 13-2112,0 0 0,0 0-1,0-1 1,0 1 0,1 0 0,-1 0-1,0-1 1,0 1 0,0 0 0,0 0-1,0-1 1,1 1 0,-1 0 0,0 0 0,0 0-1,0-1 1,1 1 0,-1 0 0,0 0-1,0 0 1,1 0 0,-1 0 0,0-1-1,0 1 1,1 0 0,-1 0 0,0 0-1,0 0 1,1 0 0,-1 0 0,0 0-1,1 0 1,3 6 18,-1-1 0,0 1 0,0 1 0,0-1 0,0 0 0,2 13 0,8 45 548,-10-46-596,28 259 1368,-32-219-1239,0-45-86,1 1 1,0-1 0,0 1-1,5 24 1,-3-42-142,3-13-12,-1 0 1,-1-1-1,2-24 0,-1-61 13,-3 55-20,47-486 412,-46 518-371,-2 11-30,1 1 0,-1-1 1,1 0-1,0 1 0,0-1 0,1 1 0,-1-1 0,4-6 1,-4 10 24,3 4-14,2 4-15,1 1 0,-1-1 0,0 2 0,-1-1 0,0 0 0,0 1 0,-1 0 0,0 0 0,4 13-1,22 92 72,-26-96-77,61 255 94,-29-132-1969,-32-128 1147,0 1-576,-3-4-3553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17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7 187 1780,'0'0'797,"0"0"-716,-1 0 1,1 0-1,0 0 1,-1-1-1,1 1 0,0 0 1,0 0-1,-1 0 1,1 0-1,0 0 1,-1 0-1,1-1 0,0 1 1,0 0-1,-1 0 1,1 0-1,0-1 1,0 1-1,0 0 0,-1 0 1,1-1-1,0 1 1,0 0-1,0-1 1,0 1-1,0 0 0,-1 0 1,1-1-1,0 1 1,0 0-1,0-1 0,0 1 1,0 0-1,0-1 1,0 1-1,0 0 1,0 0-1,0-1 0,0 1 1,8-7 150,0 1 0,0 0 0,0 1 0,1 0 0,14-7 0,53-17 311,-27 11-327,15-8-264,66-27-3731,-109 42 2037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18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23 156 1144,'-23'5'6419,"28"-8"-6217,54-29 937,119-44 0,-156 69-720,-14 4-147,0 0 1,-1 0-1,11-6 0,4 1 753,-10 5-518,22-10 1333,-32 12-1527,-2 3-316,0 0 2,-1-1 0,1 1 0,0 0 0,-1-1 1,1 1-1,-1-1 0,0 1 0,0 0 1,1-1-1,-3 2 0,0 2-1,-49 99 3,26-46 18,-12 30-11,-10 26 19,-1 4 7,39-89 19,-21 40 1,31-69-53,0 1 0,-1 0 0,1 0 0,0-1 0,0 1 0,0 0 0,-1 0 1,1 0-1,0 0 0,0-1 0,0 1 0,1 0 0,-1 0 0,0 0 0,0 0 0,0-1 0,0 1 0,1 0 0,-1 0 0,0-1 0,1 1 0,-1 0 0,1 0 0,-1-1 1,1 1-1,0 0 0,0 1 1,0-2 0,0 1 0,0 0-1,0-1 1,0 1-1,0-1 1,0 0-1,0 1 1,0-1 0,0 0-1,0 0 1,0 1-1,0-1 1,0 0 0,1 0-1,-1 0 1,0 0-1,0-1 1,0 1-1,0 0 1,2-1 0,1 1 4,41-3 13,-23 3-313,0-1 0,-1-1 0,42-10 0,-48 7-226,60-19-1789,-27 2-2791,-28 10 2225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19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15 1880,'-4'-10'3284,"4"10"-3231,0 0-1,0 0 0,0-1 0,0 1 0,0 0 0,0 0 0,0 0 0,0 0 0,0 0 0,0-1 0,0 1 0,0 0 0,0 0 0,0 0 0,0 0 0,0 0 0,0 0 0,0-1 0,0 1 0,0 0 1,0 0-1,0 0 0,0 0 0,0 0 0,0 0 0,0 0 0,-1 0 0,1-1 0,0 1 0,0 0 0,0 0 0,0 0 0,0 0 0,0 0 0,0 0 0,-1 0 0,1 0 0,0 0 0,0 0 0,0 0 1,0 0-1,0 0 0,0 0 0,-1 0 0,1 0 0,0 0 0,0 0 0,0 0 0,0 0 0,0 0 0,0 0 0,-1 0 0,1 0 0,0 0 0,0 0 0,0 0 0,0 0 0,0 0 0,0 0 1,0 0-1,-1 0 0,1 1 0,0-1 0,0 0 0,-3 14 691,4 27-540,1-25-76,1 0-1,1 0 1,1-1-1,9 25 1,-11-33-84,0-1-1,0 1 1,1-1-1,0 0 1,0 0-1,0 0 1,1-1-1,0 1 1,0-1 0,0 0-1,1-1 1,11 9-1,-15-12-31,0 0-1,0-1 0,0 1 0,0 0 1,0-1-1,1 1 0,-1-1 1,0 1-1,0-1 0,1 0 1,-1 0-1,0 0 0,0 0 0,0-1 1,1 1-1,-1-1 0,0 1 1,0-1-1,0 0 0,0 1 0,0-1 1,0 0-1,0-1 0,0 1 1,0 0-1,0 0 0,-1-1 1,1 1-1,0-1 0,-1 0 0,1 1 1,1-4-1,4-5 56,0 0 0,0-1 1,-1 0-1,6-17 0,-7 19 8,38-102 1225,-43 109-968,3 5-259,1 6-34,1-1 0,-1 1 0,0 0 0,-1 1 0,0-1 0,3 17 1,11 30-282,-15-50 25,1-1-1,-1 0 1,1 0-1,1 0 1,3 6-1,15 7-5182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1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57 1464,'-3'-16'3237,"3"16"-3073,0-1 0,0 1 0,1-1-1,-1 1 1,0-1 0,0 1 0,1 0-1,-1-1 1,0 1 0,1-1 0,-1 1-1,1 0 1,-1 0 0,1-1 0,-1 1-1,0 0 1,1 0 0,-1-1 0,1 1-1,-1 0 1,1 0 0,-1 0 0,2 0-1,3 1 156,11 10-54,0 1 0,-2 1 0,1 0 0,-2 1 0,18 22-1,-14-14-71,-2 0 0,-1 1 0,18 37-1,-30-55-165,0-1 0,-1 1-1,1-1 1,-1 1-1,0 0 1,-1-1-1,1 8 1,-1-9-27,0-1 1,0 0-1,0 1 0,-1-1 1,1 0-1,-1 0 0,1 1 0,-1-1 1,0 0-1,0 0 0,0 0 1,0 0-1,0 0 0,-1 0 1,1 0-1,-1 0 0,1-1 1,-1 1-1,0 0 0,1-1 0,-3 2 1,2-2-3,-7 2 1,-13-5 10,17-2-4,2 2-2,1 0 6,0 0-1,0 0 0,0-1 1,0 1-1,0 0 0,0-1 1,0 1-1,1-1 0,0 0 1,-1 1-1,1-1 0,0 0 1,0 0-1,0 0 0,1 0 1,-1 0-1,1 0 0,-1-5 1,1-2 24,0 0 1,0 0-1,1 1 1,3-14-1,-1 11 0,0 1-1,1-1 1,0 1-1,1 0 0,0 1 1,1-1-1,0 1 1,8-11-1,2 1-296,1 2 0,35-31 0,-52 49 252,23-18-1544,-9 10-2681,2 1 1784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19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13 129 844,'0'1'33,"1"3"461,0 1-1,0 0 1,0-1 0,1 0-1,-1 1 1,5 7 0,-5-11-416,-1 0 1,1-1-1,0 1 1,0 0-1,0 0 0,0-1 1,0 1-1,0-1 1,0 1-1,0-1 1,0 1-1,0-1 1,0 1-1,0-1 0,0 0 1,0 0-1,0 0 1,0 1-1,0-1 1,0 0-1,1 0 0,-1-1 1,0 1-1,0 0 1,0 0-1,0 0 1,0-1-1,0 1 1,0-1-1,0 1 0,0-1 1,1 0-1,5-2 77,-1 0-1,0 0 1,0-1-1,0 0 1,-1 0 0,1 0-1,-1-1 1,0 0-1,0 0 1,-1 0-1,1 0 1,-1-1-1,0 0 1,-1 0-1,1 0 1,-1 0 0,-1-1-1,1 1 1,-1-1-1,0 1 1,0-1-1,-1 0 1,1-11-1,-2 16-113,0 1 0,0 0 0,0-1 0,0 1 0,0 0-1,0-1 1,-1 1 0,1 0 0,0-1 0,-1 1 0,1 0 0,-1 0 0,1-1-1,-1 1 1,0 0 0,0 0 0,1 0 0,-1 0 0,0 0 0,0 0-1,0 0 1,0 0 0,0 0 0,0 0 0,-1 1 0,1-1 0,0 0-1,0 1 1,0-1 0,-1 1 0,1-1 0,0 1 0,-1 0 0,1-1-1,0 1 1,-1 0 0,1 0 0,0 0 0,-1 0 0,1 0 0,-2 0-1,-3 3 10,0 0-1,0 0 0,0 0 0,1 1 1,-1 0-1,1 0 0,0 0 0,0 1 0,0-1 1,1 1-1,0 0 0,-1 1 0,2-1 0,-1 1 1,1-1-1,0 1 0,-3 9 0,-1 0 5,1 0 0,1 1 0,1 0 0,0 0 0,1 0 1,-1 21-1,4-31-38,0 0 1,0 0-1,0 1 1,1-1 0,0 0-1,0 0 1,1 0-1,-1 1 1,1-2 0,1 1-1,-1 0 1,1 0-1,0-1 1,0 1 0,1-1-1,-1 0 1,6 5-1,-3-4-7,0 0-1,1-1 1,0 0-1,0 0 1,1-1-1,-1 0 1,1 0-1,0-1 0,0 1 1,0-2-1,0 1 1,11 1-1,-3-2-108,0 1-1,0-2 0,0 0 0,1-1 0,-1-1 1,0 0-1,0-1 0,18-5 0,-14 1-1547,1 0-1,-1-2 1,23-11 0,-24 10-1283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2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23 219 1444,'-1'-2'952,"-3"-8"2404,2 9-1290,-1 19-695,4 41-1884,0-51 1015,0 35-194,7 87 324,-5-96-476,-2-32-68,-1-8-69,6-61 224,-6 24 82,-1-4 237,2 0 0,2 0 0,13-70 0,-13 105-461,0 0 0,1 0 0,0 1 0,1-1 0,1 1 0,-1 1 0,9-12 0,-11 19-87,0 1-1,0-1 1,1 1 0,-1 0-1,1 0 1,0 0-1,-1 1 1,1-1-1,0 1 1,7-2 0,-8 2-23,1 3 21,-3-2-11,-1 0 0,1 0 0,-1 0 0,0 0 1,1 0-1,-1 1 0,0-1 0,1 0 0,-1 0 0,1 0 0,-1 0 0,0 0 0,1 0 0,-1 1 0,0-1 0,1 0 0,-1 0 0,0 1 1,0-1-1,1 0 0,-1 0 0,0 1 0,0-1 0,1 0 0,-1 1 0,1 2-1,0 0 1,-1 1-1,0-1 0,0 0 1,1 0-1,-2 1 0,1-1 1,0 0-1,-1 0 0,1 1 1,-1-1-1,-2 5 0,-20 44 23,8-18-27,13-28-1,0-1-1,1 0 0,0 1 0,0-1 0,1 1 1,-1 0-1,1-1 0,1 1 0,-1-1 0,1 1 1,0-1-1,0 1 0,0-1 0,1 1 0,0-1 1,0 0-1,5 9 0,3 4-32,2-1 1,0 1-1,21 20 1,-8-9-28,-11-11 5,-4-7-44,14 22-1,-22-30 80,0 1 1,0-1-1,0 1 1,-1 0-1,1 0 1,-1 0-1,0 0 1,0 0-1,-1 0 1,1 7-1,-1-9 19,0 0 0,-1 0-1,1 0 1,-1-1 0,1 1-1,-1 0 1,0 0 0,0-1 0,0 1-1,0-1 1,0 1 0,0 0-1,0-1 1,0 0 0,-1 1 0,1-1-1,-1 0 1,1 0 0,-1 0-1,1 0 1,-1 0 0,0 0 0,1 0-1,-1 0 1,0-1 0,-3 2-1,-4 1-10,-1-1 0,0 1 0,-13 0-1,22-3 15,-8 1-50,-1 0 1,1-1-1,-1 0 0,1-1 0,-1 0 1,1 0-1,-1-1 0,1 0 0,0-1 0,0 0 1,-16-7-1,20 7-143,1 1 0,-1-1 0,1 0 0,0-1 0,0 1 0,0-1 0,0 1 0,1-1 0,-1-1 0,1 1 0,0 0 0,0-1 0,0 1 0,1-1 0,0 0 0,0 0 0,0 0 0,0 0 0,1 0 0,0 0 0,0 0 0,0-9 0,0-11-2263,4 0 34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2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54 129 1420,'0'0'4379,"0"7"-3837,4 35 170,1-1 1,2 0-1,1 0 0,17 46 1,-18-69-280,7 26 0,-14-42-350,2 3-30,-2-6-27,0 1 0,0 0-1,0 0 1,0 0-1,0 0 1,0 0-1,0 0 1,-1 0 0,1 0-1,0 0 1,0 0-1,0 0 1,0 0 0,0 0-1,0 0 1,0 0-1,0 0 1,0 0 0,0 0-1,0 0 1,0 0-1,0 0 1,0 0 0,0 0-1,-1 0 1,1 0-1,0 0 1,0 0 0,0 0-1,0 0 1,0 0-1,0 0 1,0 0-1,0 0 1,-13-21 197,1 0 0,2-2 0,-11-27-1,-43-140 1533,63 182-1671,0-1-1,0 0 0,1 0 0,0 0 1,1 0-1,0 1 0,0-1 1,1 0-1,0 0 0,5-12 0,5-4 63,-5 15-124,-6 7-33,2 0 7,12 2-18,-13 1 31,-2 1-9,0-1 0,0 0 0,0 1 0,0-1 0,0 0 0,0 1 0,0-1 0,0 0 0,0 0 0,1 1 0,-1-1 0,0 0 0,0 1 0,0-1 0,0 0 0,0 0 0,1 1 0,-1-1 0,0 0 0,0 0-1,0 1 1,1-1 0,-1 0 0,0 0 0,1 1 0,-1-1 0,1 0-1,-1 0 1,0 1-1,1-1 1,-1 1-1,0-1 1,1 0-1,-1 1 1,0-1-1,1 1 1,-1-1-1,0 1 0,0-1 1,0 1-1,1-1 1,-1 1-1,0-1 1,0 1-1,0-1 1,0 1-1,0 0 1,0 11 1,0-1 1,-1 1-1,-3 12 0,2-12 5,-16 89-70,18-99 59,0 0-1,0 0 0,0 1 1,0-1-1,1 0 1,-1 0-1,1 0 1,-1 0-1,1 0 1,0 0-1,0 0 1,0 0-1,0-1 1,0 1-1,0 0 0,1 0 1,1 1-1,29 27-60,-17-18 50,13 15-11,-9-10 9,0 1 1,-2 0 0,0 1-1,-1 1 1,17 27 0,-31-44 15,0 1 1,-1 0-1,1 0 1,-1 0 0,1 0-1,-1 0 1,0 0-1,-1 0 1,1 0-1,-1 9 1,0-11-4,0 0-1,0-1 1,-1 1 0,1 0-1,-1 0 1,1 0 0,-1-1 0,0 1-1,0 0 1,0-1 0,0 1-1,0-1 1,0 1 0,0-1-1,0 1 1,0-1 0,-1 0 0,1 0-1,-1 1 1,1-1 0,-1 0-1,1 0 1,-1 0 0,0-1 0,1 1-1,-1 0 1,-3 0 0,-6 2-237,0-1 1,0 0 0,0-1-1,-1 0 1,1 0-1,-22-3 1,-31-8-6599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2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129 360 1548,'0'-1'171,"-2"-23"2203,2 23-2255,0 0 1,0 1-1,0-1 1,0 0-1,0 1 1,0-1-1,-1 0 1,1 0-1,0 1 0,0-1 1,-1 0-1,1 1 1,0-1-1,-1 0 1,1 1-1,-1-1 1,1 1-1,-1-1 1,1 1-1,-1-1 1,1 1-1,-1-1 0,0 1 1,1-1-1,-1 1 1,0 0-1,1-1 1,-1 1-1,0 0 1,-1 0-34,0 0 0,0 0 1,0 1-1,0-1 0,0 1 0,0 0 1,0-1-1,1 1 0,-1 0 0,0 0 1,0 0-1,1 0 0,-1 1 0,1-1 1,-1 0-1,1 1 0,0-1 1,-3 4-1,-2 2 88,1 2 0,-7 13 0,7-11-82,-5 7 58,2 0 1,0 1-1,1 0 0,-5 22 0,10-35-128,1 0 1,0 0-1,0 0 0,0 0 1,1 0-1,0 0 0,0 0 0,0 0 1,1 0-1,0 0 0,0 0 1,1 0-1,0 0 0,0 0 0,0 0 1,1-1-1,5 10 0,-7-14-36,0 1 0,0-1 0,0 0 0,0 0 0,0 0 0,0 0 0,0 0 0,1 0 0,-1-1 0,0 1 0,1 0-1,-1-1 1,1 1 0,-1 0 0,1-1 0,-1 0 0,1 1 0,-1-1 0,1 0 0,-1 0 0,1 0 0,-1 0 0,1 0 0,-1 0 0,1 0-1,-1-1 1,1 1 0,-1 0 0,1-1 0,-1 0 0,1 1 0,-1-1 0,0 0 0,1 1 0,0-2 0,6-3-56,-1-1 0,1 0 0,-2 0 1,11-11-1,-14 14 69,4-6-61,1 0 0,7-14 0,-11 16 6,1 0 1,0-1-1,1 1 1,8-8-1,-12 13 16,-1 2-47,-1 0 84,1 0 1,-1 0 0,0 0 0,0 0-1,0 0 1,1 0 0,-1 0 0,0-1-1,0 1 1,0 0 0,1 0 0,-1 0 0,0 0-1,0 0 1,0 0 0,1 0 0,-1 0-1,0 0 1,0 0 0,0 1 0,1-1-1,-1 0 1,0 0 0,0 0 0,0 0 0,0 0-1,1 0 1,-1 0 0,0 0 0,0 1-1,0-1 1,0 0 0,1 0 0,-1 0-1,0 0 1,0 0 0,0 1 0,0-1 0,2 5-4,0-1 0,0 1 0,0-1 0,0 1 0,1-1 0,0 0 0,0 0 0,0 0 0,0 0 0,1-1 0,-1 1 0,1-1 0,0 0 1,0 0-1,0 0 0,0-1 0,1 0 0,-1 1 0,1-1 0,-1-1 0,1 1 0,0-1 0,0 0 0,-1 0 0,1 0 0,0 0 0,0-1 0,8 0 1,-6-1 1,-1 1 0,1-1 0,-1 0 0,1-1 0,-1 1 0,0-1 0,1-1 0,-1 1 0,0-1 1,10-7-1,-12 7 23,0 0 0,0-1 0,0 1 1,-1-1-1,0 0 0,0 0 0,0 0 1,0 0-1,-1-1 0,1 1 0,-1-1 1,0 1-1,0-1 0,1-9 1,1-4 118,-2 0 1,0 0-1,-1-29 0,-8-55 197,7 100-329,-8-58 535,-2 1 1,-31-97-1,41 156-533,0 0 0,0 0 0,0 0 0,0 0 0,0 0-1,0 0 1,0 0 0,0 0 0,0 0 0,0 0-1,0 0 1,0 0 0,0 0 0,0 0 0,0 1-1,0-1 1,0 0 0,0 0 0,-1 0 0,1 0 0,0 0-1,0 0 1,0 0 0,0 0 0,0 0 0,0 0-1,0 0 1,0 0 0,0 0 0,0 0 0,0 0-1,0 0 1,-1 0 0,1 0 0,0 0 0,0 0-1,0 0 1,0 0 0,0 0 0,0 0 0,0 0 0,0 0-1,0 0 1,0-1 0,0 1 0,0 0 0,0 0-1,0 0 1,-1 0 0,1 0 0,0 0 0,0 0-1,0 0 1,0 0 0,0 0 0,0 0 0,0 0 0,0 0-1,0 0 1,0-1 0,0 1 0,0 0 0,0 0-1,-4 11 106,0 19-73,4 11-127,2-1 1,1 1 0,2-1 0,2 0 0,2 0-1,1 0 1,24 57 0,-15-61-1312,-3-14-3020,-8-12 1603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21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1 290 884,'0'0'731,"3"-3"-62,18-14 206,1 1 0,25-14 0,-20 13-473,40-21 252,1 4-1,90-34 1,-133 58-598,72-32-1450,-76 33-594,-9 3 350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2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1504,'0'0'7554,"-5"5"-7105,-17 18 250,-23 33 1,30-35-455,0 1 1,2 0-1,1 1 1,-14 34-1,23-47-200,0-1-1,0 0 0,1 1 1,1-1-1,-1 1 0,1 0 1,1-1-1,0 1 0,0 0 1,1-1-1,0 1 0,1 0 1,0-1-1,0 1 0,6 12 1,-6-17-98,1 0 0,0-1 0,-1 1 1,1-1-1,1 0 0,-1 1 0,1-1 1,0-1-1,-1 1 0,2-1 0,-1 1 1,0-1-1,1 0 0,-1-1 0,1 1 1,6 2-1,1-1-988,1 0 0,-1-1 0,1-1-1,-1 0 1,21 1 0,-17-3-1478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2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1 603 964,'0'0'3969,"10"-3"1210,0-11-4953,-2 0-1,1-1 0,-2 0 1,11-27-1,-3 8-102,-3 3-28,-1 0 1,-1-1 0,-1-1-1,-2 1 1,-1-1 0,-2 0-1,-1-1 1,-2 1 0,-4-47-1,3 77-73,-1-8 88,0-1 0,0 0 0,-1 1 0,-1-1 0,-5-14 1,8 26-106,0-1 1,-1 1 0,1 0 0,0-1 0,0 1 0,0-1 0,-1 1 0,1 0 0,0 0 0,-1-1 0,1 1 0,0 0-1,0 0 1,-1-1 0,1 1 0,0 0 0,-1 0 0,1 0 0,-1-1 0,1 1 0,0 0 0,-1 0 0,1 0 0,0 0-1,-1 0 1,1 0 0,-1 0 0,1 0 0,0 0 0,-1 0 0,1 0 0,-1 0 0,1 0 0,0 0 0,-1 0-1,1 0 1,-1 0 0,1 1 0,0-1 0,-1 0 0,1 0 0,-1 1 0,-12 10 69,13-10-83,-4 3 20,0 1 1,0 0 0,1 0-1,0 0 1,0 1-1,1-1 1,-3 8-1,-11 44 68,12-38-59,0 0 1,2 1-1,0-1 0,2 0 1,2 35-1,-1-44-14,1-1 0,-1 1 0,2 0 0,-1-1 0,1 1 0,1-1 0,0 0 0,0 0 0,1 0 0,0-1 0,0 1 1,1-1-1,7 8 0,-9-12-23,0 0 0,0 0 0,0-1 0,1 1 0,-1-1 0,1 0 0,0 0 0,0-1 0,0 1 0,0-1 0,0 0 0,0 0 0,1-1 0,-1 0 0,1 0 0,-1 0 0,1-1 0,-1 1 0,1-1 0,-1-1 0,1 1 0,-1-1 0,1 0 0,-1 0 0,1 0 0,-1-1 0,0 0 0,0 0 0,8-4 0,11-9-92,23-19 0,-37 26 74,-7 5 13,3 0 2,18 2-91,-21 1 110,-1 1 0,1-1 0,0 1 0,-1 0 0,1-1 0,-1 1 0,1 0 0,-1 1 0,0-1 0,1 0 0,-1 1 1,0-1-1,3 3 0,25 27 31,-18-17-22,-3-5 5,4 5 11,0-1-1,24 19 0,-31-29-18,-1 1-1,1-1 0,0 0 1,0 0-1,1 0 1,-1-1-1,0 0 0,1 0 1,0-1-1,12 2 1,-5-3-47,-1 0 0,1 0 0,0-2 1,0 1-1,-1-2 0,1 0 0,-1 0 0,0-2 1,0 1-1,0-2 0,15-7 0,-20 8-325,-1 0 0,1 0 0,-1 0 0,0-1 0,0 0 0,0-1 0,-1 0 0,0 1 0,0-2 0,-1 1 0,0-1 0,0 0 0,-1 0 0,0 0 0,0-1 0,-1 1 0,5-18 0,-4-2-2281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23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14 437 992,'-1'-2'474,"-9"-6"1214,10 8-1629,0 0 0,-1 0 0,1 0 0,0-1 1,0 1-1,0 0 0,0 0 0,-1 0 0,1-1 0,0 1 0,0 0 0,0 0 0,0-1 1,0 1-1,0 0 0,0 0 0,0-1 0,0 1 0,0 0 0,0 0 0,0-1 1,0 1-1,0 0 0,0 0 0,0-1 0,0 1 0,0 0 0,0 0 0,0-1 0,0 1 1,0 0-1,0 0 0,0-1 0,1 1 0,-1 0 0,0 0 0,0 0 0,0-1 0,0 1 1,1 0-1,-1 0 0,0-1 0,14-7 67,0 1 0,0 0 0,1 0 0,-1 2 0,1 0 0,18-4 0,102-15 253,-111 21-324,40-7 69,33-5 84,141-3 0,94 16 43,-231 1-169,247 3 119,111 12 14,-173 2-78,226 4 51,-509-20-187,168-6 230,-139 3-71,-1-1 0,1-2 0,39-12 0,-53 11 8,-1 0 0,0-2 0,0 0 0,-1 0 0,0-2 1,-1 0-1,27-25 0,-36 30-105,-1 0 0,0 0 0,0 0 1,-1-1-1,0 1 0,0-1 0,0 0 0,-1-1 0,5-14 0,-2-3 158,7-43 0,-8 32-18,-5 35-86,0 12-90,-2 189 120,-7 55-1,8 135 37,-3-136-69,6 282-973,14-280-4592,-8-178 2508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2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4 1476,'0'0'4652,"-8"0"-4491,1-1-146,-4 0 92,0 0 0,1 1-1,-1 0 1,0 0-1,-10 3 1,-77 15 411,61-11-50,-64 5 1,73-9-77,24-3-357,0 0 1,0 0-1,1 1 1,-1 0-1,0 0 1,1 0-1,-1 0 1,1 0-1,-1 1 1,1-1-1,0 1 1,0 0-1,-1 0 1,1 0-1,1 0 0,-1 1 1,0 0-1,0-1 1,1 1-1,0 0 1,-1 0-1,1 0 1,0 0-1,1 0 1,-1 1-1,0-1 1,0 4-1,-9 26 31,2 0 0,1 0 0,2 1 1,1-1-1,0 37 0,9 167 105,-3-219-161,27 218 107,19-9-27,-46-223-87,65 250 278,6 27-46,-24 44 19,-32-195-188,-15-122-64,0 3 22,1 1 0,0 0-1,7 17 1,-8-26-12,0 0 1,0-1 0,0 1 0,0-1 0,1 1-1,0-1 1,-1 0 0,1 1 0,0-1-1,0 0 1,0 0 0,0 0 0,0 0 0,1-1-1,-1 1 1,1 0 0,-1-1 0,1 0 0,-1 0-1,5 2 1,5-1 12,0 0-1,0 0 1,0-1 0,1-1 0,22-1-1,66-15 37,-70 11-49,272-59 51,-82 15-46,207-20 16,-348 58-32,227-23-3,239-1-4,-266 20-13,152-16-236,-334 19 120,-41 7-24,101-24 1,-127 19-12,41-20 0,-29 11-139,-18 7-99,-16 3-5387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2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1332,'0'0'2276,"-8"52"-2052,5-31 4,0 4-148,-2-2-120,1 3-216,-2-5-200,2 5-540,2-4 164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27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240 163 1388,'0'0'498,"-6"-12"2100,5 12-2532,0 0 1,-1 0-1,1 0 1,0 0-1,0 0 1,0 1 0,0-1-1,-1 0 1,1 1-1,0-1 1,0 1-1,0-1 1,0 1-1,0-1 1,0 1 0,0 0-1,0-1 1,0 1-1,0 0 1,1 0-1,-1 0 1,0 0-1,0 1 1,-23 27 224,21-25-137,-33 48 471,3 1 0,2 2 0,-34 82 0,50-99-152,14-36 23,3-8-465,57-182 96,-10 28-43,-2 46-79,-43 104-9,1 1 1,0 0-1,8-9 1,-6 8-4,-6 10 13,-1-1 0,1 0 0,-1 0 0,1 1 0,-1-1 0,1 1 0,-1-1 0,1 1-1,0-1 1,-1 1 0,1-1 0,0 1 0,0-1 0,-1 1 0,1 0 0,0-1 0,0 1 0,0 0 0,-1 0 0,1-1 0,0 1 0,0 0 0,0 0 0,0 0 0,-1 0 0,1 0 0,0 0-1,0 1 1,0-1 0,0 0 0,-1 0 0,1 1 0,0-1 0,0 0 0,-1 1 0,1-1 0,0 0 0,0 1 0,-1-1 0,2 2 0,1 1 40,1 0 0,-1 0 0,0 1 0,0-1 0,4 7 0,8 14 167,-2 1 0,20 50 0,11 22 137,3 4-56,-32-65-744,-14-35 208,1 9-335,0-6-777,-1 2-2908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27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13 1300,'0'0'696,"-3"-1"-45,-10-5 1398,12 6-2020,1 0-1,0 0 1,0 0-1,0 0 1,0 0-1,0 0 1,0 0-1,0 0 1,0 0-1,0 0 0,-1 0 1,1 0-1,0 0 1,0 0-1,0 0 1,0 0-1,0 0 1,0 0-1,0 0 1,0 0-1,0 0 0,0 0 1,-1 0-1,1 0 1,0 0-1,0 0 1,0 0-1,0 0 1,0 0-1,0 0 1,0 1-1,0-1 0,0 0 1,0 0-1,0 0 1,0 0-1,0 0 1,0 0-1,0 0 1,0 0-1,0 0 1,0 1-1,0-1 0,0 0 1,0 0-1,0 0 1,0 0-1,0 0 1,0 0-1,0 0 1,0 0-1,0 0 1,0 1-1,0-1 1,11 19 1161,-7-14-1431,4 4 338,-1-1 0,2 1 0,-1-1 0,1-1 0,0 0 0,1 0 0,-1-1 0,20 9 0,-23-11-52,16 8 68,0-1 0,0-1 0,39 11 0,-12-8-765,-45-13 422,-1 0-22,12 1-58,-12 0-36,0-2-42,6-3-2,-6 3 4,-1 0 15,2-1 204,0-1-1,1 1 1,-1-1-1,-1 0 0,1 0 1,0-1-1,-1 1 1,1-1-1,-1 1 0,0-1 1,0 0-1,3-7 1,3-7 698,13-37 0,-11 25 394,-3 8 111,-12 26-3,-19 48-552,-1 21-941,15-23-2606,6-29 1357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2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1908,'0'0'1732,"2"2"-935,0 0-645,-1 1 0,1-1 0,-1 1 0,1-1 0,-1 1 0,0-1 0,0 1 0,0 0 0,0 0 0,-1-1 0,1 1 0,-1 0 0,1 5 0,-2 29 847,-9 61-1,1-11-200,6 37 112,4-103-999,1 0 0,0 0 0,11 38 0,1-27-4341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2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32 884,'0'-2'199,"0"1"-1,1-1 0,-1 0 1,0 1-1,0-1 1,0 1-1,0-1 1,0 1-1,0-1 1,-1-3-1,0-6 2685,1 13-2807,-1 0-1,1 0 1,0 0 0,-1 0 0,1 0-1,-1 0 1,1 0 0,-1 0 0,-1 2-1,-2 7 80,-1 15 316,1 0 1,0 54-1,3-49-203,6 306 1336,-3-286-1410,35 398 1111,-1-66-244,-22-241-759,4 64 57,-16-172-302,4 58 196,-9 148 1,-19-11 58,16-96-212,4-49-455,1-75 56,2 1 1,0-1 0,0 1-1,0-1 1,5 13-1,-6-20-200,5 26-5913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2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6 980,'5'-5'7466,"2"9"-7292,0 0 0,0 1-1,0 0 1,-1 1 0,10 10 0,-4-3 13,-1 0 0,1 0 0,1-2 1,0 1-1,1-1 0,0-1 0,25 13 0,-32-19-210,1-1-1,0 0 0,0 0 0,0-1 0,0 0 0,0 0 0,0-1 0,0 0 0,1 0 0,-1-1 0,0 0 0,1-1 0,-1 1 0,0-2 0,0 1 0,0-1 1,0 0-1,10-5 0,-5 0-91,0 0 1,0-2 0,-1 1 0,0-1 0,0-1-1,19-21 1,3-2 396,-32 31-215,-3 2-51,1 0 0,-1 0-1,1 1 1,-1-1 0,1 0 0,0 0-1,-1 0 1,1 0 0,-1 0 0,1 1 0,-1-1-1,1 0 1,0 0 0,-1 1 0,1-1 0,0 0-1,-1 1 1,1-1 0,0 0 0,-1 1 0,1-1-1,0 1 1,0-1 0,-1 0 0,1 1 0,-22 23-22,-1 2-179,-1-1-331,-12 11-3992,29-29 2199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3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1600,'0'0'3586,"1"-7"-3089,0 5-12,0 7 2449,19 286 309,-19-277-3112,1 0 1,0 0-1,6 23 0,-7-33-108,-1-3 33,2 6-39,-1-5 20,-1-7 195,-9-132-206,8 92-33,1 0 0,10-72 1,6 49-39,-15 68 44,-1-1 1,0 1-1,0-1 0,0 1 1,0-1-1,0 1 0,1-1 1,-1 1-1,0-1 0,0 1 1,1-1-1,-1 1 0,0-1 1,1 1-1,-1 0 0,1-1 1,-1 1-1,0 0 0,1-1 1,-1 1-1,1 0 0,-1-1 1,1 1-1,-1 0 0,1 0 1,-1 0-1,1 0 0,-1-1 1,1 1-1,-1 0 0,1 0 1,-1 0-1,1 0 0,0 0 1,-1 0-1,1 0 1,-1 0-1,1 1 0,-1-1 1,1 0-1,18 8-5,-2 3 11,-2 1 0,1 1 0,-2 1 0,15 16-1,-11-10 12,29 23-1,-38-36-1,30 21 35,-36-26-31,1 0 0,-1 0-1,1 0 1,-1-1 0,1 0-1,0 0 1,-1 0 0,1 0 0,0 0-1,4-1 1,-7 0-12,0 0-1,1-1 1,-1 1 0,0 0 0,0-1 0,0 1-1,0-1 1,0 1 0,0-1 0,0 0-1,0 1 1,0-1 0,0 0 0,-1 0-1,1 0 1,0 1 0,0-1 0,-1 0 0,1 0-1,0 0 1,-1 0 0,1 0 0,-1 0-1,0-1 1,1 1 0,-1 0 0,0 0-1,1 0 1,-1 0 0,0 0 0,0-1 0,0 1-1,0-1 1,0-6 10,0 1 1,0 0-1,-2-15 0,-8-32 17,-7-48-1372,17 100 937,0-1 171,0 0 0,1 0-1,0 0 1,0 1 0,0-1 0,0 0-1,0 1 1,0-1 0,1 1 0,-1-1-1,1 1 1,-1 0 0,1-1 0,0 1-1,0 0 1,0 0 0,3-1 0,2-3-450,-1 1 0,2 0 0,-1 1 0,11-5 0,-17 8 469,0 0 239,0 1 0,0-1 1,1 1-1,-1-1 0,0 1 1,0-1-1,1 1 1,-1 0-1,0 0 0,1 0 1,-1-1-1,0 1 0,1 0 1,-1 1-1,2-1 0,-3 0 3,1 1-1,0-1 0,0 0 0,-1 1 0,1-1 0,0 1 1,-1-1-1,1 1 0,0-1 0,-1 1 0,1 0 0,-1-1 0,1 1 1,-1 0-1,1-1 0,-1 1 0,1 0 0,-1 0 0,2 5 147,0 0-1,-1 0 1,0 0-1,0 0 1,-1 10-1,1 3 85,5 46 372,-4-25-59,2 1 1,2-2 0,14 53-1,-17-84-431,0 1-1,0-1 0,1 1 1,0-1-1,1 0 1,0-1-1,0 1 0,0-1 1,1 0-1,8 8 1,-13-15-123,0 1 1,0-1-1,0 1 0,0-1 1,0 1-1,0-1 1,0 0-1,0 0 1,0 1-1,0-1 1,0 0-1,1 0 1,-1 0-1,0 0 0,0 0 1,0 0-1,0 0 1,0-1-1,0 1 1,0 0-1,0-1 1,0 1-1,0-1 0,0 1 1,2-2-1,1 0 34,0-1 0,0 0 0,0 1 0,6-8 0,-5 4-11,0 0 0,-1-1 0,1 0 0,-1 0 0,-1 0 0,1 0 0,-1-1 0,0 0 0,-1 1 0,0-1 0,0 0 0,-1 0 0,0 0 0,0 0 0,-1 0 0,0-11 0,0 12-15,-1 0 1,0-1-1,0 1 1,0 0-1,-1-1 1,0 1-1,-1 0 1,0 0-1,0 1 1,0-1-1,-1 0 1,0 1-1,0 0 1,0 0-1,-1 0 0,0 1 1,0-1-1,-7-4 1,5 5-122,0 1-1,0 1 1,0 0 0,0 0 0,0 0-1,0 1 1,-12-3 0,-54-4-6001,59 8 3326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3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1 746 1516,'0'0'1246,"6"1"-691,207-7 2362,-110 0-2145,402-28 987,-479 32-1695,183-17 419,-158 15-402,166-15 302,213-7 650,-223 17-685,263-6 191,-192 5-321,193-12 20,-28-6-99,-216 14-82,27-1-31,283-21 197,-233 0 24,-254 28-212,461-86 131,-339 63-118,352-97 41,-447 108-71,125-28-15,-151 37 30,-39 8 64,0-1 0,15-7 0,-25 11 104,2-4-50,-4 4-138,0 0 0,0 0-1,1 0 1,-1 0-1,0 0 1,0 0 0,1 0-1,-1 0 1,0 0-1,0 0 1,1 0-1,-1-1 1,0 1 0,0 0-1,0 0 1,1 0-1,-1 0 1,0-1 0,0 1-1,0 0 1,0 0-1,1 0 1,-1-1-1,0 1 1,0 0 0,0 0-1,0-1 1,0 1-1,0 0 1,0 0 0,0-1-1,0 1 1,0 0-1,0 0 1,0-1-1,0 1 1,0 0 0,0-1-1,0 1 1,0 0-1,-2-14 139,1 11 11,-5-10 232,-20-25 904,25 37-1128,-1-2 57,-2-1-273,3 9 991,1-4-945,1 8-54,0-1 0,-1 0 0,1 0 0,-1 1 0,-1-1 0,0 0 0,0 0 1,-1 0-1,0 0 0,-3 10 0,1-11-405,0 0 0,-1 0 0,1 0 0,-1-1 1,-12 12-1,-16 11-5534,13-17 2140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3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50 1220,'0'0'902,"-1"4"-80,-2 17 587,1 1-1,1 41 0,8 49 890,-6-97-1958,0 1 123,2 6 1158,-3 42 1,0-62-222,-3-5-1264,-2-3-83,1 1 1,0-1 0,0 0-1,0 0 1,1 0 0,0-1-1,0 1 1,1-1 0,-2-7-1,1 0-8,0 1-1,2-1 0,-1 1 0,2-1 0,1-25 0,-1 35-36,1 1 0,-1-1 0,1 0 0,0 0 0,0 0 0,0 1 0,0-1 0,1 1 0,-1-1 0,1 1 0,0-1 1,0 1-1,0 0 0,1 0 0,-1 0 0,1 0 0,0 0 0,0 1 0,0-1 0,0 1 0,0 0 0,0 0 0,0 0 0,1 0 0,3-1 0,-3 2 0,-1 1-1,1-1 1,0 1 0,-1-1 0,1 1 0,0 0-1,0 1 1,-1-1 0,1 1 0,0-1 0,-1 1-1,1 0 1,0 1 0,4 1 0,6 4 20,0 1 1,14 10 0,-12-8 2,19 12 111,-34-22-105,1-2-31,5-6-5,-1-1 0,0 0 0,8-19 0,11-17 3,-18 34 4,0 0 0,1 0 0,0 1 0,1 0 0,0 0 0,1 1 0,0 0 0,13-8 0,-21 16-2,0 1 0,-1-1 1,1 1-1,0-1 1,-1 1-1,1 0 0,0 0 1,0 0-1,-1 0 1,1 0-1,0 0 1,-1 0-1,1 0 0,0 1 1,-1-1-1,4 2 1,-1-1 10,0 1 0,-1 0 0,1 0 0,0 0 0,-1 0 0,5 4 0,-3-2-7,-1 1-1,0 0 1,0 0-1,0 0 1,0 1 0,-1-1-1,5 11 1,14 45-631,-4-9-2248,-10-34-3407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34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113 320 1376,'1'0'404,"8"-7"5114,-5 16-5312,-1 0 1,1 0-1,-1 0 0,-1 1 1,3 17-1,2 56 712,-3-31-783,-1 17-3197</inkml:trace>
  <inkml:trace contextRef="#ctx0" brushRef="#br0" timeOffset="1">11 32 836,'0'0'1560,"-5"-19"432,-1 7-1328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34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2156,'0'0'3292,"-4"3"-2359,-4 3-513,0 0 0,1 0 0,0 1 0,0 0 0,1 1 0,0 0 0,0-1 0,-5 11 1,3-1 19,0 0 1,1 0-1,1 0 1,0 0-1,-3 22 1,8-30-307,-1 1 1,1 0-1,1-1 1,-1 1 0,2 0-1,0 0 1,0-1-1,0 1 1,1-1-1,1 1 1,4 12-1,-5-18-150,1 0 0,-1 0 0,1 0 0,0-1 0,0 1 0,0-1 0,0 0 0,0 0 0,1 0 0,-1 0 0,1-1 0,0 1 0,0-1 0,0 0 0,0 0 0,0-1 0,1 1 0,-1-1 0,0 0 0,1 0 0,6 1 0,-7-2-441,0 0 0,0 1-1,0-2 1,0 1 0,0 0 0,0-1-1,0 0 1,0 0 0,0 0 0,0 0-1,-1 0 1,1-1 0,0 0 0,-1 0 0,5-2-1,1-3-2593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3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66 932,'0'0'6604,"5"3"-6057,5 5-238,-1 0 1,0 1-1,0-1 1,-1 2-1,0-1 0,9 16 1,-16-23-274,9 16 351,0 0 0,-2 1 1,12 38-1,-18-52-348,-1 1 0,0-1 0,0 0 1,-1 1-1,1-1 0,-1 0 0,-1 1 0,1-1 0,-1 1 0,0-1 0,0 0 1,0 1-1,-1-1 0,0 0 0,0 0 0,0 0 0,0 0 0,-1-1 1,0 1-1,-4 5 0,6-9-34,-3 4 20,0-1 1,0 0-1,0 0 1,0 0-1,-5 4 1,7-8-22,1 1-1,0 0 1,-1 0 0,1-1 0,0 1-1,-1-1 1,1 1 0,-1-1 0,1 0-1,-1 0 1,1 1 0,-1-1 0,1 0-1,-1 0 1,1-1 0,-1 1 0,1 0 0,-1 0-1,1-1 1,-1 1 0,1-1 0,-1 1-1,1-1 1,-2 0 0,1-1 0,0 1 1,1-1-1,-1 1 1,0-1-1,0 0 1,1 0-1,-1 0 1,1 0-1,-2-3 1,-2-8-7,4 7 1,0 0-1,1 0 0,0 1 1,1-1-1,-1 0 0,1 0 1,0 0-1,0 1 0,3-8 1,22-51-4,-16 42 1,-1 6-28,0 0 1,1 1-1,1 0 0,0 0 1,1 2-1,20-19 0,46-36-238,-78 68 268,1 0 0,-1-1 0,1 1 0,-1 0 0,1-1 0,-1 1 0,1 0 0,-1-1 0,1 1-1,-1 0 1,1 0 0,-1 0 0,1 0 0,-1-1 0,1 1 0,0 0 0,-1 0 0,1 0 0,-1 0-1,1 0 1,-1 0 0,1 0 0,0 1 0,-1-1 0,1 0 0,-1 0 0,1 0 0,-1 0 0,1 1 0,-1-1-1,1 0 1,-1 1 0,1-1 0,-1 0 0,1 1 0,-1-1 0,0 0 0,1 1 0,0 0 0,0 1-1,0 0 0,0-1 1,0 1-1,0 0 1,0 0-1,0 0 1,0 0-1,0 3 1,6 52-8,-6-39-1,7 32 0,-6-43 7,-1 1-1,1-1 0,1 1 0,5 13 0,-7-19 5,1 0 0,-1 0 0,0 0 0,1 0 0,-1-1-1,1 1 1,-1 0 0,1-1 0,0 1 0,0-1 0,-1 0 0,1 1 0,0-1 0,0 0 0,1 0 0,-1 0 0,0-1 0,2 2 0,0-2 3,-1 1 1,1-1-1,0 1 0,-1-1 0,1 0 0,0 0 1,-1-1-1,1 1 0,-1-1 0,1 0 0,0 0 1,-1 0-1,0 0 0,1-1 0,-1 1 0,0-1 1,0 0-1,0 0 0,0 0 0,0 0 0,0-1 1,0 1-1,-1-1 0,1 1 0,-1-1 0,4-6 1,-3 5 16,-1 0 0,1-1 1,-1 0-1,0 1 0,0-1 1,0 0-1,-1 0 0,0 0 1,0 0-1,0 0 0,0-1 1,-1 1-1,0 0 0,0 0 0,0 0 1,-1-1-1,0 1 0,-1-5 1,0 4 16,0 1 0,-1 0-1,1 0 1,-1 0 0,0 0 0,0 0 0,-1 0 0,1 1-1,-1 0 1,0 0 0,-7-6 0,-28-16-1062,10 10-2460,16 9 824,3 2-18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3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21 864,'2'-9'1202,"-1"7"-124,-2-8 5072,-17 12-5679,17-2-438,0 0 0,0 0 1,0 1-1,1-1 0,-1 0 0,0 0 1,0 1-1,0-1 0,0 1 0,0-1 1,0 1-1,1-1 0,-1 1 0,0-1 1,0 1-1,1 0 0,-1-1 0,0 1 0,1 0 1,-2 1-1,0 1 80,-2 0-7,0 1 0,1 0 0,-1 0 0,0 0 0,1 1 0,0-1 0,0 1 0,1-1 0,-1 1 0,1 0 0,0 0 1,0 1-1,1-1 0,-1 0 0,1 0 0,0 1 0,1-1 0,-1 1 0,1 7 0,1-6-41,0-1-1,1 1 1,-1-1 0,1 1-1,1-1 1,-1 0 0,1 0-1,0 0 1,0 0-1,1 0 1,0-1 0,0 1-1,0-1 1,1 0 0,8 7-1,59 43 319,-46-37 78,38 34-1,-51-32-74,-10-15-275,-2-3 35,-3 2-13,0 1-101,-1 0-1,1 0 0,-1-1 1,0 1-1,-1-1 0,1 0 0,-1 1 1,0-2-1,0 1 0,0 0 1,0-1-1,-7 4 0,-12 8-218,-1-2-1,-38 16 1,39-20-2218,-29 7-1,47-15-1017,-11 0 37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3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1004,'0'0'2105,"0"1"-1943,0-1 0,1 0 0,-1 1 0,0-1 0,1 0 0,-1 1 0,0-1 0,1 0 0,-1 0 0,0 1 0,1-1-1,-1 0 1,0 0 0,1 0 0,-1 1 0,1-1 0,-1 0 0,0 0 0,1 0 0,-1 0 0,1 0 0,-1 0 0,1 0 0,4-1-10,0-1 0,0 0 0,0 0 0,-1-1-1,1 1 1,-1-1 0,1 0 0,-1 0 0,0 0 0,0-1 0,-1 1 0,1-1-1,-1 0 1,0 0 0,0 0 0,0-1 0,3-4 0,-3 3-10,-1 0 0,1 1 1,-1-1-1,0 0 0,0 0 1,-1 0-1,1-1 0,-1 1 1,-1 0-1,1 0 0,-1-1 1,0 1-1,-1 0 0,-1-7 0,2 11-82,0 1-1,0-1 0,0 1 1,-1-1-1,1 1 0,-1-1 0,1 1 1,-1 0-1,0-1 0,1 1 1,-1 0-1,0-1 0,0 1 0,0 0 1,0 0-1,0 0 0,0 0 1,0 0-1,0 0 0,-2-1 0,2 2-19,0-1 0,0 1-1,0 0 1,0 0-1,0 0 1,0 0 0,0 1-1,0-1 1,0 0 0,0 0-1,0 1 1,0-1-1,0 0 1,0 1 0,0-1-1,0 1 1,0-1 0,1 1-1,-1-1 1,0 1-1,-1 1 1,-2 2 44,0 0 1,0 1-1,1-1 1,-1 1-1,1 0 1,0 0-1,1 0 1,-5 10-1,5-9-41,1 0 0,-1 1-1,1-1 1,0 1 0,1-1 0,-1 1-1,1-1 1,0 1 0,1-1-1,0 1 1,0-1 0,0 0 0,5 12-1,-4-13-59,0-1 0,0 0 0,1 0 0,0 1 0,0-2 0,0 1 0,0 0 0,1-1 0,-1 1-1,1-1 1,0 0 0,0 0 0,0-1 0,0 1 0,1-1 0,-1 0 0,1 0 0,9 2 0,-7-1-174,1-2 1,-1 1-1,1-1 1,0 0-1,-1-1 1,1 0-1,0 0 1,12-2-1,-15 1-325,0 0 0,0-1-1,0 1 1,0-1 0,0 0-1,0 0 1,-1-1 0,1 1-1,-1-1 1,0 0 0,0-1-1,0 1 1,7-8 0,-1-3-2188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21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2 984,'0'0'1762,"-4"2"-1032,-14 7-87,16-9-575,1 1 0,0 0 0,0-1 1,0 1-1,0 0 0,0 0 0,0 0 0,0 0 0,0 0 1,0 0-1,0 0 0,0 0 0,1 0 0,-1 0 0,0 0 0,1 1 1,-1 0-1,-2 3 368,2-3-350,1 0-1,-1 0 1,1 0 0,-1 0 0,1 0 0,-1 0 0,1 0-1,0 0 1,0 0 0,0 3 0,0 2 225,0-4-232,1 0-1,-1 0 1,1 0-1,-1 0 1,1-1-1,0 1 1,0 0-1,0 0 1,1 0-1,-1-1 1,3 4-1,19 25 336,-15-23-318,-1-1-1,1 0 1,0 0-1,1-1 1,0 0-1,0-1 1,0 0-1,0 0 1,1-1-1,0 0 0,14 3 1,-6-6 171,-15 0 57,0-4-79,-2 3-232,-1 0-1,0 0 0,0 0 0,1 0 0,-1 0 1,0 0-1,1 0 0,-1 0 0,0-1 0,1 1 1,-1 0-1,0 0 0,0 0 0,1 0 0,-1 0 1,0-1-1,0 1 0,0 0 0,1 0 0,-1-1 0,0 1 1,0 0-1,0 0 0,1-1 0,-1 1 0,0 0 1,0 0-1,0-1 0,0 1 0,0 0 0,0-1 1,0 1-1,0 0 0,0 0 0,1-1 0,-1 1 1,-1 0-1,1-1 0,0 1 0,0 0 0,0-1 0,0 1 1,0 0-1,0 0 0,0-1 0,0 1 0,0 0 1,0-1-1,-1 1 0,-14-17 170,-32-26 0,29 28-451,0-1 0,-19-24 0,35 36-72,0 0-1,1 0 1,-1 0-1,1 0 1,0 0 0,0-1-1,0 1 1,0 0-1,1-1 1,0-6-1,0 4-960,-1 4-1106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36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35 1308,'-11'-16'830,"2"8"5465,18 36-5557,24 50 0,-22-54-404,0 1 1,-2 0 0,11 42-1,-20-65-334,0 0-1,0 1 1,0-1 0,0 0-1,0 0 1,0 1 0,-1-1-1,1 0 1,-1 0 0,1 0-1,-1 1 1,0-1 0,0 0-1,0 0 1,0 0 0,0 0-1,-1-1 1,1 1 0,0 0-1,-1 0 1,1-1 0,-1 1-1,0-1 1,0 1 0,1-1-1,-1 0 1,0 0 0,0 0-1,0 0 1,0 0 0,-3 1-1,1-1-5,0 0-1,1 0 0,-1 0 1,0 0-1,1 0 0,-1-1 0,0 0 1,0 0-1,1 0 0,-1 0 1,0 0-1,0-1 0,1 0 0,-1 0 1,0 0-1,1 0 0,-7-3 1,9 3 4,0 1 0,0-1 0,0 0 0,0 1 0,0-1 0,0 0 0,0 0 0,1 1 0,-1-1 0,0 0 0,0 0 0,1 0-1,-1 0 1,1 0 0,-1 0 0,1 0 0,-1 0 0,1 0 0,0 0 0,-1 0 0,1 0 0,0-2 0,0 1-5,-1 0 2,1-1 1,0 1 0,0 0 0,0-1 0,0 1-1,0 0 1,1-1 0,-1 1 0,1 0-1,0 0 1,-1-1 0,1 1 0,2-3 0,16-28-3,-16 30 7,17-25-58,1 2-1,29-28 1,10-12-86,-57 62 132,1 0 4,-1 0-1,1 0 1,-1 0 0,1 0 0,0 1-1,1 0 1,8-6 0,-12 8 11,0 1 0,1-1 0,-1 1 0,1-1 0,-1 1 0,0-1 0,1 1 0,-1 0 0,1-1 0,-1 1 0,1 0 0,-1 0 1,1 0-1,-1 0 0,1 1 0,-1-1 0,1 0 0,-1 1 0,1-1 0,-1 1 0,0-1 0,1 1 0,-1-1 0,0 1 0,1 0 0,-1 0 0,0 0 0,0 0 0,0 0 0,0 0 0,2 2 0,1 0 1,9 11 69,0 0 0,-1 1 0,-1 1 0,15 25 0,6 8 236,-27-42-183,0 0 0,0-1 0,1 1 0,-1-1 0,1-1 0,10 9 0,-14-14 8,11 2 158,-10-1-147,10-9 135,-11 7-245,0-1 0,0 1 0,0-1 0,-1 0-1,1 0 1,-1 0 0,1 0 0,-1 0 0,0 0 0,0 0-1,0-1 1,0 1 0,0 0 0,0-1 0,0-3 0,6-37 329,-6 33-324,6-49-178,-7 58-48,12 13-5371,24 24 1458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37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1732,'0'0'2158,"2"3"-1193,0 3-454,0 0 1,0 1-1,0-1 0,-1 0 0,0 1 1,0 7-1,0 48 1266,-1-54-1598,1 10 155,0 0 1,2 0-1,6 29 0,-6-31-339,-2-9-1130,1 2-3669,0 0 2237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3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18 1644,'0'0'804,"-3"-18"2749,-9 56-3941,16-14-1885</inkml:trace>
  <inkml:trace contextRef="#ctx0" brushRef="#br0" timeOffset="1">357 264 912,'0'0'8049,"-3"6"-7307,-8 16 115,2 0 1,0 1-1,-8 34 1,12-30-168,2 0 1,1 52 0,2-66-509,1-10-188,-1 0-1,1 0 0,-1 0 0,1-1 0,0 1 0,0 0 1,0 0-1,0-1 0,1 1 0,-1-1 0,3 4 0,-3-5-102,0 0 0,0 0 0,0 0 0,0-1 0,0 1 0,0 0 0,1 0 0,-1-1 0,0 1 0,1 0 0,-1-1 0,0 0 0,1 1 0,-1-1 0,1 0 0,-1 1 0,0-1 0,1 0 0,-1 0 0,3-1 0,11-3-5477,3-5 2200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3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16 151 952,'0'0'2269,"1"0"-2141,0 1-1,0-1 1,-1 0 0,1 0 0,0 0 0,0 0-1,0 0 1,0 0 0,0 0 0,-1 0-1,1 0 1,0 0 0,0 0 0,0 0-1,1-1 1,5-3 186,0-1-1,0 0 1,0 0-1,-1-1 1,0 0-1,9-10 1,-13 13-161,1 0 0,-1 0 1,0 0-1,-1-1 0,1 1 1,0-1-1,-1 1 0,0-1 1,0 1-1,0-1 0,0 0 1,-1 1-1,1-1 0,-1 0 1,0 0-1,0 0 0,0 1 1,-2-8-1,2 9-73,-1 0 0,1 1 0,-1-1-1,0 0 1,1 1 0,-1-1 0,0 0 0,0 1 0,0-1 0,0 1 0,0 0 0,0-1-1,-1 1 1,1 0 0,-2-2 0,2 3 201,-15-4 507,13 6-539,-3 4-96,0 0 0,0 1 0,0 0 1,1 0-1,0 0 0,0 0 0,1 1 1,0 0-1,-4 10 0,6-13-88,0 1 1,0 0-1,0-1 0,0 1 0,1 0 0,0 0 1,1 0-1,-1 0 0,1 0 0,0 0 1,1 0-1,-1 0 0,1 0 0,0 0 1,2 6-1,-1-10-71,-1 0 0,0 0 0,0 0 1,1 1-1,0-2 0,-1 1 0,1 0 1,0 0-1,0 0 0,0-1 0,0 1 1,0-1-1,0 1 0,0-1 0,1 0 1,-1 0-1,0 0 0,1 0 0,-1-1 1,1 1-1,-1 0 0,1-1 0,-1 0 0,1 0 1,-1 0-1,1 0 0,2 0 0,4-1-275,0 0 0,1 0-1,-1-1 1,0-1 0,-1 1-1,14-7 1,-9 3-543,0-1 1,16-11 0,6-8-3787,-16 11 1772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38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7 1600,'-3'-1'1198,"1"0"-911,-1 0 0,1 0 0,-1 0 0,0 1 1,1-1-1,-1 1 0,0 0 0,1 0 1,-1 0-1,0 0 0,0 0 0,1 0 1,-1 1-1,0-1 0,1 1 0,-1 0 0,1 0 1,-5 2-1,1 0 118,0-1-1,1 2 1,-1-1 0,1 0-1,0 1 1,0 0 0,-9 9-1,13-12-325,0 1 1,0 0-1,0 0 0,0 0 0,0 0 0,0 0 0,0 0 0,1 0 0,-1 0 0,1 1 0,0-1 0,-1 0 0,1 0 0,0 0 1,0 0-1,1 1 0,-1-1 0,0 0 0,1 0 0,-1 0 0,1 0 0,-1 0 0,1 0 0,0 0 0,0 0 0,1 2 0,5 8 86,1 0-1,0 0 1,10 11 0,-1 0 152,-13-17-229,0 0 1,0 1 0,-1-1-1,0 1 1,0 0-1,-1 0 1,1 0 0,-2 0-1,1 0 1,0 12-1,-2-13-40,0 0-1,-1 0 0,1 0 0,-1 0 1,-1 0-1,1 0 0,-1 0 0,0 0 1,-1-1-1,0 1 0,1-1 0,-8 11 0,3-7-142,0 0-1,-1 0 0,0 0 0,-1-1 0,-10 8 0,12-11-796,0 0 1,-1 0 0,0 0-1,-9 3 1,9-6-2635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3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1 992,'1'16'6643,"1"-3"-5781,1 1 0,8 24 0,-6-26-512,0-1 0,1 0 0,0-1 0,1 1-1,0-1 1,14 16 0,-18-23-271,1 0 0,-1 0-1,1 0 1,-1-1-1,1 1 1,0-1 0,0 0-1,0 0 1,0 0 0,0 0-1,0-1 1,1 0-1,-1 0 1,0 0 0,1 0-1,-1-1 1,1 1 0,-1-1-1,1 0 1,-1-1-1,0 1 1,6-2 0,-2 0-20,-1 0 1,1-1-1,0 0 1,-1-1-1,0 1 1,13-10 0,35-32 578,-20 15 868,-30 44-1248,-5-13-246,1 0-1,-1 1 1,1-1-1,0 0 0,-1 0 1,0 0-1,1 1 0,-1-1 1,0 0-1,0 1 1,0-1-1,0 2 0,-15 110 464,3-27-732,3 18-4306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3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3 251 1876,'0'0'1110,"7"0"526,-2-1 2886,2 0-4298,-1-2 1,0 1-1,1 0 1,-1-1-1,-1 0 1,1-1 0,0 1-1,-1-1 1,0 0-1,0-1 1,0 1 0,7-10-1,-2 3-31,-1-1 0,0 0 0,-1-1 0,11-24 0,-17 32-52,0 0 1,0 0-1,-1 0 1,0-1-1,0 1 0,-1 0 1,1-1-1,-1 1 1,0 0-1,-1-1 1,1 1-1,-1 0 0,0 0 1,0-1-1,-1 1 1,-2-5-1,4 8-107,-1 1 1,0 0-1,1 0 0,-1 0 0,0 0 0,0 0 1,0 0-1,0 0 0,0 0 0,0 0 1,0 0-1,0 0 0,-1 0 0,1 1 0,0-1 1,0 1-1,-1-1 0,1 1 0,0-1 1,-1 1-1,1 0 0,-1-1 0,1 1 0,0 0 1,-1 0-1,1 0 0,-1 0 0,1 0 1,0 1-1,-1-1 0,-1 1 0,-2 0 35,0 1 1,0-1-1,0 1 0,0 1 1,-6 3-1,5-3-18,1 1 1,0 0-1,1 0 0,-1 0 1,1 1-1,0 0 0,0 0 1,0 0-1,1 0 0,-1 0 1,-2 8-1,2-3 18,0-1 1,1 1-1,0 0 0,0 0 1,-1 18-1,3-23-51,1 0 1,0 0-1,1 0 1,-1 0-1,1 0 1,0 0-1,0 0 1,1 0-1,0 0 0,-1 0 1,2-1-1,-1 1 1,0-1-1,1 1 1,0-1-1,0 0 1,0 0-1,0 0 0,1-1 1,0 1-1,-1-1 1,1 0-1,6 4 1,2 1-20,0-1 1,1 0-1,0-1 1,0-1-1,1 0 1,25 6-1,-23-7-238,1-2 0,0 0-1,-1 0 1,24-2-1,-31-1-415,0 0 0,0 0 0,0 0 0,0-1 0,0-1 1,0 0-1,-1 0 0,1 0 0,10-7 0,-15 8-2708,12-4 38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3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13 1720,'1'-2'1406,"-1"1"-1217,0 1 0,0 0 0,0-1 0,0 1 0,0 0 0,0-1 0,0 1 0,0 0-1,0-1 1,0 1 0,0-1 0,0 1 0,-1 0 0,1-1 0,0 1 0,0 0 0,0-1 0,0 1 0,0 0-1,-1 0 1,1-1 0,0 1 0,0 0 0,-1-1 0,1 1 0,0 0 0,0 0 0,-1 0 0,1-1 0,0 1-1,-1 0 1,-14 1 1585,11 0-1563,0 1-1,0 0 0,0 0 1,0 0-1,0 1 0,-7 5 1,6-4-22,0 1 0,0 0 0,0 1 1,1-1-1,0 1 0,0 0 0,1 0 1,-1 0-1,1 1 0,0-1 0,1 1 0,0 0 1,0-1-1,-2 12 0,4-16-156,0 0 0,0 0 0,0 0 0,0 0 0,0 0 0,1 0 1,-1-1-1,1 1 0,-1 0 0,1 0 0,-1 0 0,2 2 0,1 3 40,1 2 28,0 1 0,1 0 0,0-1 0,0 0 0,1 0 0,0-1 0,9 11-1,-6-8 71,0 0-1,11 21 1,-18-29-164,-1-1 0,0 1 0,0-1-1,-1 1 1,1 0 0,0-1 0,-1 1 0,0 0 0,0-1 0,1 1 0,-1 0 0,-1 0 0,1-1 0,0 1 0,-1 0 0,0-1 0,1 1 0,-1 0 0,0-1 0,0 1 0,0-1 0,-1 1 0,1-1 0,-1 0 0,1 0 0,-1 1 0,-2 1 0,-3 2-560,0 0-1,0-1 1,0 0-1,0 0 1,-10 4 0,7-3-1587,-6-2-5317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4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69 150 1708,'-13'75'6601,"0"13"-4568,-19 112-449,22-143-711,10-55-369,0-9-474,1-45 26,2-1-1,18-85 0,24-54 16,-1 69 300,-44 122-363,1 1-1,-1 0 0,0-1 1,0 1-1,0 0 1,0-1-1,1 1 0,-1 0 1,0-1-1,0 1 0,0 0 1,1 0-1,-1-1 1,0 1-1,1 0 0,-1 0 1,0 0-1,0-1 0,1 1 1,-1 0-1,0 0 1,1 0-1,-1 0 0,1 0 1,-1 0-1,0 0 1,1 0-1,-1 0 0,0-1 1,1 2-1,-1-1 0,0 0 1,1 0-1,-1 0 1,0 0-1,1 0 0,-1 0 1,0 0-1,1 0 0,-1 0 1,0 1-1,1-1 1,-1 0-1,0 0 0,1 0 1,-1 1-1,0-1 1,0 0-1,1 1 0,10 12 215,-10-12-249,1 2 56,0 0-1,0 0 1,-1 0 0,1 0-1,-1 0 1,0 1-1,0-1 1,0 0-1,0 1 1,0 4 0,3 13 81,37 184 481,-16-68-315,-10-77-1356,-15-59 606,0 2-117,1 10-158,0-10-290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48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23 194 1528,'-1'0'247,"0"-1"0,-1 1 0,1 0-1,0-1 1,0 1 0,0-1 0,0 1 0,0-1 0,0 1-1,0-1 1,0 0 0,0 0 0,0 1 0,0-1-1,1 0 1,-1 0 0,0 0 0,0 0 0,1 0 0,-1 0-1,1 0 1,-1 0 0,0-2 0,1 1-178,0 1 0,1 0 0,-1 0 0,1-1 0,-1 1 1,1 0-1,-1 0 0,1 0 0,0-1 0,-1 1 0,1 0 0,0 0 1,0 0-1,0 0 0,0 0 0,0 1 0,0-1 0,0 0 0,0 0 1,0 1-1,3-2 0,142-75 1445,-79 45-2772,-2-3-3287,-55 29 2533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1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1136,'-6'8'514,"1"0"1,0 1-1,0-1 0,1 1 0,0 0 0,0 0 1,1 1-1,0-1 0,1 1 0,0-1 0,0 15 1,1-17-332,1 0 1,1 0-1,-1-1 1,1 1 0,0 0-1,1 0 1,0 0-1,0 0 1,0-1-1,1 1 1,0-1 0,0 0-1,0 0 1,1 0-1,0 0 1,7 8 0,-5-9-80,-1 0 1,1-1-1,0 1 1,1-1-1,-1 0 1,0-1-1,1 0 1,0 0-1,0 0 1,0-1-1,0 1 1,0-2-1,1 1 1,-1-1-1,1 0 1,-1-1-1,1 0 1,-1 0-1,0-1 1,1 1-1,-1-2 1,0 1-1,1-1 1,-1 0-1,9-4 1,-14 5-38,0 0 0,0 0 0,1-1 0,-1 1 0,-1-1 0,1 0 0,0 1 0,0-1 0,0 0 0,-1 0 1,1 0-1,-1 0 0,0 0 0,1 0 0,-1 0 0,0-1 0,0 1 0,-1 0 0,1-1 0,0 1 0,-1-1 1,1 1-1,-1-6 0,-2 2 151,-2-1-146,0 0-1,-1 0 1,1 1 0,-2-1-1,1 1 1,0 0-1,-1 0 1,-12-8-1,2 4-193,-1 0-1,0 2 1,-1 0-1,0 1 1,0 0-1,-1 2 1,1 0-1,-26-3 1,41 8-244,0 0 0,0 0-1,-1 0 1,1 0 0,0 1 0,-6 1 0,6-1-242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2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1212,'0'0'4328,"-1"8"-3860,-8 66 600,3 114-1,6-138-813,-1-27-118,1 1 0,1 0-1,1 0 1,1 0 0,7 27 0,-8-46-32,0 0 1,0-1-1,1 0 0,-1 1 0,5 4 1,-5-7 102,10 1 272,1-1-141,0-1 0,0 0 1,19-1-1,4 0-31,-26 1-228,1 0 1,-1 1-1,16 4 0,-23-5-76,0 0-1,0 0 0,0 0 0,0 1 0,0-1 1,-1 1-1,1 0 0,-1-1 0,1 1 0,-1 1 1,0-1-1,1 0 0,-1 1 0,2 2 0,-3-3-24,-1 0 16,0-1 0,0 1 0,0-1-1,-1 1 1,1-1 0,-1 1 0,1-1-1,-1 1 1,1-1 0,-1 0 0,0 1-1,1-1 1,-1 0 0,0 1 0,0-1-1,0 0 1,0 0 0,0 0 0,0 0-1,-1 0 1,1 0 0,0 0-1,0 0 1,-1-1 0,1 1 0,0 0-1,-1-1 1,1 1 0,-1-1 0,1 1-1,-1-1 1,1 0 0,-2 0 0,-3 1-7,1 0 0,-1-1 0,1 0 0,0 0 0,-1-1 0,1 0 0,-7-1 0,-20-6-389,29 7 141,-1 0-98,0 0 110,-2-1 66,-3-1-4780,-1 1 2400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4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65 1376,'8'-8'4417,"-7"7"-4329,-1 1 0,0 0 0,0 0 1,0 0-1,0-1 0,1 1 0,-1 0 0,0 0 1,0 0-1,1 0 0,-1-1 0,0 1 1,0 0-1,1 0 0,-1 0 0,0 0 1,0 0-1,1 0 0,-1 0 0,0 0 1,1 0-1,-1 0 0,0 0 0,0 0 1,1 0-1,-1 0 0,0 0 0,0 0 1,1 0-1,-1 0 0,0 0 0,1 0 1,-1 1-1,0-1 0,0 0 0,0 0 1,1 0-1,-1 0 0,0 1 0,0-1 1,1 0-1,8 16 760,1 23-568,29 261 1532,-32-240-1523,-4 3-47,4 19 133,-6-80-326,-1 14 38,1-13-45,-4 3-59,3-5 17,0-1 0,0 0 0,0 0 0,0 0 1,0 0-1,0 0 0,0 1 0,0-1 0,-1 0 0,1 0 0,0 0 0,0 0 0,0 0 0,0 0 0,0 0 0,-1 0 0,1 1 0,0-1 0,0 0 1,0 0-1,0 0 0,-1 0 0,1 0 0,0 0 0,0 0 0,0 0 0,-1 0 0,1 0 0,0 0 0,0 0 0,0 0 0,0 0 0,-1 0 0,1 0 1,0 0-1,0-1 0,0 1 0,0 0 0,-1 0 0,1 0 0,0 0 0,0 0 0,0 0 0,0 0 0,0 0 0,0-1 0,-1 1 0,1 0 0,0 0 0,0 0 1,0 0-1,0 0 0,0-1 0,0 1 0,0 0 0,-9-11-6,2 1 1,-1-2 0,1 1-1,1-1 1,-7-18-1,3 0-6,2-1 0,0 0 0,-4-62 0,10 73 4,2 0-1,0-1 1,1 1-1,1 0 0,1 0 1,1 1-1,10-31 1,-7 35 0,0 2 1,1-1 0,0 1-1,1 0 1,0 0 0,1 1-1,1 1 1,0-1 0,1 2-1,0 0 1,0 0 0,22-12-1,-31 20 6,0 0-1,0 0 1,1 1 0,-1 0-1,0-1 1,1 1-1,-1 0 1,1 1-1,-1-1 1,6 0 0,9 4-11,-15 0 8,-2-1 3,0-1-1,-1 0 0,1 0 1,0 0-1,-1 0 1,1 0-1,-1 1 0,1-1 1,-1 0-1,1 1 1,-1-1-1,0 0 0,0 1 1,1-1-1,-1 0 1,0 1-1,0-1 1,0 0-1,-1 3 0,-4 21-106,-11 17-375,-2 0 1,-1-1-1,-3-1 0,-27 39 1,44-70-95,0 0 1,-6 17-1,10-25 339,8-3-1150,10-5 1269,-1 0 1,-1-1 0,16-11-1,-13 7 49,8-7 420,51-28 1,-76 47-323,1-1 1,-1 1-1,0 0 1,0-1-1,0 1 1,0 0-1,0 0 1,0 0-1,1 0 1,-1 0-1,0 0 1,0 0-1,0 0 1,0 0-1,0 1 1,1-1 0,-1 0-1,0 1 1,0-1-1,0 1 1,0-1-1,0 1 1,2 1-1,-2-1 19,1 1 0,0 0 0,0 0-1,-1-1 1,1 1 0,-1 0 0,1 0-1,-1 0 1,0 1 0,1 1 0,18 50 297,-3 0 1,-3 2-1,-1-1 0,8 110 1,-19-147-349,-1 0 0,-2 0 1,1 0-1,-2 0 0,-6 27 1,8-44-16,0 0 1,0-1-1,-1 1 1,1 0 0,0 0-1,-1-1 1,1 1 0,-1 0-1,1-1 1,-1 1-1,1-1 1,-1 1 0,1-1-1,-1 1 1,0-1-1,1 1 1,-1-1 0,0 1-1,1-1 1,-1 0 0,0 1-1,-1-1 1,-4 5-223,1-8 207,-3-4 43,0 0 1,0 0-1,1-1 0,0 0 1,0 0-1,1-1 0,0 0 1,1 0-1,0 0 0,0-1 1,-5-16-1,0-2 67,2 0-1,1 0 0,-5-37 1,10 36 39,0 0 0,2 0-1,1 0 1,1 0 0,2 0 0,1 0 0,1 0-1,1 1 1,19-47 0,-24 70-79,1 0 1,-1 0-1,1 1 1,0-1-1,0 1 0,0-1 1,1 1-1,-1 0 1,1 0-1,0 1 0,0-1 1,1 1-1,-1 0 0,1 0 1,-1 0-1,1 1 1,6-3-1,-8 4-11,1 0-1,-1 0 0,1 1 1,0-1-1,-1 1 1,1 0-1,0 0 1,-1 0-1,1 0 1,0 0-1,-1 1 1,1 0-1,0 0 1,-1 0-1,1 0 1,-1 0-1,0 1 1,1 0-1,-1-1 1,0 1-1,0 1 1,0-1-1,0 0 1,0 1-1,3 3 0,-1 1 7,1 0 0,-1 1-1,0-1 1,-1 1-1,0 0 1,0 1-1,-1-1 1,0 1-1,-1-1 1,1 1-1,-2 0 1,1 0-1,0 10 1,-1 12 38,0 1 1,-6 42 0,3-57-107,-1 0 1,0 0-1,-1 0 0,-8 20 1,4-19-1938,-14 27 1,19-42-773,-7 6 35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49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6 1524,'0'0'3741,"-6"-1"-3225,0 0-357,4 0-111,0 0 1,0 1 0,0 0-1,0-1 1,0 1 0,0 0-1,0 0 1,0 0 0,-1 0-1,1 0 1,0 0-1,0 1 1,0-1 0,0 1-1,-2 1 1,-14 4 381,1 1 0,1 1 0,0 0 0,0 2 0,-26 19 0,35-23-308,0 0 0,1 0 0,0 1-1,0-1 1,1 2 0,0-1 0,0 0 0,0 1 0,1 0-1,0 0 1,1 1 0,0-1 0,0 1 0,-2 9 0,4-9-50,1-1 0,-1 1 0,1-1 0,1 0 0,-1 1 0,1-1 0,1 0 0,0 0 0,0 1 0,0-1 0,6 11 0,5 8 197,31 49 0,-9-20 134,-34-54-384,0 0 0,0 0 1,0 0-1,-1 0 1,1 0-1,0 0 1,-1 0-1,1 0 1,-1 0-1,0 0 1,1 0-1,-1 0 1,0 0-1,-1 0 0,1 0 1,0 1-1,0-1 1,-1 0-1,0 0 1,1 0-1,-1 0 1,0 0-1,0 0 1,0 0-1,-1 1 0,-1 1 2,-1 0 0,1 0 0,-1-1 0,0 0 0,0 1-1,0-1 1,0-1 0,0 1 0,-8 3 0,3-2-59,0 0 0,0 0 1,-1-1-1,0 0 0,-11 1 1,-11-1-4253,26-15-1367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49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92 1296,'0'5'848,"0"1"-1,1-1 0,0 0 1,0 1-1,2 6 1,-2-10-270,-1-1-456,1 0-1,0 0 1,0 0 0,0 0-1,0-1 1,0 1-1,0 0 1,0 0 0,0 0-1,0-1 1,0 1-1,0-1 1,0 1 0,0-1-1,1 1 1,-1-1-1,0 0 1,0 1-1,1-1 1,1 0 0,-2 0-114,0 0 297,3-1-28,0 1-198,-1-2-1,1 1 1,-1 0-1,1-1 1,-1 0 0,1 1-1,-1-1 1,0-1-1,0 1 1,0 0 0,0-1-1,0 0 1,-1 1-1,1-1 1,-1 0 0,1 0-1,1-4 1,-1 2 59,-1-1 0,1 0 0,-1 1 1,0-1-1,-1 0 0,1 0 0,-1 0 0,0 0 0,-1 0 1,1-7-1,-1 12-116,0 0 0,0 0 0,0 0 0,0 0 0,-1 0 0,1-1 0,0 1 0,0 0 0,-1 0 1,1 0-1,-1 0 0,1 0 0,-1 0 0,0-2 0,-3-3 142,4 6-145,-1-1 0,1 1 0,-1-1 0,1 1 0,-1-1 0,1 1 0,-1-1 0,1 1 0,-1-1 0,1 1 0,-1 0 0,0-1 0,1 1 0,-1 0 0,1 0 0,-1-1 0,0 1 0,1 0 0,-1 0 0,0 0 0,1 0 0,-1 0 0,0 0 0,0 0 0,1 0 0,-1 0 0,0 0 0,1 1 0,-2-1 0,-18 8 321,16-5-297,0 0 0,-1 0-1,1 1 1,1-1 0,-1 1 0,0 0 0,1 0 0,0 0 0,0 1 0,0-1 0,0 1 0,-3 9 0,3-6 9,0 0 0,0 1 0,1-1 0,0 1 0,0-1 0,0 18 0,2-22-45,0 0 1,1 0-1,-1 1 0,1-1 1,0 0-1,0 0 1,0-1-1,0 1 1,1 0-1,0 0 0,0 0 1,0-1-1,0 1 1,0-1-1,5 5 1,-3-4-7,0 0 0,1 0 0,-1-1 0,1 0 0,0 0 0,0 0 1,0-1-1,0 1 0,0-1 0,9 2 0,-6-2-304,1 0-1,-1-1 1,1 0-1,0 0 1,0-1-1,13-1 1,-15 0-483,0 0-1,0 0 1,0-1 0,0 0-1,0 0 1,-1-1 0,12-6-1,-4 1-2430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5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68 1096,'0'-2'850,"-1"-10"3593,1 12-4397,0 0 1,0 0 0,0 0 0,0 0 0,0 0-1,0 0 1,0 0 0,0 0 0,0 0-1,0-1 1,0 1 0,0 0 0,0 0-1,0 0 1,1 0 0,-1 0 0,0 0 0,0 0-1,0 0 48,0 0-47,0 0-1,0 0 1,0 0 0,0 0 0,0 0-1,0 0 1,0-1 0,0 1 0,0 0 0,0 0-1,1 0 1,-1 0 0,0 0 0,0 0-1,0 0 1,0 0 0,0 0 0,0 0 0,0 0-1,0 0 1,0 0 0,0 0 0,0 0-1,1 0 1,-1 0 0,0 0 0,0 1-1,0-1 1,0 0 0,0 0 0,0 0 0,0 0-1,0 0 1,0 0 0,14 18 1472,14 41-1088,-18-37-117,-2 1 1,0 0-1,-2 1 0,0 0 0,-2 0 0,2 31 0,-5-52-289,-1 0 0,0 0 1,0 0-1,-1 0 0,1 1 0,-1-1 0,1 0 0,-1 0 0,0 0 0,0 0 1,-1 0-1,1 0 0,-1-1 0,1 1 0,-1 0 0,0-1 0,0 1 1,0-1-1,0 1 0,0-1 0,-1 0 0,1 0 0,-1 0 0,1 0 0,-1-1 1,0 1-1,0-1 0,-4 2 0,-5-1-51,10-2 20,0-1-1,0 1 1,-1-1 0,1 1 0,0-1-1,0 0 1,-1 0 0,1 1 0,0-2 0,0 1-1,0 0 1,0 0 0,0-1 0,1 1-1,-1-1 1,0 1 0,-2-5 0,2 3-5,0 0 0,0 0 0,1 0 0,-1-1 1,1 1-1,0-1 0,0 1 0,0-1 0,1 1 1,-1-7-1,0 0-12,2 0 0,-1 1 0,1-1 0,1 0 0,0 0 0,0 1 0,7-18 0,0 11-9,-1 0 0,2 1 0,0 0 1,1 1-1,0 0 0,23-20 0,-1-1-2,-27 28 17,1 1 0,-1-1-1,1 1 1,1 1 0,-1 0 0,10-5 0,-16 9 8,2 1 1,-1 1 8,1 0-1,-1-1 1,1 1-1,-1 0 1,1 1-1,-1-1 1,0 0-1,0 1 0,1-1 1,-1 1-1,0-1 1,0 1-1,0 0 1,2 4-1,26 37-5,-13-18 5,-13-19 1,11 15 7,1-1 0,30 30 0,-39-44-5,-5-3 10,1 0 1,0 0-1,-1-1 0,1 1 1,1-1-1,-1 0 0,0 0 0,1 0 1,-1 0-1,1 0 0,-1-1 1,1 1-1,6 0 0,-9-2 111,3-2-75,0 0-31,0-1 1,0 1-1,0-1 0,-1 0 1,1-1-1,-1 1 0,1-1 1,-1 1-1,-1-1 0,1 0 1,0 0-1,3-8 0,44-87 118,-19 36-119,-25 48-3,-6 13-13,1 0-1,0 0 1,-1 0-1,1 0 0,0 0 1,0 0-1,0 0 1,1 0-1,-1 0 1,0 0-1,1 1 1,-1-1-1,1 1 1,-1-1-1,3-1 1,-3 3 22,1 3-22,48 102-1261,-47-99-27,1 0 0,0 0-1,0-1 1,8 9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5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51 972,'-8'-15'1156,"3"4"596,-2-4-424,3 6 461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50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1432,'0'0'3324,"-2"3"-2351,1-1-907,-46 65 4354,40-55-4108,1 1 0,1 0 1,0 0-1,0 0 0,2 0 0,-1 1 0,2 0 1,0-1-1,1 1 0,0 14 0,1-25-265,0 0 1,0 0-1,0 0 0,1 0 0,0 0 0,-1 0 0,1 0 1,0-1-1,0 1 0,1 0 0,-1-1 0,1 1 1,-1-1-1,4 4 0,-4-4-195,1-1 0,-1 1 0,1-1 0,-1 0 0,1 1 0,0-1 0,0 0 0,0 0 0,2 1 0,-1-2-446,-1 1-1,0-1 1,1 1-1,-1-1 0,0 0 1,0 0-1,1 0 1,-1 0-1,4-1 0,12-2-2544</inkml:trace>
  <inkml:trace contextRef="#ctx0" brushRef="#br0" timeOffset="1">242 201 1212,'11'-4'416,"0"0"0,0 0 0,-1-1 0,0 0-1,0-1 1,0 0 0,0-1 0,-1 0 0,0 0 0,-1-1 0,1 0-1,-1 0 1,-1-1 0,0 0 0,0-1 0,-1 1 0,0-1 0,8-19 0,-11 12 500,-2 14-521,-4-3 129,3 6-506,0-1 1,0 1-1,0-1 0,0 1 0,0-1 1,0 1-1,0-1 0,0 1 0,0-1 1,0 1-1,-1 0 0,1-1 0,0 1 1,0-1-1,0 1 0,-1 0 0,1-1 1,0 1-1,-1 0 0,1-1 0,0 1 1,-1 0-1,1-1 0,0 1 0,-1-1 1,-1 1 46,0 0 1,0-1 0,0 1-1,1 0 1,-1 0 0,0 0 0,0 0-1,0 0 1,0 1 0,1-1-1,-1 0 1,0 1 0,0-1-1,1 1 1,-4 1 0,0 1 27,1 0 0,0 0 0,-1 0 0,1 0 0,-5 6 0,0 1 32,1 0-1,0 1 1,0-1-1,-6 14 1,11-19-78,0 1 0,1 0 0,0 1 0,0-1 0,0 0 0,0 1 0,1-1 0,0 1 0,1-1 0,-1 1 0,1-1 0,1 1 0,1 11 0,-1-14-31,0 1-1,0-1 1,1 1-1,0-1 1,0 1 0,0-1-1,1 0 1,-1 0-1,1 0 1,0 0 0,0-1-1,0 1 1,0-1-1,1 0 1,0 1 0,-1-2-1,1 1 1,0 0-1,7 3 1,-2-2-155,1-1 0,-1 0 0,0 0-1,1 0 1,-1-2 0,1 1 0,0-1 0,0 0 0,12-1-1,-7-1-1940,0-1-1,28-6 0,-21 0-1091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5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1388,'0'0'1800,"-3"4"-1036,-6 8-236,1 0 1,0 1 0,0 0 0,2 1 0,-9 20-1,12-25-329,0 0 0,0 1-1,1-1 1,0 1 0,1 0 0,0-1-1,0 1 1,1 0 0,0 0-1,2 10 1,-1-18-158,0 1-1,-1-1 1,1 0-1,0 0 1,0 0 0,0 0-1,0 0 1,0 0-1,1 0 1,-1 0-1,1 0 1,-1-1-1,1 1 1,0 0-1,-1-1 1,5 3 0,0-1 98,0 1 1,1-1 0,12 4 0,-17-7-118,0 1 6,0-1 0,-1 0 1,1 0-1,0 1 0,0-1 1,0-1-1,-1 1 0,1 0 0,0 0 1,0-1-1,0 1 0,-1-1 0,1 1 1,0-1-1,-1 0 0,1 0 0,0 0 1,1-1-1,-1 1 38,1-1 1,-1 0-1,1 0 0,-1 0 1,0 0-1,0-1 1,0 1-1,0 0 0,2-4 1,-2 2 2,0-1 1,-1 1-1,0-1 0,0 1 1,0-1-1,0 1 1,-1-1-1,1 1 0,-1-1 1,0 0-1,-1 1 1,1-1-1,-1 1 0,0-1 1,-2-6-1,-4-8-353,0 1 0,-14-25 0,18 37-16,0 0-144,-2-5-262,-1 0-3538,-2-1 1394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5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1384,'7'-16'3305,"-7"15"-2423,7-11 1780,-3 12-2514,0-1 0,0 0 0,0 1-1,0 0 1,0 0 0,0 0-1,0 0 1,0 1 0,0-1-1,0 1 1,0 0 0,0 0 0,0 1-1,-1-1 1,1 1 0,0 0-1,-1 0 1,7 4 0,8 7 165,0 0 0,17 18 0,-33-30-276,5 6 50,0-1 0,0 1 0,-1 1 0,0-1 0,0 1 0,-1 0 0,0 1 0,8 17 0,-12-23-77,0 1-1,0-1 1,0 1 0,0-1 0,-1 1 0,1 0 0,-1-1-1,0 1 1,0 0 0,-1-1 0,1 1 0,-1 0 0,1-1 0,-1 1-1,0 0 1,-1-1 0,1 0 0,0 1 0,-1-1 0,0 0-1,0 0 1,0 1 0,0-1 0,0-1 0,-1 1 0,-3 3 0,0 0-54,0 0 0,-1-1 0,1 0 1,-1-1-1,0 1 0,0-1 0,0-1 1,-1 1-1,0-1 0,1-1 0,-1 1 1,0-1-1,0 0 0,-11 0 0,18-2 37,0 0 0,0 0 0,0 0 0,0 0 0,0 0 0,0 0 0,0 0 0,0-1 0,0 1 0,0 0 0,0-1 0,0 1 0,0-1 0,0 1 0,0-1 0,0 1 0,0-1 0,0 0 0,1 1 0,-1-1 0,0 0 0,0 0 0,1 1 0,-1-1 0,-1-2 0,2 1-5,-1 0-1,1 0 1,-1 0 0,1-1 0,0 1 0,0 0-1,0 0 1,0 0 0,0-1 0,0 1 0,0 0-1,1-2 1,2-6-79,0 1 0,0-1 0,1 1 0,8-13 0,0 3-260,1 1 1,0 1 0,22-22-1,21-15-4170,-38 38 2000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5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140 236 1476,'-1'15'2978,"-5"22"-1038,-20 58-1,7-28-1016,-28 98 928,31-109-1260,-6 47 469,19-83-735,5-16-80,10-23-118,-9 14-167,5-12 33,-1-1-1,0 0 0,7-33 1,-3 9-12,17-52 1,144-417 100,-171 509-74,-1 0-1,1 1 1,0-1 0,-1 1-1,1-1 1,0 1 0,0-1 0,0 1-1,0 0 1,0-1 0,0 1-1,1 0 1,1-2 0,-2 3-5,-1 0-1,1 0 1,-1 0 0,1 0 0,-1 0 0,0 0 0,1 0-1,-1 0 1,1 0 0,-1 0 0,1 0 0,-1 0-1,1 0 1,-1 1 0,0-1 0,1 0 0,-1 0 0,0 1-1,1-1 1,-1 0 0,1 0 0,-1 1 0,0-1 0,0 0-1,1 1 1,-1-1 0,0 0 0,1 1 0,-1-1 0,0 1-1,0 0 1,4 7 23,0 1 0,-1-1-1,3 18 1,-2-9-22,16 92 75,-7-32-52,-1-16-161,-3-8-1734,20 59-1,-23-91-2278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52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1352,'0'0'476,"12"-22"-52,-3 14-80,7-4-36,1-4-8,0 2-40,16-9-44,1 2-32,1-3-80,-2 0-104,-1 2-116,3-3-48,0 3-88,3-2-148,-6 2-464,5-3 156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2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1320,'-5'0'838,"-13"0"-477,1 1 1,-1 1 0,1 1 0,-1 0 0,1 1 0,0 1 0,0 1 0,0 0-1,1 1 1,0 1 0,0 0 0,1 2 0,0-1 0,1 2 0,0 0 0,-25 25-1,37-33-311,-1 0-1,1 0 1,0-1-1,0 2 0,0-1 1,0 0-1,0 0 1,0 1-1,1-1 0,0 1 1,0-1-1,0 1 0,0-1 1,0 1-1,1 0 1,0-1-1,-1 1 0,1 0 1,1 0-1,-1-1 1,0 1-1,1 0 0,0-1 1,0 1-1,0-1 0,0 1 1,4 6-1,0-2 41,-3-3-56,1 0-1,0 0 1,1 0 0,4 5 0,-7-8 2,1-1 0,-1 0 1,0 0-1,1 0 0,0 0 1,-1 0-1,1 0 0,0 0 0,-1 0 1,1-1-1,0 1 0,0-1 1,0 1-1,0-1 0,-1 0 1,1 1-1,2-1 0,-1-1 30,-1 0-1,1 0 0,-1 0 1,1 0-1,-1 0 1,1 0-1,-1-1 0,0 1 1,0-1-1,0 0 0,0 1 1,0-1-1,0 0 1,-1 0-1,4-4 0,-2 2 17,48-64 898,7-6-87,-57 72-880,0 1 0,0 0 0,0 0 0,0-1 0,0 1-1,0 0 1,1 0 0,-1 0 0,0 1 0,1-1 0,-1 0-1,1 0 1,-1 1 0,1-1 0,-1 1 0,1-1 0,-1 1 0,1 0-1,-1 0 1,1-1 0,0 1 0,-1 0 0,1 0 0,-1 1 0,1-1-1,0 0 1,-1 0 0,1 1 0,-1-1 0,1 1 0,-1-1 0,1 1-1,-1 0 1,1 0 0,-1 0 0,0-1 0,0 1 0,1 1 0,-1-1-1,0 0 1,0 0 0,2 3 0,5 5 10,0 1-1,-1 0 1,0 1 0,-1-1-1,0 1 1,7 18-1,21 75 29,-31-95-50,7 25-225,-1 1-1,-2 0 1,-2 1 0,-1-1-1,-1 70 1,-4-99 122,0 0 0,0 0 0,0 1 0,-1-1 1,0 0-1,0 0 0,-3 5 0,4-8 60,-1-1-1,1 0 1,0 1 0,-1-1-1,0 0 1,1 0 0,-1 0-1,0 0 1,0 0 0,0-1 0,0 1-1,0 0 1,-1-1 0,1 0-1,0 1 1,-1-1 0,1 0-1,-4 1 1,3-2 59,-1 0-1,1 0 1,-1 0-1,1-1 1,-1 1 0,1-1-1,0 0 1,-1 0 0,1 0-1,0 0 1,0-1-1,-1 1 1,1-1 0,0 0-1,1 0 1,-1 0-1,0 0 1,1 0 0,-1-1-1,1 1 1,-4-5 0,-1-2 163,-1 0 1,1-1 0,1 0 0,-11-20-1,10 14-3,1 0-1,0-1 1,1 0-1,1 0 0,-4-26 1,7 34-173,1-1-1,0 1 1,0 0 0,1 0-1,0 0 1,0 0 0,1 1 0,1-1-1,-1 0 1,1 1 0,1-1 0,6-11-1,-6 11-207,2 1 0,-1 0 0,1 1 1,0-1-1,1 1 0,11-11 0,-11 13-838,0 0 1,0 1 0,0 0-1,1 0 1,7-2-1,3-1-1685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5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50 1136,'27'-48'3605,"-26"46"-3025,-1 3-528,0-1 1,0 0-1,0 0 0,0 0 0,0 1 0,0-1 1,0 0-1,0 0 0,0 1 0,1-1 0,-1 0 1,0 0-1,0 0 0,0 1 0,0-1 0,0 0 1,0 0-1,0 0 0,0 1 0,1-1 0,-1 0 1,0 0-1,0 0 0,0 0 0,0 0 0,0 1 1,1-1-1,-1 0 0,0 0 0,0 0 0,0 0 1,1 0-1,-1 0 0,0 0 0,0 0 0,1 0 1,-1 0-1,0 0 0,0 0 0,0 0 0,1 0 1,-1 0-1,0 0 0,0 0 0,0 0 0,1 0 1,-1 0-1,0 0 0,0 0 0,0 0 0,1 0 1,-1 0-1,0 0 0,0 0 0,0-1 0,1 1 1,-1 0-1,0 0 0,0 0 0,0 0 1,0-1-1,0 1 0,1 0 0,-23 146 2032,-4 50-564,22-152-1132,3 1 1,8 80-1,0-99-2841,-3-31 2205,2-2 162,-1 1 1,0-1 0,0-1 0,0 1-1,-1-1 1,6-13 0,34-136-434,-27 99 590,-7 22 184,1 2 0,2 0-1,1 0 1,24-41 0,2 21 372,-39 52-513,-1 2-99,1 0-1,-1 0 1,0 0 0,0 0 0,1 0 0,-1 0-1,0 0 1,0 0 0,1 0 0,-1 0 0,0 0-1,0 0 1,1 0 0,-1 0 0,0 1 0,0-1-1,1 0 1,-1 0 0,0 0 0,0 0 0,1 0-1,-1 1 1,0-1 0,0 0 0,0 0 0,1 0-1,-1 1 1,0-1 0,0 0 0,0 0 0,0 0-1,0 1 1,0-1 0,1 0 0,-1 0 0,0 1-1,0-1 1,0 0 0,0 1 0,0-1 0,0 0-1,0 0 1,0 1 0,0-1 0,0 0 0,0 0-1,0 1 1,0-1 0,0 0 0,-1 0 0,1 1-1,0-1 1,0 0 0,0 1 0,-14 23 162,2-9-160,-20 20 0,0-4 71,-2-1 1,-1-2-1,-46 28 0,61-41 65,20-15-151,1 1 1,-1-1 0,0 0-1,1 0 1,-1 1-1,0-1 1,1 0 0,-1 0-1,1 0 1,-1 1-1,0-1 1,1 0 0,-1 0-1,1 0 1,-1 0 0,1 0-1,-1 0 1,0 0-1,1 0 1,-1 0 0,1 0-1,-1 0 1,1 0-1,-1 0 1,1 0 0,3 0-4,0 0 0,0 0 0,0 1 0,0-1 1,-1 1-1,1 0 0,0 0 0,7 4 0,-4 0 2,-1 0-1,0 1 1,0-1-1,0 2 0,0-1 1,-1 0-1,0 1 1,4 8-1,3 3-4,24 35 6,-19-26-1244,27 33-1,-30-47-3766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53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28 1720,'0'0'1820,"0"-3"-1027,0-9-67,0 9 543,-3 1-682,1 1-448,-1 0 0,1 0 0,-1 0 0,0 0 1,0 1-1,1-1 0,-1 1 0,0-1 0,0 1 1,0 0-1,0 0 0,0 0 0,1 0 0,-1 1 1,0-1-1,0 1 0,1 0 0,-5 1 0,0 0 5,-9 2 159,1 2 0,0 0 0,1 0 0,-1 1 0,1 1 0,1 0 0,-1 1 0,-18 17 0,27-22-207,0 0-1,1 1 1,-1 0 0,1 0 0,0 0 0,1 0-1,-1 0 1,1 1 0,0 0 0,0 0-1,-2 7 1,4-8-51,0-1 0,0 1 0,0-1-1,1 0 1,0 1 0,0-1 0,0 1 0,0-1-1,1 1 1,0-1 0,0 1 0,0-1-1,0 0 1,1 0 0,0 1 0,4 6 0,10 13 102,1-1 0,1-1 0,36 34 1,-49-50-118,21 18 78,27 32 76,-48-50-161,-1 0-1,0 0 1,0 1 0,0-1 0,0 1 0,-1 0 0,4 12 0,-7-3 48,0-13-61,0-2-8,0 0-1,0 1 1,-1-1-1,1 0 1,0 0 0,-1 0-1,1 0 1,0 0 0,-1 0-1,1 0 1,-1-1-1,1 1 1,-1 0 0,0 0-1,1 0 1,-1 0-1,0-1 1,0 1 0,-1 1-1,-1 0 2,-4 5-74,0 0 0,-1 0 0,1-1 0,-2 0-1,1 0 1,-1-1 0,-11 5 0,-5 1-810,-38 12 0,-6-7-3029,49-12 2257,-27 6-1848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5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0 328 1388,'0'0'4223,"8"-3"-3634,20-3-12,0 0 1,40-2-1,9-1 28,464-45 1029,-420 48-1488,312-21 354,-18 4-80,-243 16-290,49-2 36,-48 11-30,68-2 23,313 5 61,46-6-80,-331-3-100,-117 1-26,64 0 14,38 0-25,57 2 34,89-7-30,-193 6-5,-45 1 1,-15-1-10,106-4-16,151-25 5,-330 24 20,-1-4 0,0-3 0,76-24 0,-31 1 212,-116 36-188,0 1 0,0-1-1,0 0 1,-1 1 0,1-1 0,0 1 0,0 0 0,0-1 0,0 1 0,0 0-1,0 0 1,0 0 0,0 1 0,0-1 0,0 0 0,-1 1 0,1-1 0,3 2-1,-2 0 6,-1 0 0,0-1 0,0 1 0,0 0 0,0 0 0,-1 0 0,1 0-1,0 1 1,-1-1 0,0 0 0,3 5 0,4 12 91,-1-1 1,-1 1-1,9 38 0,1 62 164,-7-47-160,2 20-10,17 109-160,-7-28-1158,-12-87-199,-8-69-664,-1 30 1,-1-39 738,1 13-1487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5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25 1064,'-3'-1'405,"-8"-4"-147,-1 1 0,0 1 0,0 0 1,0 0-1,0 1 0,-13 0 0,-81 1 905,64 1-638,-103 11 1149,137-9-1535,0-1 1,-1 1-1,1 0 0,0 0 1,0 1-1,-8 4 0,11-4-58,0 0-1,0 0 1,1 0 0,-1 1-1,1 0 1,0 0-1,0 0 1,0 0-1,0 1 1,-3 5 0,0 2 68,0 1 0,0-1 1,-4 16-1,-1 7 95,2 1 1,1 0-1,2 1 1,-4 60-1,9 153 588,7-175-585,18 90 1,27 72 74,-34-168-237,-11-45-41,1-1-1,1 1 1,0-1 0,2-1-1,21 39 1,-27-58-34,0 1 1,0-1-1,0 0 0,0 0 1,0 0-1,1 0 0,0-1 1,0 1-1,-1-1 0,1 0 0,0 0 1,1 0-1,-1-1 0,0 1 1,0-1-1,7 1 0,8 1 5,1-1 0,28-1-1,-23-1-15,222 0 33,3 0 67,122-8 224,-86 0-191,287 0 126,-44 0-54,-10 1-126,-81-3-37,-325 9-40,63 0-5,39-5-9,-115 0 16,633-53-45,-516 27 9,-118 15 40,306-40-79,-210 17 66,-104 18 6,206-52-24,15 15 10,-292 55 13,277-50 0,-225 43 24,-56 7-21,-5 2 1,0 1-1,15-2-19,7-1 16,-6 1 23,42-10 0,-29 5-31,5-3-16,23-2 4,-56 9 17,2 1 3,-3 0 2,-8 2 1,10-4 9,9-6 25,8-4-34,-28 14 6,0 0-3,4-5 4,-5 4-9,0 1 1,-1 0-1,1 0 1,-1-1-1,1 1 1,-1-1 0,0 1-1,1 0 1,-1-1-1,0 1 1,0-1 0,0 1-1,0-1 1,0 1-1,-1-1 1,1 1 0,-1-2-1,1 3 2,0-3 12,0 0-10,0-9-3,0 9 4,-3-12 4,3 12-6,4-23-13,-3 18 23,0 0 1,0 0 0,-1-11-1,0 15-11,0 1 9,0 1-4,-4-23 35,3 22-18,0 1-14,0-42 169,1 41-92,0-13 206,-1 14-248,-2-6-13,3 5 108,-3 10-198,2-3-137,-8 28 111,6-2-4049,2-26 975,-4 14 35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5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231 151 1980,'0'0'4862,"-2"3"-4222,-22 25 245,2 1 0,0 2 0,-28 55 0,19-23-84,-24 72 0,53-130-740,-3 7 96,1 0-1,0 1 0,1-1 1,1 1-1,-3 18 0,5-31-152,0 0-1,0 1 1,0-1-1,1 0 0,-1 0 1,0 1-1,0-1 1,0 0-1,0 1 0,0-1 1,0 0-1,0 0 1,1 1-1,-1-1 1,0 0-1,0 0 0,0 1 1,1-1-1,-1 0 1,0 0-1,0 0 1,0 1-1,1-1 0,-1 0 1,0 0-1,1 0 1,-1 0-1,0 0 0,0 1 1,1-1-1,-1 0 1,0 0-1,1 0 1,-1 0-1,0 0 0,0 0 1,1 0-1,-1 0 1,0 0-1,1 0 1,-1 0-1,0 0 0,1 0 1,-1-1-1,0 1 1,0 0-1,1 0 0,-1 0 1,0 0-1,0 0 1,1-1-1,-1 1 1,0 0-1,0 0 0,1-1 1,13-8 49,-13 8-58,4-3 15,1-2 1,-1 1-1,0 0 1,-1-1-1,1 0 1,-1 0-1,4-9 1,19-44 15,35-137-17,2-2-3,-30 107 19,-29 77-28,-2 8-15,2 10 255,1 3-220,-1 0 0,1 1 0,-1-1 0,0 1 0,-1 1 0,6 14 0,6 26 32,3-1-1,2-1 1,1-1-1,55 83 1,-73-124-69,138 175-2767,-139-177 2291,3 4-43,0 0-3875,0 2 1575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5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1300,'5'5'6840,"11"15"-5331,20 26-1268,-6-10 468,56 53 1,-63-67-511,34 28-752,-19-23-3123,-35-26 1447,5-1 35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1:5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153 158 1144,'12'-26'1259,"-6"11"-317,1 0-1,1 0 0,16-23 1,-21 33-558,1-1 1,-1 1-1,0-1 1,2-8-1,1 2 2976,-9 18-3128,-17 28 126,0-1 0,-31 37 1,-64 61-4274,102-117 1163,1-1 33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00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 1156,'-5'-17'6004,"6"23"-5515,12 104 1084,11 71-119,3 30-537,-1-5-185,115 463 1292,-83-443-1685,-50-187-289,-2 1 1,-2-1 0,-2 75-1,-4-89-135,-1-1 0,-8 31 0,8-47-145,1-1 0,-1 0 0,0 0 0,-7 11 0,6-12-92,3-5 24,-9 12-1295,5-10 1338,-6 4-1376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0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74 1200,'-4'-5'402,"2"2"133,-1 0-1,0 0 1,1 1-1,-1-1 0,0 1 1,-6-4 1603,28 18 1536,35 28-3061,-52-38-485,11 7-78,1 0-1,-1-1 1,1 0-1,1-1 0,0-1 1,-1 0-1,2-1 0,-1 0 1,1-1-1,-1-1 1,1-1-1,0 0 0,0-1 1,0-1-1,0 0 0,29-5 1,-27 1-97,-1-1 1,0-1-1,0 0 0,-1-1 1,0-1-1,19-12 1,-24 13 79,-1 0 0,-1-1 0,0 0 0,0 0 0,0-1 0,-1 0 0,0-1 0,-1 1-1,0-1 1,6-12 0,-13 22-14,0-1 0,0 1 0,1 0 0,-1 0 0,0 0 0,0 0 0,0 0 0,0 0 0,0 0 0,0-1 0,0 1 0,1 0 0,-1 0 0,0 0 0,0 0 0,0 0 0,0-1 0,0 1 0,0 0 0,0 0 0,0 0 0,0 0 0,0-1 0,0 1 0,0 0 0,0 0 0,0 0 0,0 0-1,0-1 1,0 1 0,0 0 0,0 0 0,0 0 0,0 0 0,0-1 0,0 1 0,0 0 0,-1 0 0,1 0 0,0 0 0,0 0 0,0-1 0,0 1 0,0 0 0,0 0 0,0 0 0,-1 0 0,1 0 0,0 0 0,0 0 0,0 0 0,0 0 0,0-1 0,-1 1 0,1 0 0,0 0 0,0 0-1,0 0 1,0 0 0,-1 0 0,1 0 0,0 0 0,0 0 0,-1 0 0,-15 5-218,1 1 0,-1 0 1,1 1-1,0 1 0,-14 9 0,-12 6-1339,2-4-2943,19-11 1682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0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1752,'1'4'799,"0"2"-456,2 8 570,1 0-1,1 0 1,-1-1 0,14 26-1,-15-35-772,0 0 0,-1 0 0,1 0 0,1-1 0,-1 1 0,0-1 0,1 0 0,0 0 0,-1 0 0,1 0 0,1-1 0,-1 0 0,0 0 0,0 0 0,1 0 0,-1 0 0,1-1 0,0 0 0,-1 0 0,8 1 0,-7-2-82,-1 0 0,0-1 1,0 1-1,1-1 0,-1 0 0,0 0 0,0 0 1,0 0-1,0-1 0,0 1 0,0-1 0,0 0 1,-1 0-1,1-1 0,-1 1 0,0-1 0,1 0 1,-1 0-1,0 0 0,2-4 0,8-9 140,-1-1-1,0 0 0,9-21 1,11-15 830,-31 51-878,0 1 39,2-2-177,-2 3 4,-1 1 1,0-1-1,0 0 1,0 0-1,1 0 1,-1 0 0,0 0-1,0 0 1,0 0-1,0 1 1,1-1-1,-1 0 1,0 0 0,0 0-1,0 0 1,0 1-1,0-1 1,0 0-1,0 0 1,0 0-1,0 1 1,1-1 0,-1 0-1,0 0 1,0 0-1,0 1 1,0-1-1,0 0 1,0 0 0,0 0-1,0 1 1,0-1-1,0 0 1,-1 0-1,1 1 1,-3 194 574,-2-46-364,1-17-62,1 26-723,4-145-122,1 0 1,0-1-1,1 1 1,5 16-1,-2-10-3752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22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17 221 1608,'1'1'178,"0"-1"1,-1 1-1,1-1 0,0 0 0,0 1 0,0-1 0,0 0 1,0 0-1,-1 0 0,1 0 0,0 0 0,0 0 1,0 0-1,0 0 0,0 0 0,0 0 0,0 0 0,-1 0 1,1-1-1,0 1 0,0 0 0,1-1 0,0-1-5,1 1 0,-1-1 0,0 1 0,1-1 0,-1 0 0,0 0 0,2-3 0,2-2 91,-1-1 0,0 0 0,7-13-1,-8 12 4,0 0 0,0-1 0,-1 0-1,0 1 1,2-20 0,-4 24-155,-1 0-1,0 0 1,0 1 0,0-1-1,-1 0 1,0 1 0,0-1-1,0 0 1,0 1 0,-1-1-1,1 1 1,-1 0 0,-1 0-1,-3-7 1,5 10-89,0 0-1,1 0 1,-1 1-1,0-1 1,0 0 0,0 1-1,0-1 1,0 0-1,0 1 1,0-1-1,-1 1 1,1 0 0,0-1-1,0 1 1,0 0-1,0 0 1,-1 0-1,1 0 1,0 0 0,0 0-1,0 0 1,0 0-1,-1 0 1,1 0-1,-1 1 1,-1 0 12,0-1 0,1 1 0,-1 0-1,0 0 1,1 0 0,0 1 0,-1-1 0,1 1-1,0-1 1,-4 4 0,3-1-8,0 0 0,0 0 0,0 0-1,0 1 1,1 0 0,-1-1 0,1 1 0,0 0-1,1 0 1,-1 0 0,1 0 0,0 0-1,1 0 1,-1 1 0,1-1 0,0 10 0,1-6-44,0 1 0,0-1 0,1 0 0,1 1 0,-1-1 0,2 0 0,-1 0 0,6 10 0,-5-12-124,1 0 0,0 0 1,0-1-1,0 0 0,0 0 0,1 0 1,0-1-1,1 1 0,11 7 0,-11-9-600,0-1-1,0 1 1,0-1-1,0 0 1,1-1-1,8 2 1,6-1-1979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0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1 324 1800,'0'0'918,"2"0"-88,1-1-508,1-1 1,0 1 0,-1-1-1,1 0 1,-1 0 0,0 0-1,1-1 1,-1 1 0,0-1-1,0 1 1,-1-1 0,4-4-1,31-41 307,-25 28-339,0 0 0,12-28 0,-21 42-219,0-1 1,-1 0-1,0 0 0,0 0 1,-1 0-1,1-1 1,-2 1-1,1 0 0,-1-1 1,0 1-1,-2-11 1,1 12 35,0 0-1,-1 0 1,0 1 0,0-1 0,0 1 0,-1-1 0,-4-6 0,6 11-79,-1 0 0,1 0 0,0 0 0,-1 0-1,1 1 1,-1-1 0,0 1 0,1-1 0,-1 1 0,1 0 0,-1-1 0,0 1-1,1 0 1,-1 0 0,0 0 0,-2 1 0,3-1-8,0 0-8,0 0 0,0 0 0,0 0 0,0 1 0,0-1 0,0 0 0,0 1 0,1-1 1,-1 1-1,0-1 0,0 1 0,0-1 0,1 1 0,-1 0 0,0-1 0,1 1 0,-1 0 0,0 1 0,-1 0 26,-4 3 10,1 1 0,-1 0 1,1 0-1,1 0 0,-1 1 0,1-1 1,1 1-1,-1 0 0,1 1 1,0-1-1,-3 13 0,3-8 3,0 1-1,1-1 0,1 0 1,0 1-1,1-1 0,1 20 1,0-26-25,0 1 1,0-1-1,1 0 1,0 0 0,0 0-1,0 0 1,1 0-1,0 0 1,0-1-1,1 1 1,5 7-1,-6-10-48,-1-1 0,1 1 0,0 0-1,0-1 1,1 0 0,-1 1 0,0-1-1,1 0 1,-1-1 0,1 1 0,0-1-1,-1 0 1,1 0 0,0 0 0,0 0-1,0 0 1,0-1 0,0 0 0,-1 0-1,9 0 1,-6-1-209,0-1-1,-1 1 1,1-1-1,-1 0 0,1 0 1,-1 0-1,0-1 1,0 0-1,8-6 1,-5 3-1249,0-1 0,13-13 0,-7 4-1062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08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 1448,'-2'-6'6738,"2"6"-6652,-9 8 947,-7 15-1295,11-14 441,0 1 0,1 0-1,0 0 1,1 0-1,0 0 1,0 0 0,1 1-1,0-1 1,0 21-1,2-30-169,-1 13 135,1 0 0,0 0 0,1 0 0,1 0 0,0 0 0,1 0 1,0 0-1,1 0 0,1-1 0,9 21 0,1-7 179,-5-8 130,19 28 1,-28-45-379,1 0 0,-1 0 0,0 0 1,0 0-1,0 0 0,0 0 0,0 0 0,-1 1 1,1-1-1,0 4 0,-1-5-66,0-1 0,0 1 0,0 0-1,0-1 1,0 1 0,-1 0 0,1-1 0,0 1-1,0 0 1,0-1 0,-1 1 0,1 0 0,0-1-1,-1 1 1,1-1 0,-1 1 0,1-1-1,-1 1 1,1-1 0,-1 1 0,1-1 0,-1 1-1,1-1 1,-1 0 0,1 1 0,-1-1 0,0 0-1,1 1 1,-1-1 0,0 0 0,1 0 0,-1 0-1,0 0 1,1 1 0,-1-1 0,0 0 0,1 0-1,-1 0 1,0-1 0,-1 1 0,-55-3-4016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1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31 695 1300,'-22'-9'2450,"20"8"-1005,0 0-1158,-2-2 690,4 3-922,0 0-1,0 0 1,0 0 0,0 0 0,0 0 0,0 0-1,0 0 1,0 0 0,0 0 0,0 0-1,0-1 1,0 1 712,-1-1-712,436-28 1259,47-4-953,-261 16-273,-57 5-34,286-16 42,-445 27-95,411-22 69,-8 19-28,-287 5-23,207-9-9,-82 1 1,-199 6-5,380-17 12,98-23 2,-313 27-31,193-20 22,96 0-1,-231 19-6,28-9 8,-5-19 1,-250 34-12,233-53 39,-213 40 780,-61 22-680,14-9 587,-16 9-646,1 0 0,-1 0 0,1 0 0,-1 0 0,1-1 0,-1 1 0,1 0 0,-1 0 0,1-1 0,-1 1 0,1 0 0,-1-1 0,1 1 0,-1 0 0,0-1 0,1 1 0,-1-1 0,0 1 0,0-1 0,1 1 0,-1-1 0,0 1 0,0-1 0,1 1 0,-1-1 0,0 1 0,0-1 0,0 1 0,0-2 0,-17-11-1,13 10-12,-2 1-22,0 1 0,0-1 0,1 0 0,-1 0 0,-6-3-1,-7-3 38,-36-15 57,-20-11 185,-105-40 1204,178 74-1460,-26-10 177,25 9-64,6 9-154,1 0-17,-1 0 0,2 0 0,-1-1-1,1 1 1,0-1 0,8 9 0,5-1-4,0-1 0,1-1 0,1-1 0,31 15 1,1 1 64,-21-16-27,-29-11-41,11 5 0,-11-5 31,-1-1-32,0 1 1,0-1-1,-1 0 1,1 1-1,0-1 1,-1 1-1,1-1 1,0 1-1,-1 0 1,1-1-1,-1 1 1,1-1-1,-1 1 1,1 0-1,-1 0 1,1-1-1,-1 1 0,1 0 1,-1 0-1,0-1 1,0 1-1,0 0 1,1 0-1,-1 0 1,0 0-1,0-1 1,0 1-1,0 2 1,0-3-5,0 2 19,-4 4 0,-23 26-42,-1 0 0,-2-2 0,-46 37 0,-117 71-3017,116-84-3113,40-26 2287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1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85 124 1200,'0'-2'747,"0"-1"-562,1 1-1,0-1 1,0 0 0,0 1-1,0-1 1,1 1 0,-1-1-1,1 1 1,-1 0 0,1-1-1,0 1 1,0 0 0,0 0-1,0 0 1,3-2 0,44-32 761,-38 28-657,31-21 75,-37 23-307,-5 6-96,0 0 0,0 0 0,0 0 0,0 0 0,0 0 0,0 0 0,0-1 1,0 1-1,0 0 0,0 0 0,0 0 0,0 0 0,0 0 0,0 0 0,0 0 1,0 0-1,0 0 0,0 0 0,0 0 0,0 0 0,0-1 0,0 1 0,0 0 1,0 0-1,0 0 0,0 0 0,0 0 0,0 0 0,0 0 0,0 0 0,0 0 1,-1 0-1,1 0 0,0 0 0,0 0 0,0 0 0,0 0 0,0 0 0,0 0 1,0 0-1,0 0 0,0 0 0,0 0 0,0 0 0,0 0 0,-1 0 0,1 0 1,0 0-1,0 0 0,0 0 0,0 0 0,0 0 0,0 0 0,0 0 0,0 0 0,0 0 1,0 0-1,0 0 0,0 0 0,-1 0 0,1 0 0,0 0 0,0 0 0,0 0 1,0 0-1,-14 7 223,0 0 0,0 1 1,1 1-1,-14 10 0,16-10 228,0 2 1,0-1-1,1 2 0,0-1 1,1 1-1,0 1 0,1 0 1,1 0-1,0 0 0,1 1 0,0 0 1,1 0-1,0 1 0,-3 18 1,4-12-145,1 0 0,1 1 1,1-1-1,1 0 1,1 0-1,4 27 1,-4-40-189,1-1 0,0 1 0,1-1 0,-1 0 1,5 8-1,-5-12-55,0 1 0,0-1 0,0 0 0,0 0 0,0-1 0,1 1 0,-1 0 0,1-1 0,-1 1 0,1-1 0,0 0 0,5 3 0,-5-4-149,1 1 1,0-1-1,-1 1 0,1-1 0,0 0 0,0-1 0,0 1 1,-1-1-1,1 1 0,0-1 0,0 0 0,0-1 0,0 1 1,0-1-1,0 1 0,-1-1 0,1 0 0,0-1 0,-1 1 1,1-1-1,-1 1 0,5-4 0,-5 4-330,1-1-186,0-3-2821,4-7 597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12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14 259 1668,'-11'-2'832,"9"-3"904,13-8 654,-6 8-3019,79-65 1741,-9 9-1142,-33 22-1195,-41 37 1102,9-7 6,-9 9 170,-1 0 0,0-1 0,1 1 0,-1 0 0,0 0 0,1-1 0,-1 1 0,0 0-1,1 0 1,-1 0 0,1 0 0,-1-1 0,0 1 0,1 0 0,-1 0 0,1 0 0,-1 0 0,1 0 0,-1 0 0,0 0-1,1 0 1,-1 0 0,1 0 0,-1 0 0,1 1 0,-1-1 0,0 0 0,1 0 0,-1 0 0,1 1 0,20 44 838,-10-20-358,2 0 0,0-1 0,21 29 0,-25-41-276,21 24 708,-28-34-862,0 0-1,0-1 1,0 1-1,0 0 1,0-1-1,0 0 1,0 0-1,0 1 1,1-1-1,-1-1 0,0 1 1,1 0-1,-1 0 1,1-1-1,2 1 1,-3-2-86,-1 1 1,0 0-1,0-1 1,0 1-1,0-1 0,0 1 1,0-1-1,0 1 1,0-1-1,-1 0 0,1 1 1,1-3-1,0 2 16,0-1-8,0 0-1,-1 0 1,1 0-1,0-1 0,-1 1 1,0-1-1,1 1 1,-1-1-1,0 0 1,0 1-1,0-1 0,-1 0 1,1 0-1,0-4 1,0 0 23,3-16 29,-1 0 0,-2-1 0,0 1 1,-3-25-1,0-2-174,-2 17-1582,3 28 1387,0 3-444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13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0 298 1552,'16'32'5177,"-15"-31"-4174,0 0-902,1 0 1,-1 0-1,0-1 1,1 1-1,-1 0 1,1-1-1,-1 0 0,1 1 1,-1-1-1,1 0 1,-1 0-1,1 0 1,2 0-1,-3 1-11,2-1 196,2-1-211,-1 1 1,1-1-1,0 0 1,0 0 0,-1-1-1,1 0 1,-1 1-1,1-1 1,-1-1 0,0 1-1,0-1 1,0 1-1,0-1 1,-1-1-1,1 1 1,5-7 0,-2 2-3,0-1 0,0 0 0,-1 0 0,-1 0 0,1-1 0,3-11 0,-7 17 47,-1 1 0,1-2 0,-1 1 0,0 0 0,0-7 0,-2 8-17,-1 1-68,1 1-17,1 0 1,-1 0-1,0 0 1,1 0-1,-1 0 1,1 0-1,-1 0 1,1 0-1,-1 0 1,1 0-1,0 0 1,-1-2-1,-4 4 71,0 1-63,0-1 0,1 1 0,-1 0-1,0 1 1,1-1 0,-1 1 0,1 0 0,0 0-1,0 0 1,0 1 0,0-1 0,1 1 0,-4 5 0,3-4-5,0 1 1,0 0 0,1 0-1,0 0 1,0 1 0,1-1 0,0 1-1,0 0 1,0-1 0,1 1 0,0 0-1,0 10 1,1-16-18,0 1-1,0-1 1,0 0 0,0 1-1,1-1 1,-1 1-1,0-1 1,1 1-1,-1-1 1,1 0 0,0 1-1,-1-1 1,1 0-1,0 0 1,1 2 0,1 2 4,0-1-2,-1 0 0,1 0 0,0 0 0,0-1 1,1 1-1,-1-1 0,1 0 0,-1 0 1,1 0-1,0 0 0,0-1 0,1 0 1,-1 0-1,0 0 0,9 3 0,4 0 7,1-1-1,30 3 0,-37-5-1,0-2-1,-1 1 1,1-2-1,0 1 1,0-2-1,0 1 1,-1-1-1,1-1 1,-1 0-1,0 0 1,1-1 0,-1-1-1,-1 1 1,1-1-1,-1-1 1,0 0-1,0 0 1,13-14-1,-17 16 50,-1-1-1,0 0 1,-1 0-1,1 0 1,-1 0-1,0 0 1,0-1 0,0 0-1,-1 1 1,2-8-1,1 0 154,-5 11-119,1 0-14,-7 145 1667,6-117-1595,0-24-96,2 12 17,-1-11-49,-1-3-12,0 0-9,0 1 0,1-1 1,-1 0-1,1 1 0,-1-1 0,0 0 0,1 0 0,-1 1 0,1-1 0,-1 0 0,1 0 0,-1 0 0,1 0 0,-1 0 0,1 1 1,-1-1-1,1 0 0,-1 0 0,1 0 0,-1 0 0,1 0 0,-1 0 0,0-1 0,1 1 0,-1 0 0,1 0 0,-1 0 0,1 0 0,0-1 1,104-58 81,-103 56-87,2 1 0,15-2-5,-14 3 7,1 0 0,0 1 0,-1 0 0,1 0 0,0 1 0,-1 0 0,1 0-1,0 0 1,-1 0 0,9 4 0,5 3 9,29 18 1,-37-19-30,1 0 0,0-1 0,0-1 0,0 0 0,18 5 0,-29-10 12,1 1-1,-1-1 1,0 0 0,0 0 0,1 0 0,-1 0 0,0 0 0,0-1 0,1 1 0,-1 0 0,0 0 0,0-1 0,0 1 0,0-1 0,1 1 0,-1-1 0,0 1 0,0-1 0,0 0 0,1-1 0,0 0-1,0 0 0,-1 0 0,0 0 0,1 0 0,-1 0 1,0 0-1,0 0 0,0-1 0,1-3 0,1-3-5,-2 0 1,1 0-1,-1-1 1,-1-12-1,-10-98-23,3 59 9,-13-102 275,15 143-100,5 16 127,-3 10-265,0 9 7,0-1 0,0 1 0,2 0 0,0 0 1,1 17-1,1 20-68,16 88-1,-9-102-1858,16 48 0,-22-70-995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1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120 329 1368,'-19'-7'545,"2"1"402,1-1 0,-27-16 0,41 22-745,0-1 0,0 0 0,0 1 1,0-1-1,0 0 0,0-1 0,1 1 1,-1 0-1,1 0 0,-1-1 0,1 1 0,-2-6 1,2 6 103,3-2-25,3-3-180,-1 1-1,1 0 0,0 0 1,0 0-1,1 1 1,0-1-1,10-6 1,55-34 316,-41 27-290,95-57 107,-39 29-4972,-73 42 2660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1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52 105 1756,'0'0'920,"2"13"2349,8 50-426,30 136-4,-10-72-3483,-30-125 196,-3-8-3180,-23-38 3676,1-2 0,3 0-1,-25-77 1,44 112 108,1 0 0,0 0 0,0 0 0,1 0 0,1 0 0,0-1 0,0 1 0,1 0 0,1 0 0,0 0 0,3-11 0,-3 16-60,0 1 0,0-1 0,1 1 0,-1 0 0,1-1 0,1 1 0,-1 0 0,1 1 0,-1-1 0,2 1 0,-1 0 0,0 0 0,1 0-1,-1 0 1,1 1 0,0-1 0,1 2 0,-1-1 0,0 0 0,1 1 0,-1 0 0,9-2 0,-9 3-7,1 0 0,0 0-1,0 0 1,0 1 0,0 0 0,0 0-1,0 1 1,0-1 0,-1 1 0,1 0-1,0 1 1,0 0 0,-1 0 0,7 3-1,-9-4-38,0 1-1,0 0 1,0 0-1,-1 0 0,1 0 1,-1 1-1,1-1 0,-1 1 1,0-1-1,0 1 0,0 0 1,0 0-1,0 0 1,-1 0-1,1 0 0,-1 0 1,0 0-1,0 1 0,0-1 1,0 0-1,-1 1 0,1-1 1,-1 0-1,0 1 1,0 6-1,-2 1 11,1 1 0,-2-1-1,0 0 1,0 0 0,-1 0 0,0-1 0,-1 1 0,0-1 0,0 0-1,-1-1 1,-12 16 0,2-6-429,-1-1 0,-1-1 0,0 0 0,-26 18-1,33-29-156,2-1-4795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1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55 856,'2'-2'1108,"3"-5"-170,1 1 0,0 0 0,0 0 1,0 1-1,1 0 0,13-8 0,-17 12-814,1 0 0,-1 0 0,0 0 0,0 1 0,0-1 0,1 1 0,-1 0 0,0 0 0,1 0 0,-1 1-1,4 0 1,0 0 83,0 1-1,1-1 1,10 6-1,-11-4-103,0 1-1,-1 1 1,0-1-1,0 1 1,0 0-1,0 0 1,-1 1-1,1 0 1,-2 0-1,1 0 1,-1 1-1,1-1 1,-2 1-1,1 0 1,-1 0-1,3 9 0,-4-8-44,1-1-1,-2 1 1,1 0-1,-1 0 0,0 1 1,-1-1-1,1 0 0,-2 0 1,1 0-1,-1 0 0,-1 0 1,1 0-1,-5 12 0,0-5 22,-1 0-1,0-1 0,-1-1 1,-1 1-1,-18 22 0,25-34-60,1 0 0,-1 0 0,0 0-1,0-1 1,0 1 0,0 0 0,-3 1-1,2-2 13,0-1-1,3 0-26,0 0-1,-1 1 0,1-1 0,0 0 0,-1 0 0,1 0 0,-1 0 0,1 0 0,0 0 0,-1 0 0,1 0 0,-1 0 0,1 0 0,0 0 0,-1 0 0,1 0 0,-1 0 0,1 0 0,0 0 0,-1 0 0,1 0 1,-1-1-1,1 1 0,0 0 0,-1 0 0,1 0 0,0-1 0,-1 1 0,1 0 0,0 0 0,-1-1 0,0-2-1,-1 0 3,1 1 0,1-1 0,-1 1 0,0-1 0,1 1 0,-1-1 0,1 1 0,0-1 1,-1 0-1,1 1 0,1-1 0,-1 0 0,0 1 0,1-1 0,0-2 0,4-15-20,1 0 0,2 1 0,0 0 0,0 0 0,2 0 0,0 2 0,1-1 0,1 1-1,1 1 1,0 0 0,1 1 0,22-19 0,-32 32-2,0-1 0,0 1 0,0 0-1,1 0 1,-1 0 0,1 0 0,-1 1 0,1-1-1,6 0 1,-8 2 8,0 1-28,-1 0 17,1 0 0,-1 1 0,1-1 1,-1 1-1,0-1 0,0 1 0,0 0 0,1-1 1,-1 1-1,-1 0 0,1 1 0,2 2 1,47 81-888,-12-17-1498,-31-53-2491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14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32 1400,'0'0'864,"-4"-14"1496,-3-3-1195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2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32 852,'1'-3'978,"3"-26"5383,-5 39-5925,-1 48 181,-5 68 384,-1 70-77,7-112-601,1-70-244,1 0 0,1 0 0,6 25 0,1 13-389,-9-51 250,0 0 0,1-1 1,-1 1-1,0 0 0,1-1 0,-1 1 0,0 0 0,1 0 0,-1-1 0,1 1 0,-1-1 0,1 1 0,0-1 0,-1 1 0,1 0 0,-1-1 0,1 0 0,0 1 0,0-1 0,-1 1 0,1-1 0,1 0 0,13 4-2204,-11-6 1878,-1-1 164,-1 0-1,1 1 0,0-1 0,-1 0 0,1 0 1,-1 0-1,0-1 0,0 1 0,0-1 1,-1 1-1,1-1 0,-1 1 0,2-6 0,0-2-1013,-2 8 26</inkml:trace>
  <inkml:trace contextRef="#ctx0" brushRef="#br0" timeOffset="1">43 295 1840,'-43'5'7848,"53"-5"-7559,165-17 540,-160 15-1515,0 0 0,-1-1 0,1-1-1,-1 0 1,0-1 0,0-1 0,17-9-1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1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1596,'3'2'838,"40"50"2906,-26-30-2189,1-1 1,20 18-1,-36-38-1232,0 1 75,-2-2-372,1 0 0,-1 0 0,0 0 0,0 1 0,0-1 0,1 0 0,-1 0 0,0 0 0,0 0 0,0 1 0,1-1 0,-1 0 0,0 0 0,0 0 0,1 0 0,-1 0 0,0 0 0,0 0 0,1 0 0,-1 0 0,0 0 0,0 0 0,1 0 0,-1 0 0,0 0 0,0 0 0,1 0 0,-1 0 0,0 0 0,0 0 0,1 0 0,-1-1 0,0 1 0,0 0 0,0 0 0,1 0 0,-1 0 0,0 0 0,0-1 0,0 1 0,1 0 0,3-16 115,0 1 1,-1-1-1,-1 1 0,1-27 1,2-9-183,10-47-1472,-8 60-3991,-6 34 2678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15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1364,'0'0'780,"2"1"-65,3-1-486,0 1 0,1-1 0,-1-1 0,0 1 0,0-1 1,0 0-1,1 0 0,-1 0 0,0-1 0,-1 0 0,1 0 0,0 0 0,0 0 0,-1-1 0,1 0 1,-1 0-1,0 0 0,6-6 0,-5 4-66,0 0 0,0 0 1,0 0-1,-1-1 0,0 0 0,0 0 0,0 0 1,-1-1-1,0 1 0,0-1 0,-1 0 0,1 1 1,1-15-1,-2 7 127,-2 10-17,-1 2-22,0 1-207,1 0-1,-1-1 1,1 1 0,-1 0 0,0 0-1,0 0 1,0 0 0,0 0 0,0 1 0,0-1-1,0 0 1,0 0 0,0 1 0,0-1-1,0 0 1,0 1 0,0-1 0,-2 0-1,0 1 133,-1 1-26,-2 1-105,1 1-1,-1-1 0,1 1 1,0 0-1,0 1 0,0-1 1,1 1-1,-1 0 0,1 0 1,0 1-1,0-1 0,0 1 1,-3 5-1,2-2-3,1 0 0,0-1-1,0 1 1,1 1 0,0-1 0,0 0 0,1 1 0,-2 14-1,4-21-32,0 1-1,0 0 0,0 0 0,1-1 0,-1 1 0,0 0 1,1 0-1,0-1 0,0 1 0,0-1 0,0 1 0,0-1 1,0 1-1,1-1 0,-1 0 0,1 1 0,0-1 0,0 0 1,0 0-1,0 0 0,0-1 0,0 1 0,3 2 0,5 2 5,0 0 0,0-1 0,22 9 0,-21-10-2,-5-2-10,-1 0 0,1 0-1,0 0 1,0-1 0,0 0-1,-1 0 1,1 0 0,0-1-1,0 0 1,0 0 0,0-1-1,0 1 1,0-1 0,0-1-1,0 1 1,8-4-1,-7 1 7,0 1 0,0-2 0,0 1 0,0-1 0,-1 0-1,1-1 1,-2 1 0,1-1 0,0 0 0,-1-1 0,8-13 0,8-8 57,-20 27 278,2 5-305,3 4 9,-1 1 0,0 0 0,7 17 0,-9-19-3,6 15 9,-9-22-39,1 1 0,-1 0 0,1 0 0,-1 0 0,1 0 0,0-1 0,-1 1 0,1 0 0,0-1 0,0 1 0,0-1 0,-1 1 0,1-1 0,0 1 0,0-1 1,0 1-1,0-1 0,2 1 0,-2-1-9,1 0 1,-1-1 0,0 1 0,1 0 0,-1-1-1,0 1 1,1-1 0,-1 0 0,0 1 0,0-1-1,1 0 1,0-1 0,1 0 4,4-2 15,0 0 1,-1-1-1,10-7 1,-13 9-13,0 0-1,0 0 1,0 0 0,0 1 0,1-1-1,0 1 1,-1 0 0,1 0 0,0 0 0,0 1-1,0-1 1,0 1 0,0 0 0,7-1-1,-10 3-8,0-1 0,0 0 0,0 1 0,0-1 0,0 1 0,0-1 0,0 1 0,0-1-1,0 1 1,0 0 0,0 0 0,0-1 0,0 1 0,-1 0 0,1 0 0,0 0 0,-1 0 0,1 0 0,0 0-1,-1 0 1,1 0 0,-1 0 0,0 0 0,1 0 0,-1 2 0,6 26-84,-5-25-235,-1 0 1,0 0-1,0 0 0,0 0 0,0 0 0,-1 0 0,-1 5 1,-2 10-3804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1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1344,'4'-10'3875,"-3"3"-2479,0 1 1356,0 9-668,0-1-1919,-1 1 0,1-1-1,0 1 1,0-1-1,0 1 1,1-1-1,-1 1 1,3 3 0,-1-3-88,0 1 0,0-1 0,0 0 0,0 1 0,0-1 0,0-1 0,1 1 0,-1 0 0,1-1 0,0 0 0,0 0 0,0 0 0,0 0 0,0-1 0,0 1 0,1-1 0,-1 0 0,8 0 0,-5 0-56,-1-1 0,1 0 1,0 0-1,-1-1 0,1 0 0,0 0 1,-1 0-1,0-1 0,1 0 0,-1 0 1,0-1-1,0 0 0,0 0 0,0 0 1,0-1-1,-1 1 0,0-1 0,0-1 0,6-5 1,-7 5-28,-2 3 23,22-13-30,-21 13 14,2 0 2,-4 1-12,1 0-11,4-2 17,-5 2 32,0 1 19,0 0 1,0 0-1,0-1 1,0 1-1,0 0 1,0 0-1,0-1 1,0 1-1,0-1 1,0 1-1,0 0 1,1-2-1,8-2 1246,-9 5-1288,0-1 1,0 1-1,0 0 1,0 0 0,0 0-1,0 0 1,0 0-1,0 0 1,0 0 0,1 2-1,-1-2 6,1 1-1,-1 0 1,0 0 0,0 0-1,0 0 1,0 0-1,0 0 1,-1 0 0,1 0-1,0 0 1,-1 3 0,3 6 40,3 2-4,0 0 0,1-1 0,0 1 0,11 13 0,-13-20-14,0 0 0,1-1 0,-1 0 0,1 0-1,0 0 1,0 0 0,1-1 0,-1 0 0,11 4 0,-14-6-24,1-1-1,0 1 1,-1-1 0,1 0 0,0-1 0,0 1-1,0-1 1,0 1 0,0-1 0,0 0-1,-1-1 1,1 1 0,0-1 0,0 1-1,0-1 1,0 0 0,-1-1 0,1 1-1,0-1 1,-1 1 0,0-1 0,1 0-1,-1 0 1,0-1 0,4-3 0,-2 2-6,-1-1 0,0 0-1,0 0 1,0 0 0,-1 0 0,0 0 0,0-1 0,0 1 0,-1-1 0,0 0 0,0 0-1,0 0 1,-1 0 0,0 0 0,1-7 0,-2 5-6,0 0 0,0 0 1,0 1-1,-1-1 0,0 0 0,-1 1 0,0-1 0,0 1 1,0-1-1,-1 1 0,0 0 0,-1 0 0,1 0 1,-1 0-1,-1 1 0,1 0 0,-1 0 0,0 0 1,-1 0-1,-8-6 0,11 8-180,-1 1 0,0-1 0,0 1 0,-1 1 0,1-1-1,-7-3 1,8 5-244,1 1 0,-1-1 0,1 0 0,-1 1 0,1 0 0,-1-1 0,1 1 0,-5 1 1,4-1-1557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1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1456,'0'0'1935,"8"10"1165,-9 3-2400,1 0 1,1-1-1,0 1 1,1-1-1,5 18 1,-6-27-644,0 1 1,0-1 0,1 0-1,-1 0 1,1 0 0,0 0-1,0-1 1,0 1 0,0 0-1,0-1 1,1 0 0,-1 1-1,1-1 1,0 0 0,-1 0-1,1 0 1,0-1 0,0 1-1,0-1 1,0 1 0,1-1-1,-1 0 1,0-1 0,1 1-1,5 0 1,-6 0-25,-1-1 1,0 0-1,1 0 1,-1 0-1,0 0 0,1 0 1,-1 0-1,0-1 0,0 1 1,1-1-1,-1 0 0,0 0 1,0 1-1,0-1 0,0-1 1,4-1-1,-5 1-10,1 1 0,-1-1-1,0 1 1,0-1 0,1 0 0,-1 1 0,0-1-1,-1 0 1,1 0 0,0 0 0,0 1 0,-1-1-1,1 0 1,-1 0 0,0 0 0,0 0 0,1 0-1,-1 0 1,-1-3 0,1-1-17,-1 0 1,0 0-1,-1 0 1,0 0 0,0 1-1,0-1 1,0 0-1,-1 1 1,0 0-1,-6-9 1,-16-16-1941,-1 7-3569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1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1124,'10'-9'2952,"7"-10"-442,6-6 73,-20 23-2371,-1 0 0,1 1 1,0 0-1,-1-1 0,1 1 0,0 0 1,0 1-1,5-2 0,-6 2-127,0-1 0,0 1-1,0 0 1,0 0 0,0 0 0,0 1 0,0-1 0,0 0-1,0 1 1,0-1 0,0 1 0,0 0 0,-1 0 0,4 1-1,23 15 435,-27-17-506,19 15 173,-1 0 0,-1 1 1,0 1-1,-1 1 0,-1 0 0,-1 1 0,0 1 0,-1 1 1,13 27-1,-24-42-153,0 1 0,-1 0 0,1 0 0,-1 0 0,-1 1 0,0-1 0,0 0 1,0 8-1,-1-12-35,0-1 0,-1 1 0,1-1 0,-1 1 0,0-1-1,0 1 1,0-1 0,0 0 0,0 1 0,0-1 0,0 0 0,-1 0 0,1 0 0,-1 0 0,0 0 0,1 0 0,-1-1 0,0 1 0,0 0 0,0-1 0,-4 3 0,0-1-24,-1 1-1,1-1 1,-1 0 0,0-1-1,-13 4 1,16-6 23,1 1-1,0-1 1,-1 0 0,1 0-1,-1 0 1,1-1 0,0 1-1,0-1 1,-1 0-1,1 1 1,0-2 0,0 1-1,0 0 1,0 0 0,0-1-1,0 0 1,0 0 0,0 0-1,0 0 1,1 0 0,-1 0-1,1-1 1,0 1-1,0-1 1,0 1 0,0-1-1,-3-5 1,3-4-4,2 6 5,1 0 0,0 0 0,0 0 0,0 1-1,1-1 1,0 0 0,0 0 0,0 1 0,1-1-1,0 1 1,0 0 0,0 0 0,5-7 0,6-4-73,0 0 0,24-21 0,-13 15-914,1 2 1,28-17-1,-29 25-888,-9 5-2516,-6 2 2097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1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 1820,'-2'-16'972,"2"13"-82,-1 1-102,2 36 4931,-1 66-5029,-4 104 1047,9-95-911,-5-96-731,0-10-1,0-1-14,0-2-73,0 0 0,0 0-1,0 0 1,0 0 0,0 0-1,0 0 1,1 0 0,-1 0 0,0 0-1,0 0 1,0 0 0,0-1-1,0 1 1,0 0 0,0 0-1,0 0 1,0 0 0,0 0 0,0 0-1,0 0 1,1 0 0,-1 0-1,0 0 1,0 0 0,0 0-1,0 0 1,0 0 0,0 0 0,0 0-1,0 0 1,0 0 0,0 0-1,1 0 1,-1 0 0,0 0-1,0 0 1,0 0 0,0 0 0,0 0-1,0 0 1,0 1 0,0-1-1,0 0 1,0 0 0,0 0-1,0 0 1,1 0 0,-1 0 0,0 0-1,0 0 1,0 0 0,0 0-1,0 0 1,0 0 0,0 0-1,0 1 1,0-1 0,0 0-1,0 0 1,0 0 0,0 0 0,0 0-1,0 0 1,0 0 0,0 0-1,0 1 1,7-13 75,-4 4-83,0 1 0,0-1 0,1-8 0,42-152 108,-42 156-79,1 1 1,1 0 0,8-13 0,-13 23 130,-5 6-155,-3 3 2,-1 0 0,0-1 0,-1 0 0,0 0 0,0 0 0,-13 6 0,20-12 11,8 0-20,2 0 2,-4 0 0,1-1 0,-1 1 0,0 0 1,1 1-1,3 1 0,-2-1 1,-1 1 0,0 0 0,0 0-1,0 1 1,0-1 0,-1 1 0,1 0 0,4 6-1,28 39-355,-20-25-359,-14-19 14,13 15-468,-2-7-4121,-5-5 2394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1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61 1236,'-1'-5'582,"0"0"0,0 0 0,0 0 0,-1 0-1,0 1 1,0-1 0,0 1 0,0-1 0,-1 1 0,-7-9 2325,5 16-2391,0 1-388,0 1 0,0 0 0,0 0 0,0 0 0,1 0 0,0 1 0,0 0 0,0-1 0,1 2 0,-1-1 0,2 0 0,-1 1 0,-2 8 0,-2 13 379,-8 57 0,12-61-409,0 12 124,2 1 1,2-1-1,8 63 1,-8-87-254,1 5-809,0 1-1,-3 29 1,0-45 420,0 1 0,0-1 0,0 1 0,0-1 0,0 1 0,0-1 0,-1 0 0,1 0 0,-1 0 0,0 0 0,0 0 0,0 0 0,-2 2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18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82 537 6433,'-5'0'-125,"-11"-1"-316,-13-7 315,25 4 144,2 1-6,0 2 29,0 0 0,0-1 0,0 1 0,1-1 0,-1 1 0,0-1 1,1 0-1,0 1 0,-1-1 0,1 0 0,0 0 0,0 0 1,0 0-1,0 0 0,0 0 0,1 0 0,-1-1 0,1 1 0,-1 0 1,1 0-1,0-1 0,0 1 0,0 0 0,0 0 0,0-1 1,0 1-1,1 0 0,-1 0 0,2-3 0,0-2 70,1-1 1,1 1-1,-1 0 0,1 0 1,1 0-1,7-10 0,-2 6 2,-1 0 0,2 1 0,-1 0 0,18-11 0,52-31 259,-34 24-238,-26 16-85,-1-1 1,0-1 0,-1-1-1,0-1 1,-1 0 0,18-24-1,-32 34-13,1 0 0,-1 0 0,-1 0 0,5-12 1,-2 4 71,21-58 1400,-25 70-62,3 7-1205,-2-3-202,0 1 0,0 0-1,0 0 1,-1 1-1,1-1 1,-1 0-1,0 0 1,0 1-1,0-1 1,0 1-1,0 4 1,4 63 568,6 44 20,1 24-2462,-12-136 1168,3 2-209,-1 0-219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19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90 4692,'42'-67'4832,"-44"75"-4579,-2 3-9,1 2 1,0-1-1,1 0 1,1 0-1,-1 23 1,3-33-213,-1 0 1,1 0-1,-1 0 0,1 0 1,0-1-1,0 1 1,0 0-1,0 0 1,0-1-1,0 1 0,1-1 1,-1 1-1,0-1 1,1 0-1,-1 1 1,1-1-1,0 0 1,-1 0-1,1 0 0,0 0 1,0 0-1,2 0 1,4 2 43,0 0 1,0-1-1,12 2 0,-20-4-75,9 1 58,0-1-1,0 1 0,0-2 1,0 1-1,9-3 0,-13 3-8,0-1 0,0 0 0,-1 0 0,1-1 0,0 1 0,-1-1 0,0 0-1,1 0 1,-1-1 0,5-3 0,-1-6 159,-7 9-170,0 0 86,-1-1-8,-3-12-19,-1 8-16,-2 3-56,1-1 1,-1 1 0,0 0 0,-1 0 0,1 0 0,-1 1 0,0 0 0,-14-5 0,-129-33-624,147 42 178,-1-2-114,-25-8-2725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1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1576,'22'-7'8703,"-15"5"-1945,-3 3-6645,8 5-15,-8-4 244,-4 0-280,3 8 5,-2-7 44,0-1-57,13 34 213,-13-34-264,3 0-6,-3-2-3,-1 0-1,1 1 0,-1-1 0,1 1 0,-1-1 1,1 0-1,0 0 0,-1 1 0,1-1 0,-1 0 0,1 0 1,0 1-1,-1-1 0,1 0 0,-1 0 0,1 0 0,0 0 1,-1 0-1,2 0 0,8-3-21,0 0 0,-1-1 0,1 0 0,-1-1-1,14-8 1,19-10-70,-28 17 81,35-12-86,-43 16 96,20-3-27,-22 5 28,59-6-34,-57 6 40,22-5 0,-14 2 12,-11 2-5,-2 0-23,0-1-6,0 1 0,-1 0-1,1 0 1,0 0 0,-1 0 0,0 0-1,1 0 1,-1-1 0,0 1 0,1 0-1,-1 0 1,0 0 0,0-1-1,0 1 1,0 0 0,0 0 0,0-1-1,0 1 1,-1 0 0,1 0 0,0-1-1,-1 1 1,1 0 0,-1 0 0,1 0-1,-1 0 1,0 0 0,1 0-1,-1 0 1,-1-1 0,-4-6-979,0 1 0,-1 0 0,-10-7 0,1-1-4204,4 3 1708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23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1064,'2'-6'4580,"-2"6"-4459,1 0-1,-1 0 1,0 0-1,0 0 1,0 0-1,0 0 1,0 0-1,1 0 1,-1 0-1,0 0 1,0 0-1,0 0 1,1 0-1,4 7 1072,5 16-1874,-9-20 1080,2 6-282,-1 0-1,1 1 1,-2-1 0,1 1 0,-1 0-1,-1 10 1,2 7 90,10 275 1315,-12-277-1431,0 20 98,2 0 0,1 0 0,15 62 0,-18-104-263,1 0 1,0 0 0,0-1 0,0 1-1,0-1 1,0 1 0,0-1-1,1 1 1,-1-1 0,1 0-1,0 1 1,-1-1 0,1 0 0,0 0-1,0 0 1,1-1 0,-1 1-1,0 0 1,1-1 0,-1 1-1,1-1 1,4 2 0,-7-3-85,1 0 0,0 0 0,-1 0 0,1 0 0,-1 0 0,1 0 0,0 0 0,-1 0 0,1 0 0,-1 0 0,1 0 0,0 0 0,-1 0 0,1 0 0,-1-1 0,1 1 0,0 0 0,-1 0 0,1-1 0,-1 1 0,1-1 0,0 1-444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2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20 984,'0'0'2446,"2"-1"-1950,18-17 7006,-20 18-7502,-1 5 8,0 0 0,1 0 0,0 0 0,0 0 1,0 0-1,1 0 0,0-1 0,0 1 0,0 0 0,0 0 0,1-1 1,3 8-1,17 24 141,30 37 0,-43-61-64,-8-11-62,0 1-1,0 0 0,0 0 1,0 0-1,0 0 1,0 0-1,0 0 1,-1 0-1,1 0 1,-1 0-1,0 0 1,1 0-1,-1 1 1,0-1-1,0 0 1,0 0-1,-1 0 0,1 0 1,0 0-1,-1 0 1,-1 4-1,1-2-28,-1 0 0,0-1 0,0 1 0,0-1 1,-1 0-1,1 0 0,-1 1 0,0-2 0,-5 6 0,-2-1-302,0-1 0,-1 0 0,0 0 0,0-1 0,0-1 0,0 0 0,-15 3 0,11-6-775,12-1 809,0 0-1022,-1-2-915,-13-8 31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2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1320,'0'0'912,"-1"10"-74,-1 28 525,6 59 1,-2-84-1150,3 45 1142,21 91-1,-20-125-1020,-3-9-105,1-1 0,0 0 0,1 0 0,7 14 0,-10-19 24,-2-8-206,0-1 0,-1 1 0,1 0 0,1 0-1,-1 0 1,0-1 0,0 1 0,0 0 0,0 0 0,0-1 0,1 1-1,-1 0 1,0 0 0,1-1 0,-1 1 0,0 0 0,1-1-1,-1 1 1,1 0 0,-1-1 0,1 1 0,1 0 0,2-5 62,15-17 36,-7 7 132,0 1-1,19-16 0,-29 28-242,1 0 0,0 0 0,0 0 0,0 0 0,0 0 0,0 1 0,0-1 0,1 1 0,-1 0 0,0 0 0,0 0 0,0 0-1,0 1 1,0-1 0,0 1 0,0 0 0,0 0 0,0 0 0,0 0 0,0 0 0,3 3 0,5 4 8,-1 0-1,1 1 0,-2 1 1,13 14-1,11 12-1698,-27-32 1479,1 1-902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2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46 832,'0'0'2380,"-4"5"-1742,-1 1-428,3-3-112,0-1 0,0 1 0,0 0 1,0 0-1,0 0 0,1 0 0,0 0 1,-2 4-1,2-4 26,1 0 0,-1 1 0,1-1 0,0 0 1,0 0-1,0 0 0,0 0 0,1 0 0,0 0 1,-1 0-1,1 0 0,2 4 0,-1-2 63,0 1 0,1-1 0,0 1 0,0-1-1,5 6 1,-7-9-144,1 0-1,0 0 0,-1-1 0,1 0 0,0 1 0,0-1 0,0 0 0,0 1 1,0-1-1,0-1 0,0 1 0,0 0 0,0 0 0,0-1 0,1 1 1,-1-1-1,0 1 0,1-1 0,3 0 0,-4 0 83,2-1-15,-3 1-101,20-3 105,-20 2-97,0 1 1,0 0-1,1-1 1,-1 1-1,0-1 1,0 1-1,0-1 1,0 0-1,0 0 1,0 1-1,0-1 1,0 0-1,0 0 1,0 0-1,0 0 1,0 0-1,-1 0 1,1 0-1,0 0 1,0-3 0,2-7 91,-2 8-14,-2-2-4,1 1-63,0 2-20,0 1 0,-1 0 0,1-1-1,0 1 1,0-1 0,-1 1 0,1 0 0,-1 0 0,1-1-1,-1 1 1,1 0 0,-1 0 0,0-1 0,0 1 0,0 0-1,-1-1 1,-15-17-403,0 2 0,-2 0 0,0 2 0,-40-27 0,48 32-2755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2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1448,'0'0'5665,"1"-3"-5364,2-9-20,-3 9 270,9 3-394,-1 1 0,1 0 0,-1 1 0,0 0 0,0 0 0,0 1 0,0 0 0,0 0 0,0 1 0,-1 0 0,1 0 1,-1 0-1,0 1 0,-1 1 0,1-1 0,-1 1 0,6 7 0,-3-3-11,-1 0 1,0 1 0,-1 0-1,0 0 1,-1 0 0,0 1-1,-1 0 1,0 1 0,-1-1-1,4 20 1,-7-24-99,0 0 1,0 0 0,-1 1-1,0-1 1,0 0-1,-1 0 1,0 1-1,0-1 1,-1 0-1,0 0 1,-1 0 0,0-1-1,0 1 1,0 0-1,-1-1 1,0 0-1,-10 12 1,13-18-48,1 0 1,-1 0-1,0 0 1,0 0 0,1-1-1,-1 1 1,0 0-1,0 0 1,0-1-1,0 1 1,0-1-1,0 1 1,0-1-1,0 1 1,0-1-1,0 0 1,-2 1-1,-4-1-4,5 0-4,-1-3 9,1 1-3,0 0 0,0-1 0,0 1 1,0-1-1,1 1 0,-1-1 0,1 0 1,0 0-1,0 0 0,0 0 1,0 0-1,0 0 0,1 0 0,-1 0 1,1 0-1,0 0 0,0 0 0,0 0 1,0-5-1,2-4-8,0-1-1,1 1 1,0 0 0,0-1-1,2 1 1,-1 1 0,1-1 0,1 1-1,0-1 1,1 2 0,0-1-1,16-17 1,-13 18-713,0-1 0,0 2 0,20-14-1,-3 0-4174,-18 15 2400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23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3 1364,'0'-2'878,"1"30"7454,0 93-6924,1-19 463,19 125 0,-18-208-1573,1-1 0,0 0 0,2 0 0,0-1 0,9 19 0,-15-35-298,1 0 0,-1 0 0,1 0 0,-1 0 0,1 0 0,0 0 0,0 0 0,-1-1 0,1 1 0,0 0 0,0-1 0,0 1 0,0 0 0,0-1 0,0 1 1,0-1-1,0 0 0,0 1 0,0-1 0,1 1 0,-2-1-2,2 0-294,3-3-1668,-2 0 1695,0 1 0,0-1 0,0 0 0,0 0 0,0 0 0,3-5 0,-4 5-604,-1 0-1,1-1 1,0 1-1,-1-1 1,2-6-1,1-6-2861</inkml:trace>
  <inkml:trace contextRef="#ctx0" brushRef="#br0" timeOffset="1">0 415 1168,'0'0'4256,"7"-3"-3619,53-23 590,65-19 0,-36 15-595,45-18-1646,-107 33-2309,-10 7 1249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24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1436,'0'0'6057,"50"-15"-6265,-29 10-248,-6-1-436,1 1-1049,4-3 305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2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0 468 972,'0'0'136,"1"1"1,-1-1-1,0 0 0,0 1 0,0-1 1,1 0-1,-1 1 0,0-1 0,0 0 0,1 0 1,-1 1-1,0-1 0,1 0 0,-1 0 1,0 1-1,0-1 0,1 0 0,-1 0 1,1 0-1,-1 1 0,0-1 0,1 0 0,-1 0 1,0 0-1,1 0 0,-1 0 0,1 0 1,-1 0-1,0 0 0,1 0 0,-1 0 1,1 0-1,-1 0 0,0 0 0,1 0 1,-1 0-1,0-1 0,1 1 0,-1 0 0,1 0 1,14-10-805,-13 7 1171,5-2-357,-1-1 1,0 1-1,0-1 1,-1-1-1,0 1 1,0-1-1,0 0 1,-1 0-1,0-1 1,-1 1-1,1-1 1,3-13-1,-1-1-11,0 0-1,-1 0 1,-2-1-1,0 1 1,-1-25-1,-2 6 489,-11-76 0,6 97-247,1-3 1200,0 30-1389,1 0-142,0-1-3,0 0 0,0 0 0,1 0 0,0 0-1,0 1 1,-1 8 0,0 5 53,1 1-1,2-1 0,0 0 1,1 1-1,0-1 1,2 0-1,1 0 0,0 0 1,9 23-1,-9-31-54,0-1-1,1 0 0,0-1 1,8 13-1,-10-19-21,0 1 0,1-1 0,-1-1 0,1 1 0,0 0 0,0-1 0,0 0 0,0 0 0,0 0 0,1-1 0,7 4 0,-10-5-11,1-1-1,0 0 1,-1 1-1,1-1 1,0 0 0,-1 0-1,1-1 1,0 1-1,-1-1 1,1 1 0,3-2-1,-5 2-5,4-2 8,0 0 0,0 0-1,0-1 1,-1 0 0,1 1 0,-1-1-1,0-1 1,0 1 0,0-1 0,6-7 0,11-7 45,-20 17 20,1 2-73,0 0-1,0 0 0,0 0 0,-1 0 1,1 1-1,0-1 0,-1 1 0,1-1 1,-1 1-1,1 0 0,-1 0 0,0-1 1,1 1-1,0 3 0,13 27-578,-9-22 22,-1-2-1203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2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56 864,'-11'-17'1140,"5"6"1492,-3-6-483,0 6-1661</inkml:trace>
  <inkml:trace contextRef="#ctx0" brushRef="#br0" timeOffset="1">141 196 1332,'3'16'2421,"0"1"-1,8 24 1,-3-21-1345,0 1 1,2-2-1,13 23 0,-23-41-1045,0-1 1,0 0-1,1 1 0,-1-1 0,0 1 1,1-1-1,-1 0 0,0 1 0,1-1 1,-1 0-1,1 0 0,-1 1 0,0-1 0,1 0 1,-1 0-1,1 0 0,-1 1 0,1-1 1,-1 0-1,1 0 0,-1 0 0,1 0 1,-1 0-1,1 0 0,-1 0 0,0 0 1,1 0-1,-1 0 0,1 0 0,-1 0 1,1-1-1,-1 1 0,1 0 0,0 0 0,11-9 564,-11 9-732,3-6 261,5-87 359,-3 21-1490,-6 69 542,1 0-92,2-8-83,-2 8-84,4-1-1128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2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1 318 1252,'10'4'722,"-9"-4"-60,2 0-97,6 0-50,-6 0 331,1-1-480,1 0-244,-1-1 1,1 0 0,0 0-1,-1 0 1,0 0 0,1-1 0,-1 0-1,0 0 1,0 0 0,-1 0-1,1-1 1,-1 1 0,4-6-1,-4 5 126,0 0 1,-1 0-1,1 0 0,-1 0 0,2-8 0,-3 9 1075,-1 3-1309,-1 0 1,1 0-1,-1 0 1,1 0 0,-1 0-1,1 0 1,0 0-1,-1 0 1,1 0-1,-1-1 1,1 1-1,0 0 1,-1 0-1,1 0 1,-1-1-1,1 1 1,0 0-1,-1-1 1,1 1-1,0 0 1,0-1-1,-1 1 1,1-1 0,0 1 9,-1 0 0,1-1 0,0 1 0,0-1 0,-1 1 0,1 0 0,0 0 0,-1-1 0,1 1 0,0 0 0,-1 0 1,1-1-1,0 1 0,-1 0 0,1 0 0,-1 0 0,1-1 0,-1 1 0,1 0 0,0 0 0,-1 0 0,1 0 1,-1 0-1,-4 4 173,0-1-128,0 2 1,1-1-1,-1 0 1,1 1-1,0 0 1,0 0-1,0 0 0,1 0 1,-1 1-1,1 0 1,1-1-1,-1 1 1,-3 12-1,5-14-43,1 0-1,-1 1 1,1-1 0,-1 1 0,2-1-1,-1 1 1,0-1 0,1 1-1,-1-1 1,1 1 0,1-1 0,-1 1-1,3 5 1,-2-7-26,1 1 1,-1-1-1,1 0 0,-1 0 0,1 0 1,0 0-1,0 0 0,1-1 0,-1 1 1,0-1-1,1 0 0,0 0 1,-1 0-1,7 2 0,0-1-46,0 1 0,1-1 0,0-1 1,-1 0-1,1 0 0,0-1 0,0 0 0,0-1 0,0-1 0,0 1 0,0-2 1,0 1-1,14-5 0,-12 1 4,0 1 0,0-2 0,-1 0 1,0 0-1,0-1 0,0 0 0,-1-1 0,0-1 1,-1 0-1,13-13 0,-18 17 31,3-3 136,0-1-1,0 0 1,-1-1-1,9-14 1,-15 21 830,-9 8-839,0 0-82,1 1 0,-1 0 0,1 0 0,0 0 0,1 0 0,-1 1 0,-7 11 1,4 1 7,0-1 0,2 1 0,0 1 0,1 0 1,-6 26-1,12-41-53,0-1-1,1 1 1,-1-1 0,1 1 0,0 0-1,1 7 1,-1-10 7,0-1-1,1 1 0,-1 0 1,0-1-1,1 1 0,0-1 1,-1 1-1,1 0 0,0-1 1,-1 0-1,1 1 1,0-1-1,0 1 0,0-1 1,1 0-1,-1 0 0,0 0 1,0 0-1,1 0 0,-1 0 1,0 0-1,4 2 1,-2-3-30,0 0 1,0 0 0,0 0-1,0 0 1,1-1 0,-1 1-1,0-1 1,5-1 0,-7 1 46,0 1-15,0 0-1,-1 0 0,1-1 0,0 1 0,0-1 0,0 1 0,0 0 0,0-1 0,0 0 0,-1 1 0,1-1 0,0 1 0,0-1 0,-1 0 0,1 0 0,-1 1 0,1-1 0,0 0 0,-1 0 0,0 0 0,1-1 0,1-1-8,5-8 3,0 0 0,-1 0-1,0-1 1,-1 0-1,0 0 1,-1 0-1,0 0 1,3-21-1,-2-3-20,0-65-1,-7 40 170,-11-79 0,11 128 43,0-1 0,-1 1 0,-8-23 0,10 33 527,-3 10-589,1-1-95,1-2-6,0 1 1,0-1 0,0 1 0,0 0-1,1 0 1,0 0 0,0 0-1,1 11 1,0 18 79,2-1 0,12 62-1,25 50-298,-31-125-630,0 0 0,1 0 0,1-1 0,21 31 0,-17-33-2425,1-4 33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2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72 170 940,'0'0'3575,"-3"0"-3066,-10 3-10,13-2-447,-1-1 0,0 1-1,0-1 1,1 1 0,-1 0 0,1-1 0,-1 1-1,0 0 1,1 0 0,-1 0 0,1-1-1,0 1 1,-1 0 0,1 0 0,0 0 0,-1 0-1,1 0 1,0-1 0,0 1 0,0 0-1,0 0 1,0 0 0,0 1 0,0 1 121,-6 103 2088,5-53-1646,1 72 609,7-13-487,-1-44-516,-6-71-236,0 0 1,-1 0-1,0 0 0,1 0 1,-1 0-1,0 0 0,0 0 1,-2-3-1,-2-6-19,-2-17-96,-2-33-1,0 5 9,3 9 53,1 0 0,2-1 0,3 1 0,2-1 0,1 0 0,12-51 0,-13 93 60,-1 0-1,1-1 1,1 1-1,-1 0 1,1 1-1,1-1 1,-1 0-1,1 1 1,6-9-1,-8 14 133,2 3-65,-1 0-36,-2-1-15,0-1-1,1 1 1,-1 0-1,0-1 1,0 1-1,0 0 1,0 0-1,0 0 1,0 0-1,0 0 1,0 0-1,-1 0 0,1 0 1,0 0-1,-1 0 1,1 1-1,0-1 1,-1 0-1,0 0 1,1 1-1,-1-1 1,0 0-1,1 1 1,-1-1-1,0 2 1,0 35-44,-2 0 0,-1 0 0,-11 48 0,8-50-509,2-2-617,4-15-2824,0 0 1617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2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1 105 876,'0'0'3258,"8"-4"-2925,138-47 1059,-89 31-961,-37 12 144,0 1 0,36-7 0,-53 13-360,-2 2-178,1-1-1,-1 0 1,0 1 0,1-1 0,-1 1-1,0-1 1,0 1 0,0 0-1,0-1 1,1 1 0,-1 0-1,0 0 1,0 0 0,0 0 0,1 1-1,12 17 296,-13-18-319,4 9 60,0 0 1,-1 0-1,0 0 0,-1 1 1,0-1-1,0 1 0,-1 0 0,1 18 1,3 11 39,9 54-3003,-15-91 743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27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12 167 1096,'-3'-9'2186,"0"1"1,-3-18-1,6 23-1728,1 1-44,0 0-346,0 0 1,0 1-1,0-1 0,0 0 1,0 1-1,0-1 0,1 1 1,-1-1-1,0 1 0,1 0 1,-1-1-1,1 1 1,-1 0-1,1 0 0,0 0 1,0 0-1,-1 1 0,1-1 1,0 0-1,0 1 0,0-1 1,0 1-1,0 0 0,-1-1 1,1 1-1,0 0 1,4 1-1,3 0 23,-1 1-1,0 0 1,1 0 0,-1 1 0,0 1-1,0-1 1,0 1 0,-1 0-1,1 1 1,-1 0 0,0 0 0,0 1-1,-1 0 1,9 9 0,-12-11-59,1 0 1,-1 0-1,0 1 0,0-1 1,0 1-1,-1 0 1,0-1-1,1 1 1,-2 0-1,1 1 1,-1-1-1,0 0 0,0 0 1,0 1-1,0-1 1,-1 0-1,0 1 1,0-1-1,-1 0 1,0 1-1,0-1 0,0 0 1,0 0-1,-1 1 1,-2 5-1,1-4-14,0-1 0,-1 1-1,1-1 1,-1 0 0,-1 0-1,1-1 1,-1 1 0,0-1 0,0 0-1,0 0 1,-1-1 0,0 1 0,1-1-1,-2-1 1,1 1 0,0-1-1,-1 0 1,-11 4 0,16-7-17,1 0 1,-1 1-1,1-1 1,-1 0-1,0 0 0,1 0 1,-1 0-1,1 0 1,-1 0-1,0 0 0,1 0 1,-1-1-1,1 1 1,-1-1-1,1 1 0,-1-1 1,1 1-1,-1-1 1,1 0-1,-1 0 1,1 0-1,0 0 0,0 0 1,-1 0-1,1 0 1,0 0-1,0-1 0,0 1 1,0 0-1,0-1 1,0 1-1,1-1 0,-1 1 1,0-1-1,1 1 1,-1-1-1,1 1 1,0-1-1,-1 1 0,1-1 1,0-2-1,0-3 0,0 1 1,0 0-1,1 0 0,-1 0 0,1 0 1,1 0-1,-1 0 0,5-11 1,7-6-22,0 1 1,2 0 0,0 1 0,1 0 0,1 1 0,1 1-1,1 1 1,1 1 0,0 0 0,1 1 0,24-12 0,-17 8-57,-24 16 25,2 0 0,-1 1 0,0-1 0,1 1 1,9-4-1,-13 7-1,-1 2-32,1 2 76,-1 0 0,0 0-1,0 0 1,0-1-1,0 1 1,-1 0-1,0 0 1,0 8 0,-5 42-27,2-10 26,1-33 16,2-7-5,-1 0 0,1 1 0,0-1 1,1 1-1,-1-1 0,2 9 0,-1-10-2,-1 1 3,0 0-1,1 0 1,0 0-1,0 0 0,0-1 1,0 1-1,1 0 1,-1-1-1,1 1 1,0-1-1,3 4 0,-4-5 1,1-2 2,-2 0-4,1 0 1,-1 1-1,1-1 0,-1 0 0,0 0 1,1 0-1,-1 0 0,1 0 0,-1 0 1,0 0-1,1 0 0,-1 0 0,1 0 1,-1 0-1,1 0 0,-1 0 0,0 0 1,1 0-1,-1 0 0,1-1 0,-1 1 1,0 0-1,1 0 0,-1 0 0,1-1 1,-1 1-1,1-1 0,0 0-1,1-2 3,0 0 0,-1 1 1,1-1-1,-1 0 0,1 0 1,-1-1-1,0 1 0,0 0 1,0 0-1,-1 0 0,1-1 1,-1 1-1,0 0 0,1-1 1,-2 1-1,1 0 0,0-1 0,-2-5 1,1 0-91,-1 0 1,0 0-1,0 1 0,-1-1 1,-5-11-1,6 16-682,0 0 1,-1 0-1,0 1 0,1-1 1,-1 1-1,-1-1 0,-6-5 1,1 2-1739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2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1 932,'0'0'4330,"-3"5"-3466,-4 12-282,1-1 1,0 1-1,1 0 1,1 0-1,1 1 1,0-1-1,0 28 1,3-37-457,0 6 169,0 0-1,1-1 1,3 17-1,-3-27-254,0 1 1,0 0-1,0 0 0,0-1 1,1 1-1,0-1 0,0 1 1,0-1-1,0 0 0,0 0 1,0 0-1,1 0 0,0 0 1,-1 0-1,1-1 0,4 4 1,-1-3-165,-1 0-1,0 0 1,1 0 0,-1-1 0,1 0 0,0 0-1,0 0 1,0-1 0,0 0 0,6 1-1,-5-2-763,0 0-1,0 0 0,0-1 0,0 0 0,10-3 0,2-2-1819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2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32 126 1504,'0'0'4151,"2"2"-3706,-2-1-402,0-1 0,1 1-1,-1 0 1,1-1 0,-1 1 0,1-1 0,0 1 0,-1-1 0,1 1-1,-1-1 1,1 1 0,0-1 0,0 1 0,-1-1 0,1 0 0,0 1-1,0-1 1,-1 0 0,1 0 0,0 0 0,0 1 0,0-1 0,-1 0-1,1 0 1,0 0 0,0 0 0,0 0 0,-1-1 0,1 1 0,0 0-1,0 0 1,-1 0 0,1-1 0,0 1 0,0 0 0,-1-1 0,1 1-1,0-1 1,-1 1 0,1-1 0,0 1 0,0-2 0,5-2 106,0 0 0,-1-1 0,0 1 0,0-1 0,0 0 0,-1 0 0,1-1 0,-1 0 0,4-7 0,-8 11-68,1-1-1,0 0 1,-1 0 0,0 0 0,0 0 0,0 0 0,0 0-1,0 1 1,0-1 0,-2-4 0,2 4-39,-1 1 21,1-1 0,-1 1 0,0 0 0,0 0-1,0-1 1,0 1 0,0 0 0,-1 0 0,1 0 0,-1 0 0,1 1-1,-1-1 1,0 0 0,0 0 0,-2-1 0,2 2 126,-1 1 8,0 0-140,1 0-1,-1 1 1,1 0-1,-1-1 1,1 1-1,-1 0 0,1 0 1,0 0-1,-1 1 1,1-1-1,0 0 1,0 1-1,0 0 0,0-1 1,0 1-1,0 0 1,0 0-1,-2 4 1,-1 2 21,-1 1 1,1 1-1,0-1 1,1 1-1,0-1 1,1 1-1,0 0 1,1 1-1,0-1 1,0 0-1,1 1 1,0-1-1,1 1 1,0-1-1,1 0 1,0 1-1,1-1 1,0 1-1,5 15 1,-5-22-100,0 0 1,0 0-1,1 0 1,-1-1-1,1 1 1,0 0 0,0-1-1,0 0 1,0 0-1,1 0 1,-1 0-1,7 3 1,-6-4-327,0 0 1,0 0 0,0 0-1,0 0 1,8 1-1,-9-3-197,0 1 0,0-1-1,0 0 1,0 0 0,0 0-1,0 0 1,0 0 0,0-1 0,4 0-1,9-4-2430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28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 1584,'-2'0'277,"0"-1"1,0 1-1,0 0 0,1 0 1,-1 0-1,0 0 0,0 0 1,0 0-1,0 0 0,0 1 1,0-1-1,1 0 0,-1 1 1,0 0-1,0-1 0,1 1 1,-1 0-1,0 0 0,-2 2 1,1-1-724,-3 2 705,-1 1 1,1-1-1,0 2 1,0-1 0,0 1-1,1-1 1,0 1-1,0 1 1,-5 8 0,3-3 18,1 0 1,0 1 0,1-1 0,-5 17 0,9-22-176,-1 1 0,1-1 0,0 1 0,0 0 0,1-1 0,0 1 0,1-1 0,0 1 0,0-1 0,0 1 0,1-1 0,0 0 0,0 1 0,1-1 0,0 0 0,1 0 0,5 8-1,-6-8 19,0 0 0,-1-1 0,3 13 0,-4-16-126,0 0-11,-2 0-214,-11 17-1464,4-15-3594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28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4 1504,'-36'-3'1793,"32"5"-1069,-1 1-458,0 0-1,0 1 1,0-1-1,0 1 1,0 0-1,1 0 1,0 0-1,0 1 1,-6 8 0,6-7-99,2-3-76,0 0-1,1 0 0,-1 0 0,0 0 1,1 0-1,0 1 0,0-1 0,0 0 1,0 1-1,1-1 0,-1 1 0,1-1 1,0 0-1,0 7 0,5 21 530,10 31 0,-8-33-52,-5-24-449,-1 0 18,0 0 0,0-1 0,0 1 0,0 0 0,-1 0-1,0 0 1,0 6 0,-1-7-91,-1 1 1,1-1-1,-1 1 1,0-1-1,0 0 1,0 1-1,0-1 0,-1 0 1,0-1-1,0 1 1,-3 3-1,-19 16-2192,23-22 668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28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74 136 984,'4'-3'446,"3"0"-110,-1-2 0,1 1 0,-1-1 0,0 0 0,-1 0 0,1 0 0,-1-1 0,0 0 0,0 0 0,5-10 0,-9 13-122,-1 0-1,1-1 1,-1 1 0,0 0 0,-1 0 0,1 0-1,0 0 1,-1 0 0,1 0 0,-1 0 0,-2-5-1,3 7-269,-1-3 540,-9-12 821,9 15-1238,0 1-1,0 0 1,0-1-1,0 1 0,0 0 1,1-1-1,-1 1 1,0 0-1,0 0 1,0 0-1,0 0 1,0 0-1,0 0 1,0 0-1,0 0 1,0 0-1,0 0 0,0 0 1,0 1-1,0-1 1,-1 1-1,-15 5 339,15-5-361,1-1 1,-1 1-1,0 0 0,1 0 0,-1 0 1,0 0-1,1 0 0,-1 0 0,1 0 1,0 1-1,-1-1 0,1 1 1,0-1-1,-1 3 0,-5 4 153,0 0-89,0 0 0,1 0-1,0 0 1,1 1 0,0 0 0,0 0-1,1 0 1,0 0 0,1 1-1,0 0 1,-3 13 0,6-19-92,0 0 0,-1 0 1,2 0-1,-1-1 1,0 1-1,1 0 0,0 0 1,-1-1-1,1 1 1,1-1-1,-1 1 0,1 0 1,2 4-1,-3-6-87,1-1 0,-1 1 0,1 0 1,0 0-1,-1-1 0,1 1 0,0-1 0,0 1 0,0-1 0,0 0 0,0 0 0,0 0 1,1 0-1,-1 0 0,0 0 0,0-1 0,1 1 0,-1-1 0,0 0 0,1 1 1,-1-1-1,5-1 0,7 0-620,0-1 0,25-6 0,-32 6-197,0 0 1,0-1-1,0 0 0,11-6 0,-2-3-1548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2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61 1352,'-6'-16'1150,"5"12"837,-1 2-1153,-1-2-118,0 1 0,0-1 0,-1 1 0,0 0 0,1 0 1,-7-3-1,7 5 350,-12-4 60,4-1-773,9 5 325,-2 3-540,-10 7-22,1 0 0,1 0 1,-1 1-1,2 1 0,-1 0 0,2 1 0,-1 0 0,2 1 0,-1-1 0,2 2 0,0 0 1,0 0-1,-10 28 0,17-37-104,-1 0-1,2 0 1,-1 0 0,0 0 0,1 0 0,0-1 0,0 1-1,0 0 1,1 0 0,-1 0 0,1 0 0,1 0 0,-1-1 0,0 1-1,1 0 1,0-1 0,0 1 0,1-1 0,4 6 0,3 3-11,1 0 1,0-1 0,1-1 0,20 15 0,-25-20-43,-1 0 0,1 0 1,9 14-1,-15-18 12,-2 3-77,-4 13-59,5-17 152,0-1-1,0 1 1,0-1-1,-1 1 1,1-1 0,0 1-1,0-1 1,0 0-1,-1 1 1,1-1 0,0 1-1,0-1 1,-1 0-1,1 1 1,0-1 0,-1 0-1,1 1 1,-1-1-1,1 0 1,-1 1 0,-11 7-560,0-1 1,-25 11-1,-10 2-5090,26-11 2263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3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 1092,'0'0'3920,"0"-3"-3550,-2-11 722,3 5 2266,18 30-3098,35 29 1,-51-48-248,0 0-1,1 0 1,-1-1 0,0 1-1,1-1 1,-1 0 0,1 0-1,0 0 1,-1 0 0,1-1-1,0 0 1,-1 1 0,1-1-1,0-1 1,-1 1 0,1 0-1,7-3 1,-4 0 0,0 0 0,0-1 0,-1-1-1,1 1 1,-1-1 0,0 0 0,0 0 0,0-1 0,9-11 0,-14 15 29,1 1 12,1-3-89,-3 4 49,0 0-1,0 0 1,0 0-1,0 0 0,0 0 1,0 0-1,0 0 1,0 0-1,0 0 0,0-1 1,1 1-1,-1 0 1,0 0-1,0 0 1,0 0-1,0 0 0,0 0 1,0 0-1,0 0 1,0 0-1,1 0 0,-1 0 1,0 0-1,0 0 1,0 0-1,0 0 1,0 0-1,0 0 0,0 0 1,1 0-1,-1 0 1,0 0-1,0 0 0,0 0 1,0 0-1,0 0 1,0 0-1,0 0 1,0 0-1,0 0 0,1 1 1,-1-1-1,0 0 1,0 0-1,0 0 0,0 0 1,0 0-1,0 0 1,0 0-1,0 0 0,0 0 1,0 1-1,0-1 1,0 0-1,0 0 1,0 0-1,0 0 0,0 0 1,0 0-1,0 0 1,0 1-1,1 18 79,-2 0 0,0 1 0,-6 23 0,7-38-145,-14 79-378,10-27-3471,4-55 1570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33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1480,'12'0'602,"-10"0"-94,11-7 994,4-8-808,15-18 0,-27 27-567,0 0 1,-1 0 0,0-1 0,0 1 0,0-1-1,-1 0 1,3-8 0,5-28 1073,-11 40-977,-5-12 1289,0 19-1336,-2-1-108,5-2-45,0 0 0,0 0 0,0 0 0,1 0 0,-1 1 0,0-1 0,0 0 0,1 1 0,-1 0 0,1-1 0,-1 1 0,1 0 0,0 0 0,0-1 0,0 1 0,-2 4 0,3-5-18,-6 11 123,0 0 0,-6 20 0,11-29-107,0 0 0,0 0-1,1 0 1,-1 0 0,1 0-1,-1 0 1,1 0 0,0 0-1,0 1 1,1-1 0,-1 0-1,1 0 1,-1 0 0,1 0-1,0 0 1,0 0 0,0 0-1,3 4 1,-1-3-18,0-1-1,0 0 1,0 0-1,1 0 1,-1-1-1,1 1 1,0-1-1,-1 0 1,1 0-1,0 0 1,0-1-1,1 1 1,-1-1-1,0 0 1,0 0-1,6 0 1,1 0-539,1 0 0,0-1 0,0-1 1,17-2-1,-22 2-486,4-3-1733,-3-2 836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33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34 876,'0'0'415,"4"-14"4446,-3 14-4731,-1-1 1,0 1-1,0-1 1,1 1-1,-1-1 1,0 1-1,0-1 1,0 0-1,1 1 1,-1-1-1,0 0 1,0 1-1,0-1 1,0 1-1,0-1 1,0 0-1,0 1 1,0-1-1,-1 1 1,1-1-1,0 0 1,0 1-1,0-1 1,-1 1-1,1-1 1,0 1-1,-1-1 1,1 0-1,0 1 1,-1 0-1,1-1 0,-1 1 1,0-1-1,0 1-67,-1-1-1,1 1 0,0 0 0,-1 0 1,1 1-1,-1-1 0,1 0 0,0 0 1,-1 1-1,-1 0 0,-2 0-165,0 1 193,-5 8 57,8-9-124,0 2 3,0-1 0,0 1 1,0-1-1,1 1 1,-1 0-1,1 0 0,-1 0 1,1 0-1,0 0 1,0 0-1,0 0 0,1 0 1,-1 0-1,1 1 1,-1-1-1,1 0 0,0 0 1,0 0-1,1 1 0,-1-1 1,2 3-1,1 6 8,1-1-1,0 0 1,1 0 0,8 14-1,1 3 57,-10-18-42,0-3 65,-1 0 1,0 1 0,0 0-1,-1-1 1,3 13 0,-5-16-91,0-1 1,0 0-1,0 0 0,0 0 1,-1 0-1,1 0 1,-1 0-1,0 0 1,0 0-1,0 0 1,0 0-1,-1 0 1,1 0-1,-1-1 0,0 1 1,1 0-1,-1-1 1,-5 4-1,-6 8-199,-20 15-1,28-25-135,0 0-1,-1-1 0,1 1 0,-1-1 0,0 0 0,0 0 0,-9 2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2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1704,'0'0'2436,"0"-20"-1031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36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121 252 856,'0'-2'363,"-2"13"3256,-12 80-2131,4-45-991,-1 13 607,-35 100-1,9-39 465,36-113-775,6-11-657,6-9-183,-2-3 75,-1 0 1,7-21 0,-2 5-8,10-30 27,30-119 0,-37 115-27,41-237 604,-53 290-319,-3 13-293,-1 0 0,0 0 0,0 0 0,0 0 1,0 0-1,1 0 0,-1 0 0,0 0 0,0 0 0,0 1 1,0-1-1,1 0 0,-1 0 0,0 0 0,0 0 0,0 0 1,0 0-1,0 0 0,1 0 0,-1 0 0,0 1 1,0-1-1,0 0 0,0 0 0,0 0 0,0 0 0,1 0 1,-1 1-1,0-1 0,0 0 0,0 0 0,0 0 0,0 0 1,0 0-1,0 1 0,0-1 0,7 22 424,-6-20-516,21 113 539,-13-63-329,-5-32-82,4 29 118,2-1-1,26 73 1,1-17-90,-37-102-211,1 1-63,5 22-844,-5-24 473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3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22 195 1020,'-1'0'366,"-1"1"-1,0-1 1,1 0-1,-1 0 1,0 0-1,1 0 1,-1 0 0,1 0-1,-1-1 1,0 1-1,-1-1 1,3 1-316,0-1 1,0 1 0,0 0-1,0-1 1,0 1-1,0 0 1,1-1 0,-1 1-1,0 0 1,0-1-1,0 1 1,1 0 0,-1-1-1,0 1 1,0 0-1,1-1 1,-1 1 0,0 0-1,0 0 1,1-1-1,-1 1 1,0 0 0,1 0-1,-1 0 1,0 0-1,1-1 1,-1 1 0,0 0-1,1 0 1,51-24-528,-31 15 1031,69-32-145,68-35-2072,-128 59-49,4-2 28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3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34 116 1764,'-2'1'960,"-5"-5"4743,18-5-5557,0 0-1,1 0 1,0 1 0,0 0 0,21-8 0,-4 0 116,-11 6 529,37-16-1,-53 26-604,-2 0-147,0-1 0,0 1 0,1 0 0,-1 0 0,0 0 0,0 0 0,0 0-1,0 0 1,0 0 0,1 0 0,-1 0 0,0 0 0,0 0 0,0 0 0,0 0 0,0 0 0,1 0 0,-1 0 0,0 0 0,0 0 0,0 0-1,0 0 1,0 0 0,1 0 0,-1 0 0,0 0 0,0 0 0,0 0 0,0 0 0,1 0 0,-1 0 0,0 0 0,0 0 0,0 0 0,0 0-1,0 1 1,0-1 0,0 0 0,1 0 0,-1 0 0,0 0 0,0 0 0,-1 9 344,-6 13-554,6-20 293,-7 15 8,-2 0 0,1 0 0,-21 26 0,11-16-11,-15 21 75,8-12 18,1 1 0,-24 51 1,47-85-179,-2 11 89,4-13-90,3 1 6,-1 0-33,0-1 0,1 1 0,-1-1 1,1 0-1,-1 0 0,1 0 0,0 0 0,-1-1 0,1 1 0,0-1 0,-1 0 1,6 0-1,0 0-7,-1 0 0,1-1 1,0-1-1,9-2 1,4-3-277,0-1 0,26-13 0,-30 12-393,-1 0 0,0-1-1,26-23 1,-32 24-743,-1 0-1,-1 0 1,14-18-1,-12 10-1235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3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8 178 1144,'0'0'4931,"-1"8"-4387,-2 6-149,1 1-1,0 19 0,2-26-159,1-1-1,-1 1 0,1-1 1,0 1-1,1-1 0,0 0 1,5 14-1,-3-14-50,-1 1 1,2-1-1,-1 0 0,1 0 1,0-1-1,7 8 0,-9-11-120,-1-1 0,1 1 1,0-1-1,1 0 0,-1 0 0,0 0 0,0-1 0,1 1 0,-1-1 0,1 0 0,0 0 0,-1 0 1,1 0-1,0-1 0,-1 1 0,1-1 0,5 0 0,-4-1-30,0 1-1,0-1 1,0 0-1,0-1 1,0 1-1,-1-1 1,1 0-1,0 0 1,-1 0-1,0-1 1,8-5-1,-6 3 4,1-1 0,-1 0 0,0 0 0,0 0 0,-1-1-1,8-12 1,21-40 771,-33 57-713,0 0 55,0 2-142,-1 0 1,0 0 0,0 0-1,0 0 1,0 0-1,0-1 1,0 1-1,0 0 1,0 0 0,0 0-1,1 0 1,-1 0-1,0 0 1,0-1-1,0 1 1,0 0 0,0 0-1,1 0 1,-1 0-1,0 0 1,0 0-1,0 0 1,0 0 0,1 0-1,-1 0 1,0 0-1,0 0 1,0 0-1,0 0 1,1 0 0,-1 0-1,0 0 1,0 0-1,0 0 1,0 0-1,1 0 1,-1 0 0,0 0-1,0 0 1,0 0-1,0 0 1,0 0-1,1 0 1,-1 1 0,0-1-1,0 0 1,0 0-1,0 0 1,0 0-1,0 0 1,1 0 0,-1 1-1,0-1 1,11 42 33,-10-34-435,1-1 0,0 1 0,0-1 0,1 1 1,6 12-1,-3-15-1117</inkml:trace>
  <inkml:trace contextRef="#ctx0" brushRef="#br0" timeOffset="1">449 69 1500,'0'0'3752,"3"5"-2974,35 74 1792,17 50-138,-46-111-2168,-1 0-1,-1 1 0,-1-1 1,-1 2-1,0-1 0,1 24 1,-6-42-258,0 0 1,0 1-1,0-1 1,0 0-1,-1 1 1,1-1-1,0 0 1,-1 0-1,1 1 1,-1-1-1,1 0 1,-1 0-1,0 0 0,0 1 1,1-1-1,-1 0 1,0 0-1,0 0 1,-2 1-1,0 0-17,0 0 0,0 0 0,0 0 0,0-1 0,-6 3 0,7-3 7,0-1 0,0 0 0,0 0 0,-1 0 0,1 0 0,0 0 0,0-1 0,0 1 0,0 0 0,0-1 0,0 0 0,0 1 0,-3-2 0,-22-14-21,22 11 20,0 0 0,1 0 1,-1 0-1,1 0 0,0 0 1,1-1-1,-1 0 0,1 0 1,0 0-1,1 0 0,-1 0 0,1-1 1,0 1-1,1-1 0,0 0 1,0 1-1,0-1 0,1 0 1,0-11-1,2 6 3,-1-1 0,2 0 1,0 1-1,0 0 0,1 0 0,1 0 1,0 0-1,1 0 0,8-12 0,-6 11-8,0 1-1,1 0 0,1 0 0,0 1 0,0 0 0,1 1 0,1 0 0,12-8 0,-7 6-250,1 2 0,0 0-1,0 1 1,1 1 0,26-7 0,-28 10-1186,0 1 0,0 1 0,27-1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37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64 166 1020,'-2'1'936,"-8"4"3344,19-6-3981,9-3-84,0 0 1,0 0-1,0-2 1,30-13 0,-41 15-91,0 0 0,-1 0 0,1 0 1,-1-1-1,0 0 0,10-10 0,-15 13-34,1 0 0,0-1 1,-1 1-1,1 0 0,-1-1 0,0 1 0,0-1 0,0 1 0,0-1 0,0 0 0,-1 0 0,1 1 0,-1-1 0,0 0 0,0 0 0,0 1 0,0-1 0,0 0 0,0 0 1,-2-5-1,1 6-45,1 1 1,-1-1 0,0 0 0,0 0 0,0 1 0,0-1 0,0 0-1,0 1 1,0-1 0,0 1 0,-1-1 0,1 1 0,-1 0-1,1 0 1,-1 0 0,1-1 0,-1 1 0,0 1 0,1-1 0,-1 0-1,0 0 1,0 1 0,0-1 0,0 1 0,1-1 0,-1 1-1,0 0 1,0 0 0,0 0 0,-2 0 0,-3 0 69,0 1 0,0-1 0,0 2 1,0-1-1,0 1 0,-10 4 0,11-4-29,0 2-1,0-1 1,1 1 0,-1-1-1,1 1 1,0 1 0,0-1-1,-9 11 1,0 2 113,-14 24 0,28-40-196,-6 8 62,1 1 1,-1 0-1,2 0 1,0 0-1,0 1 1,1-1-1,0 1 1,0 0 0,1 0-1,1 0 1,0 16-1,1-20-42,0 0 1,1 0-1,0 0 0,0-1 1,1 1-1,0 0 0,0-1 1,1 1-1,-1-1 0,1 0 1,1 0-1,-1 0 0,1 0 1,0-1-1,0 1 0,1-1 0,0 0 1,0 0-1,9 6 0,-1-1-25,0-2 0,1 0 0,1-1 0,-1 0 0,1-1 0,0 0 0,0-1-1,1-1 1,27 3 0,-24-5-618,0-1-1,37-2 0,-33-2-1294,0-1 0,27-8 0,-9-1-1521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3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69 313 1732,'0'0'5376,"3"4"-4613,1 3-467,0 1 0,0 0 0,-1 0 0,0 0-1,0 0 1,-1 1 0,0-1 0,1 12 0,15 138 2165,-15-128-1953,0 1 238,-1 38 0,-4 11 963,2-78-1489,0-2-203,0 0-1,0 0 1,0 0-1,0-1 1,0 1-1,-1 0 1,1 0-1,0 0 1,0 0 0,0 0-1,0 0 1,0 0-1,-1 0 1,1 0-1,0 0 1,0 0-1,0 0 1,0 0-1,0 0 1,-1 0-1,1 0 1,0 0-1,0 0 1,0 0-1,0 0 1,0 0 0,-1 0-1,1 0 1,0 0-1,0 0 1,0 0-1,0 0 1,0 0-1,0 0 1,-1 0-1,1 0 1,0 1-1,0-1 1,0 0-1,0 0 1,0 0 0,0 0-1,0 0 1,0 0-1,-1 0 1,1 1-1,0-1 1,0 0-1,0 0 1,0 0-1,0 0 1,0 0-1,0 1 1,0-1-1,0 0 1,0 0-1,0 0 1,0 0 0,0 1-1,0-1 1,0 0-1,0 0 1,-8-11 28,0-1 1,1 1 0,1-2-1,0 1 1,0-1 0,-7-25 0,-17-90 95,24 95-118,-5-24 21,-4-74 1,13 101-27,2 0 1,1 0 0,2-1 0,8-39-1,-10 64-15,1-1-1,0 1 0,0 0 0,1 0 0,-1 0 1,1 1-1,1-1 0,-1 1 0,1-1 0,0 1 1,0 0-1,1 1 0,-1-1 0,1 1 0,0-1 1,0 2-1,9-6 0,-6 5-71,0 0 0,0 1 0,1 0 1,-1 0-1,1 1 0,-1 0 0,1 1 0,0 0 0,0 0 1,0 1-1,0 0 0,11 2 0,-4-1-501,0 2-1,-1 0 1,0 1-1,28 11 1,-36-12-1163,0 0 0,-1 1 1,11 8-1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39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1620,'0'0'1469,"4"-5"-863,3-2-384,0 0 0,1 0 0,0 1 0,0 0 0,0 1 0,1 0 0,15-7 0,9-3 1,203-88 308,-213 95-3002,-21 7 929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3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79 856,'-2'7'495,"0"0"0,0 1-1,0-1 1,1 1 0,0-1-1,1 1 1,0-1 0,0 1-1,1 0 1,0-1 0,0 1 0,0-1-1,1 1 1,0-1 0,1 0-1,6 13 1,-8-17-400,1 0-1,-1-1 1,0 1-1,1-1 1,0 0 0,0 0-1,-1 1 1,1-1-1,1 0 1,-1 0-1,0-1 1,0 1-1,1 0 1,-1-1 0,1 0-1,-1 1 1,1-1-1,0 0 1,-1 0-1,1 0 1,0-1-1,4 1 1,-2 0-51,-1-2 0,1 1 0,0 0-1,0-1 1,0 0 0,-1 0 0,1-1 0,0 1 0,-1-1-1,0 0 1,1 0 0,-1 0 0,6-5 0,5-4 55,0-1 0,15-16 0,2-1 109,-31 28-66,1 4-131,1 0-8,-1 1 0,0-1-1,0 1 1,0 0 0,-1-1-1,3 6 1,-4-8-3,0-1 0,0 1-1,0 0 1,1-1 0,-1 1 0,0-1-1,0 1 1,1-1 0,-1 1 0,0-1-1,1 0 1,-1 1 0,0-1-1,1 1 1,-1-1 0,1 0 0,-1 1-1,2-1 1,-1 2 1,1-1 0,-1 1 0,1-1 1,0 0-1,0 1 0,-1-1 0,1 0 0,0 0 0,0-1 0,0 1 0,0 0 0,0-1 0,0 1 0,1-1 0,-1 1 1,0-1-1,0 0 0,2 0 0,24-1 0,-17-4 0,1-1-1,-5 2 2,1 0-1,-1-1 1,0 0 0,0 0-1,0 0 1,-1-1 0,0 0-1,0-1 1,-1 1 0,0-1 0,0 0-1,5-8 1,-3 0 20,0 0-1,0-1 1,-2 1-1,0-1 1,5-24-1,-10 38 423,-1 10-411,1-3-35,-2 12 59,1 1 0,2 21 0,-1-38-51,0 1-1,0-1 0,0 0 0,0 1 0,0-1 1,0 1-1,0-1 0,1 0 0,-1 0 1,0 1-1,1-1 0,-1 0 0,1 1 0,0-1 1,-1 0-1,1 0 0,1 1 0,5 3 1,-5-5-5,-1 0 0,0 1 0,0-1 1,0 0-1,1 0 0,-1 0 0,0 0 1,0 0-1,1 0 0,-1 0 1,0-1-1,0 1 0,0 0 0,1-1 1,-1 1-1,0-1 0,0 1 0,0-1 1,0 1-1,0-1 0,2-1 0,22-18 11,-23 17-13,13-10 2,0 0 1,30-19 0,-43 31-2,0 1 0,0-1 0,0 0 0,0 0 0,0 1 0,0-1 0,0 1 0,0-1 0,1 1-1,-1 0 1,0 0 0,0 0 0,0 0 0,0 0 0,0 1 0,0-1 0,1 1 0,-1-1 0,0 1 0,0 0 0,0 0 0,0 0 0,-1 0 0,1 0 0,0 0 0,0 0 0,-1 1 0,1-1 0,0 0 0,1 3 0,3 3 0,0-1 0,-1 1 0,0 1 0,0-1 0,7 17 0,35 65-1336,-46-88 1160,8 15-615,1-5-4238,0-3 2180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4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1 836,'-9'4'572,"0"1"0,1 0 1,-1 1-1,1-1 0,0 2 0,1-1 0,0 1 1,0 0-1,-9 12 0,10-11-371,0 0 1,1 1-1,0 0 1,0-1-1,1 2 0,0-1 1,1 0-1,0 1 1,0 0-1,1 0 0,0-1 1,1 1-1,0 0 0,1 0 1,0 14-1,1-21-195,-1 0-1,1 0 0,-1 0 1,1 0-1,0 0 0,0 0 1,0 0-1,1 0 0,-1 0 1,1 0-1,0-1 0,-1 1 1,1-1-1,0 1 0,1-1 1,-1 0-1,0 0 0,1 0 1,-1 0-1,6 3 0,-5-4-273,0 1 1,1-1-1,-1 0 0,1 0 0,-1-1 0,1 1 0,-1 0 0,1-1 0,0 0 0,-1 0 0,1 0 0,-1-1 0,1 1 0,-1-1 0,1 0 1,-1 0-1,1 0 0,3-2 0,10-5-1802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4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41 1536,'1'-30'1868,"0"19"5146,-8 37-6178,-5 46 0,9-30-208,1-1 1,2 1-1,10 70 0,-9-105-577,5 30 308,1 0 0,14 42 1,-17-68-275,0-1 0,0 1 1,2-1-1,-1 0 0,1 0 1,1 0-1,-1-1 0,2 0 1,-1 0-1,1-1 0,14 12 1,-18-18-74,0 2-81,0 0 0,1-1 0,0 1 0,-1-1-1,1 0 1,1-1 0,-1 1 0,0-1 0,1 0 0,-1 0 0,1-1 0,8 2 0,-12-3-563,1-2-187,-1 2 221,13-6 231,-5-4-5405,-3-4 2258</inkml:trace>
  <inkml:trace contextRef="#ctx0" brushRef="#br0" timeOffset="1">7 440 1608,'-2'-1'726,"2"1"-655,0 0-1,0 0 0,-1-1 1,1 1-1,0 0 1,0 0-1,-1 0 0,1 0 1,0-1-1,0 1 0,-1 0 1,1 0-1,0-1 1,0 1-1,0 0 0,0 0 1,-1-1-1,1 1 1,0 0-1,0-1 0,0 1 1,0 0-1,0 0 1,0-1-1,0 1 0,0 0 1,0-1-1,0 1 0,0 0 1,0-1-1,0 1 1,0 0-1,0-1 0,0 1 1,0 0-1,0 0 1,0-1-1,1 1 0,11-13 884,28-13-870,-31 22 291,6-5-114,0 1 1,0 0-1,1 1 1,0 1-1,1 1 1,-1 0-1,27-4 0,-40 9-169,0 0 0,0 1 0,-1-1-1,1 0 1,0 1 0,-1 0-1,1-1 1,0 1 0,-1 0 0,1 0-1,-1 1 1,1-1 0,-1 0 0,0 1-1,1 0 1,-1-1 0,0 1-1,0 0 1,0 0 0,0 0 0,-1 0-1,1 1 1,-1-1 0,3 3-1,3 8 126,-1 0-1,0 0 0,6 21 1,-5-14-28,33 99-1122,-33-112-47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2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1512,'73'191'7517,"-67"-173"-7217,-5-16-227,-1 1 0,1-1 0,0 1 0,0-1 0,0 0 0,1 1 0,-1-1 0,0 0 0,1 0-1,0 1 1,2 1 0,-3-3 91,0 0-145,-1-1 0,1 1 1,0-1-1,-1 0 0,1 1 1,0-1-1,0 0 0,-1 1 1,1-1-1,0 0 0,0 0 0,0 0 1,-1 0-1,1 0 0,0 0 1,0 0-1,0 0 0,-1 0 1,1 0-1,0 0 0,0 0 1,0-1-1,0 1 0,17-5 113,-18 5-136,19-8 167,-1-1 0,27-17 0,-28 15 136,28-12 0,-43 22-246,6 1-4,0 1-1,-1 0 1,1 0-1,-1 0 1,10 4-1,3 1 10,-9-4-50,0-1 0,0 0 0,0 0 0,0-1 0,0 0 1,0-1-1,0 0 0,0-1 0,0 0 0,-1-1 0,1 0 0,-1-1 1,0 0-1,13-7 0,-12 4-8,-1-1 1,0 0 0,0-1-1,-1 0 1,0-1 0,11-13-1,-20 22 1,1 0 0,-1 1 0,1-1 0,-1 0 0,1 1 0,-1-1 0,0 0 0,0 1 0,1-1 0,-1 0-1,0 0 1,0 0 0,0 1 0,0-1 0,1 0 0,-1 0 0,0 0 0,-1 1 0,1-1 0,0 0 0,0 0-1,0 1 1,0-1 0,-1-1 0,-9-11 2,9 12-3,0 0 0,0 1-1,0-1 1,1 1-1,-1-1 1,0 1 0,0 0-1,1-1 1,-1 1 0,0 0-1,0 0 1,0-1-1,0 1 1,1 0 0,-1 0-1,0 0 1,0 0-1,0 0 1,0 0 0,0 0-1,0 1 1,1-1 0,-2 0-1,-5 2 1,3-1 1,1-1-1,-1 1 1,0 0 0,1 0-1,-1 0 1,1 1 0,-6 2 0,2 0 3,2 0-18,1 0 1,0-1-1,0 1 0,0 0 1,0 1-1,1-1 0,0 1 0,-1 0 1,2 0-1,-1 0 0,-3 9 0,5-13-16,1 1 0,-1-1 0,1 0 0,0 1-1,0-1 1,-1 1 0,1-1 0,0 0-1,0 1 1,1-1 0,-1 1 0,0-1-1,0 0 1,1 1 0,-1-1 0,0 0-1,1 1 1,0-1 0,0 2 0,0-1 66,0-1-46,-1-1 1,1 1-1,0 0 1,-1 0 0,1-1-1,0 1 1,0-1-1,-1 1 1,1 0 0,0-1-1,0 1 1,0-1-1,0 0 1,0 1-1,0-1 1,-1 0 0,1 1-1,0-1 1,0 0-1,0 0 1,0 0 0,0 0-1,0 0 1,0 0-1,0 0 1,0 0-1,0-1 1,0 1 0,0 0-1,1-1 1,12-2 39,-11 2 25,0 1 22,-1-1-55,1 1-1,-1 0 0,0-1 0,0 1 0,0 0 0,0 0 0,1 0 0,-1 0 0,0 1 0,0-1 1,0 1-1,0-1 0,0 1 0,0 0 0,0 0 0,0-1 0,0 2 0,0-1 0,0 0 0,0 0 1,-1 0-1,1 1 0,0-1 0,-1 1 0,1 0 0,-1-1 0,0 1 0,1 0 0,-1 0 0,0 0 1,0-1-1,0 1 0,1 4 0,7 20 43,-1 0 0,0 0 0,-2 0 0,3 39 1,-2-21-29,-6-38-32,16 115-19,-15-97-113,-1 0 1,-1 0 0,-3 26 0,1-39-58,0 0 0,0 0-1,-1 0 1,-1 0 0,-8 19-1,10-26 101,-1 0-1,1 0 1,0 0-1,-1 0 1,0-1-1,0 1 0,0-1 1,0 0-1,-1 0 1,1 0-1,-1 0 1,0-1-1,0 1 1,0-1-1,0 0 0,-7 2 1,10-3 79,-1-1 0,1 0 0,-1 0 0,1 1-1,-1-1 1,1 0 0,-1 0 0,1-1 0,-1 1 0,1 0 0,-1 0 0,1-1 0,-1 1 0,-1-2 0,-2 1 10,-2-1 64,1 0-1,-1 0 1,1 0 0,0-1-1,0 0 1,0 0 0,1 0-1,-1-1 1,1 0 0,-1 0-1,-4-5 1,4 2 62,-1-1 0,1 0 0,0 0 0,1 0 1,0 0-1,-8-17 0,7 8 35,0 0 0,1 0 0,1 0 0,0 0 0,2-1 1,0 0-1,0-30 0,3 37-138,0 1 1,0-1 0,1 0-1,1 1 1,0-1 0,0 1-1,1 0 1,0 0 0,1 0-1,0 0 1,11-14 0,4-1-1691,1 0 1,37-33 0,-44 45 22,2-3-1225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4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52 132 1364,'-32'-93'5322,"22"67"-3584,9 23-1307,-4-3 450,2 2-1895</inkml:trace>
  <inkml:trace contextRef="#ctx0" brushRef="#br0" timeOffset="1">225 274 1400,'0'3'874,"0"6"-212,0-1-1,1 1 1,0 0 0,0 0-1,1-1 1,0 1 0,0-1-1,5 10 1,-4-12-287,0 1 1,0 1 0,2 9-1,6 15 456,-8-26-682,0 0 1,0 0-1,1 0 0,0 0 0,0-1 0,1 1 1,0-1-1,-1 0 0,2 0 0,6 5 0,-7-7-87,-1-1 1,1 1-1,0-1 0,0 0 0,1 0 0,-1 0 1,0-1-1,0 0 0,1 0 0,-1 0 0,1 0 1,9-1-1,-13 0-41,-1 0 1,1 0 0,0-1-1,0 1 1,-1 0-1,1-1 1,0 1-1,0-1 1,-1 1 0,1-1-1,-1 0 1,1 0-1,-1 1 1,1-1-1,-1 0 1,1-1 0,-1 1-1,0 0 1,0 0-1,1-1 1,-1 1-1,0 0 1,0-1 0,0 1-1,0-1 1,-1 1-1,1-1 1,0 0-1,-1 1 1,1-1 0,0-2-1,-1 0 17,1-1 1,-1 1-1,0-1 0,0 1 0,0-1 0,-1 1 1,1 0-1,-1-1 0,0 1 0,-3-7 1,-4-7-198,-1 0 1,-16-24-1,23 38-273,-1 0 0,0 1 0,0-1 0,0 1 0,-1 0 0,1 0 0,-1 0-1,0 0 1,-4-2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4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1328,'0'0'8006,"1"5"-7560,1 8-228,7 59 1870,-6-35-1204,11 45 1,-14-80-706,0-1-159,0-1-1,0 0 1,0 0-1,0 0 1,0 0-1,0 1 1,0-1-1,0 0 1,0 0 0,0 0-1,0 0 1,0 1-1,0-1 1,0 0-1,0 0 1,0 0-1,0 1 1,0-1 0,0 0-1,0 0 1,0 0-1,1 0 1,-1 0-1,0 1 1,0-1-1,0 0 1,0 0 0,0 0-1,0 0 1,1 0-1,-1 0 1,0 1-1,0-1 1,0 0-1,0 0 1,1 0 0,-1 0-1,0 0 1,0 0-1,0 0 1,0 0-1,1 0 1,-1 0-1,0 0 1,0 0 0,0 0-1,0 0 1,1 0-1,-1 0 1,0 0-1,0 0 1,0 0-1,1 0 1,-1 0 0,0 0-1,0 0 1,0 0-1,0-1 1,0 1-1,1 0 1,-1 0-1,0 0 1,0 0 0,0 0-1,0-1 1,39-73 1045,-21 52-323,-13 25-705,11 9-4,-14-11-28,-1 1 0,1 0 0,0 0 0,-1-1 0,0 1-1,1 0 1,-1 0 0,0 0 0,0 0 0,0 1 0,0-1 0,0 0-1,-1 0 1,1 0 0,0 4 0,2 7-124,-1-9-120,0 1 0,-1 0-1,1 0 1,-1 0 0,0 9 0,2 6-2402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41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31 1344,'0'-1'194,"-1"-1"-1,1 1 1,0 0-1,-1-1 1,1 1-1,-1 0 1,1-1-1,-1 1 1,0 0-1,1-1 1,-1 1-1,0 0 1,0 0-1,0 0 1,0 0-1,0 0 1,0 0-1,0 0 1,0 0-1,0 0 1,-1 0-1,1 1 1,0-1-1,-1 1 1,1-1-1,0 1 1,-1-1-1,1 1 1,0-1-1,-1 1 1,1 0-1,-1 0 1,1 0-1,-1 0 1,-2 0-1,1 1-13,0-1 0,0 0 0,0 1 1,0-1-1,1 1 0,-1 0 0,0 0 0,0 0 0,0 0 0,1 1 0,-1-1 1,1 1-1,-1-1 0,1 1 0,-1 0 0,1 0 0,0 0 0,-3 4 0,3-2-101,0 0-1,1 0 0,-1 0 0,1 1 0,0-1 1,0 0-1,1 1 0,-1-1 0,1 1 1,0-1-1,0 1 0,0-1 0,1 0 0,-1 1 1,1-1-1,0 0 0,1 1 0,-1-1 0,1 0 1,0 0-1,0 0 0,3 5 0,38 58 520,-28-44-338,18 33 1,-32-54-293,0 0 0,0 0 0,0 0 0,0 0 0,0 0 0,-1 0 0,1 0 0,-1 0 0,0 0 0,1 0 0,-1 0 0,0 0 0,0 0 0,0 1 0,-1-1 0,1 0 0,0 0 0,-1 0 0,0 0 0,1 0 0,-1 0 0,0 0 0,0 0 0,0 0 0,-1 1 0,-1 0-485,0 0 1,0 0 0,0-1 0,0 0-1,0 1 1,-1-1 0,1 0-1,-1-1 1,1 1 0,-1-1 0,0 1-1,-5 0 1,-14 4-2710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4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27 1212,'2'-2'842,"5"-4"-47,-5 4 616,-2 0-573,0 2-792,1 0 0,-1 0 0,0-1 0,0 1 0,0 0 0,0 0 0,0-1 0,0 1 0,0 0 0,0 0 0,0-1 0,0 1 0,0 0 0,0 0 0,0-1 0,0 1 0,0 0 0,0 0 0,0-1 0,0 1 0,0 0 0,0-1 0,0 1 0,0 0 0,0 0 0,-1 0 0,1-1 0,0 1 0,0 0 0,0 0-1,0-1 1,-1 1 0,1 0 0,0 0 0,0 0 0,0 0 0,-1 0 0,1-1 0,0 1 0,0 0 0,-1 0 0,-2-2 46,2 2-66,0-1-1,-1 1 1,1-1 0,0 1 0,0-1 0,0 1-1,0 0 1,-1 0 0,1-1 0,0 1-1,0 0 1,-1 0 0,1 0 0,0 0 0,-2 1-1,-44 6-23,37-4-64,-13 3-1117,0 1 1,-22 11 0,24-8-456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4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1 366 1092,'0'0'4021,"3"-3"-3642,10-7-14,-6 7-33,204-8 1216,62-4-970,107-14-87,592-21 123,-970 50-613,555-7 214,-162 11-104,-82 2-50,-154-4-28,80-2 19,-107-4-31,368-25 17,-22-31-43,-417 51 6,60-6-2,46-1-3,56-3-16,146-5 9,-3-20-47,-348 41 534,0-2-1,25-9 0,-41 14-243,14-7 452,-16 7-657,1 0 0,0 0 0,0 0 0,-1 0 0,1 0 0,0 0 0,0 0 0,0 0 0,-1 0 0,1 0 0,0 0 0,0 1 0,-1-1 0,1 0 0,0 0 0,0 1 0,-1-1 0,1 1 0,0-1 0,-1 0 0,1 1 0,-1 0 0,1-1 0,0 1 0,-1-1 0,1 1 0,-1-1 0,0 1 0,1 0 0,-1 0 0,1-1 0,-1 1 0,0 0 0,0-1 0,1 1 0,-1 0 0,0 0 0,0 1 0,2 3 24,-1 1-1,1 0 1,-1-1-1,0 9 1,-7 211 756,0-79-535,5-92-195,-1 4-46,8 65 0,8 90-1146,-4-47-1540,-7-96-1920,-2-43 1716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22:4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15 1084,'-3'0'389,"-104"-13"2282,93 12-2529,10 0 10,-1 2-12,-31 4 236,34-5-121,-2 0-122,-33 1 790,34-1-338,0 0-403,-49 2 2961,51 2-3024,-27 197 1546,21-134-1278,2 103 386,4-54-335,3 26 49,-1-87-294,12 93 200,-3-53-229,3-11-10,-6-33-122,-1 79 307,-2 5-8,-4-132-318,4 13 23,5-5 7,-6-9-45,3 2 13,20 0 14,-3-3-16,-17 0-2,-1 0 0,1-1 0,0 0-1,10-2 1,-9 1-6,159-16 6,175-26-6,-212 36-6,-21 1 19,17-1 3,-32 3-22,463-35 43,-104 3 70,-336 30-95,16-3 10,283-18 35,2 22 36,-81 1-85,-222 1 3,278-16 17,178-54-62,-209 11 40,-286 49-23,-42 7 6,127-25 47,-115 23-32,-3 2-9,47-4-16,-17 0 1,27 0 15,36-4 1,-89 10 5,-11 1 0,-4-1-3,80-17 6,-96 18-10,16-4 2,-9 2-17,32-5 0,-5 1 1,3-1-32,-43 9 47,-6 0-8,9-4-1389,-8 4 882,0-1 1,0-1-1,0 1 0,-1 0 1,1-1-1,-1 0 1,0 1-1,4-6 0,-5 7 408,0-2-85,1 0 101,-1 0-1,0 0 0,0 0 1,0-1-1,0 1 0,2-7 0,-2 1 76,-1 7 0,-1-1 4,8-20-16,-8 21 49,6-14 147,2-20 686,-7 33-690,0-14 299,0 1-36,2-12 127,-3 25-460,0 0-20,6-34 506,-6 34 764,-4 8-1282,-1 2-36,1-1 1,0 1-1,0 0 1,0 1-1,-4 12 1,-22 56-2463,28-71 1806,1-2-1010,-11 11-3991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25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1488,'0'0'1390,"4"4"-792,1 1-236,0 0-1,0 1 0,0 0 0,-1 0 1,7 13-1,18 42 1160,2 6-379,-24-54-881,-3-6 41,0 0 0,0 0-1,1 0 1,0-1 0,11 12-1,-15-17-109,21-8 735,-15 3-805,-1 0 0,0-1 0,-1 0 0,10-9 0,-13 11-91,1-1-1,1 1 0,-1 0 1,0 0-1,1 0 1,0 1-1,-1-1 0,1 1 1,0 0-1,0 0 0,1 0 1,-1 0-1,0 1 0,1 0 1,5-1-1,-6 2-27,0 0 0,0 0 1,0 0-1,0 1 0,0-1 0,0 1 0,0 0 0,0 0 0,-1 1 1,1-1-1,0 1 0,0 0 0,-1 0 0,1 0 0,-1 1 0,0-1 1,0 1-1,0-1 0,0 1 0,3 4 0,12 6 1,-12-9 13,-5-3 2,2-1 8,-1-1 1,0 0-1,1 1 0,-1-1 0,0 0 0,0 0 0,1 0 1,-1-1-1,0 1 0,0 0 0,0-1 0,0 1 1,-1-1-1,4-3 0,27-33 359,-21 23-255,-3 6-51,-3 2-2,0 1 0,1-1-1,0 1 1,0 0 0,1 0 0,-1 1-1,1 0 1,0 0 0,10-5-1,-15 10-70,-1 0 0,0 0 0,0 0 0,0 0 0,0 0 0,0 0 0,1 0 0,-1 0 0,0 0 0,0 1 0,0-1 0,0 1 0,0-1 0,0 0 0,0 1 0,0 0 0,0-1 0,0 1 0,0 0 0,0-1 0,1 2 0,15 17 74,-5 0-69,-1 0 0,-2 0 0,10 23 0,-9-17-1254,19 32 0,-27-53 722,3 3-154,0-2-3787,4 1 1472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2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39 1800,'-3'-20'1832,"-2"9"3656,4 14-5413,0 1 0,0 0 0,1-1 0,-1 1 0,1-1 0,0 1 1,0 0-1,0 0 0,0-1 0,0 1 0,1 0 0,0-1 0,0 1 1,0-1-1,0 1 0,4 6 0,2 3 138,1 0-1,0-1 1,1 0 0,1-1-1,0 1 1,0-2 0,21 17-1,-30-26 835,-2-6-924,-1-2-87,-1 0 0,0 0 0,0 1 0,-1-1 0,1 1 0,-1 0-1,-1 0 1,1 0 0,-8-6 0,-27-22 49,30 27-485,0-1 0,0 1 0,1-2 1,0 1-1,0-1 0,1 0 0,-8-12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11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1584,'0'0'5820,"-7"2"-5213,-1 1-419,0-1-1,1 2 0,0-1 1,0 1-1,0 0 1,0 0-1,-11 10 0,4 0 208,0 0 0,0 0 0,-12 20 0,22-29-318,1 0 0,0 0 0,0 0 0,0 0 1,1 0-1,0 1 0,0-1 0,1 1 0,-1 0 0,1-1 1,0 1-1,1 0 0,-1 0 0,1 0 0,1 6 0,-1-11-46,0 1 0,0-1 0,1 1 0,-1-1 0,1 1 0,-1-1 0,1 1 0,0-1 0,-1 1 0,1-1 0,0 0 0,0 0 0,0 1 0,0-1 0,0 0-1,0 0 1,0 0 0,1 0 0,-1 0 0,0 0 0,1-1 0,-1 1 0,0 0 0,1-1 0,-1 1 0,1-1 0,-1 1 0,1-1 0,1 1 0,-1-1 141,3-2 5,6-5 5,0 0-1,0 0 1,0-2 0,-1 1 0,0-1 0,13-17-1,29-25 991,-51 50-1065,2 2-88,-1-1-1,0 0 0,1 1 0,-1 0 0,1 0 0,-1 0 1,0 0-1,0 0 0,0 0 0,1 0 0,-1 0 0,0 1 1,-1 0-1,1-1 0,0 1 0,0 0 0,-1 0 0,1-1 0,-1 1 1,3 4-1,2 5 24,0 0 0,8 21 1,-10-21-19,6 15 26,-1 1-1,-1 0 1,-1 0-1,-2 1 1,3 40-1,-6-12 27,-7 97 0,1-120-56,-1-1 1,-1 0-1,-2 0 1,-1 0-1,-19 43 0,20-56-43,-1-1-1,-1 0 0,0-1 1,-1 0-1,-1-1 1,-1 0-1,0-1 0,-1 0 1,-1-1-1,-16 12 1,26-22 4,0-1 0,0 0 0,-1 0 1,1-1-1,-1 1 0,0-1 0,1-1 1,-1 1-1,0-1 0,0 0 0,0 0 1,0 0-1,0-1 0,0 0 1,-11-2-1,13 1 14,0 1 1,-1-2-1,1 1 0,1 0 1,-1-1-1,0 0 1,0 0-1,1 0 0,-1 0 1,1 0-1,-1-1 1,1 0-1,0 1 0,0-1 1,0 0-1,1-1 1,-1 1-1,1 0 0,0-1 1,-1 0-1,2 1 1,-1-1-1,0 0 0,-1-4 1,0-4 11,0 0 0,1 0-1,0 0 1,1 0 0,0 0 0,1 0 0,0 0 0,4-21 0,-1 14-8,2 1 0,0-1 1,1 1-1,1 0 0,8-16 1,6-4-2,2 1 0,1 2 0,2 0 0,37-38 0,80-65-72,-122 119 51,141-111-101,-145 120 103,0-1 1,28-10 0,-15 6 6,-26 13 6,-1 1 0,0-1 0,1 1 0,-1 0-1,1 0 1,0 0 0,-1 0 0,1 1-1,0-1 1,-1 1 0,7 0 0,-8 1 2,-1-1 1,1 1-1,0-1 1,0 1-1,-1-1 1,1 1-1,-1 0 1,1 0-1,-1 0 0,1 0 1,-1 0-1,1 0 1,-1 1-1,0-1 1,1 0-1,-1 1 1,0-1-1,0 1 1,0-1-1,0 1 1,-1-1-1,1 1 1,0 0-1,0 2 1,3 9-8,-2-1 0,1 1 0,-2 0 0,0 0 0,0-1 1,-1 1-1,-3 23 0,-21 92-494,19-108-11,-14 52 104,6-38-1796,-6-6-3283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26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147 305 1780,'0'1'223,"0"0"0,-1 0 1,1 0-1,0 0 0,-1 0 0,1 0 0,0 0 0,-1 0 1,1 0-1,-1 0 0,1 0 0,-1-1 0,-1 3 0,-18 15 998,2 1-1,-31 40 1,42-49-999,1 0 0,-1 0 0,2 1 0,0-1 0,0 2 0,1-1 0,0 0 0,1 1 0,-3 13 0,6-21-161,0 0-1,0 0 1,0 0 0,0 0-1,1-1 1,-1 1-1,1 0 1,0 0-1,0-1 1,1 1-1,-1-1 1,1 1 0,-1-1-1,1 1 1,0-1-1,3 4 1,-3-6-47,-1 1 1,0-1-1,1 0 1,-1 1-1,1-1 1,-1 0-1,1 0 1,-1 0-1,1 0 1,0 0-1,0 0 1,0-1-1,-1 1 1,1-1-1,0 1 1,0-1-1,0 0 1,0 1-1,0-1 1,0 0-1,0 0 1,0 0-1,0-1 1,0 1-1,-1 0 1,1-1-1,0 1 1,0-1-1,0 0 1,0 1-1,-1-1 1,4-2-1,0-1-9,-1 1 0,0 0 0,0-1 0,-1 0 0,1 0 0,-1 0 0,0-1 0,0 1 0,0-1 0,0 1 0,-1-1 0,0 0 0,0 0 0,0 0 0,1-6 0,1-8 7,0 0-1,2-33 1,-3-11 151,-3 0-1,-2 0 1,-3 0-1,-19-86 1,22 141-58,0 1-1,0-1 1,-7-13 0,8 19 57,-3 6-120,1 1-30,-1 0 0,1 0 1,0 0-1,0 1 0,1-1 0,0 1 0,0 0 0,0-1 0,0 1 0,1 0 0,0 0 1,0 11-1,0 0-3,2 1 0,0 0 0,1-1 1,0 1-1,2-1 0,0 0 0,12 31 1,-11-34-58,2-1-1,-1 0 1,2 0 0,0-1 0,0 0 0,1 0 0,0-1 0,1-1-1,22 20 1,-28-27 24,0 0 0,0 0-1,0-1 1,0 0 0,0 0-1,1 0 1,-1 0 0,0 0-1,1-1 1,-1 0 0,9 1-1,-9-2 24,-1 0 0,1 0-1,0 0 1,-1-1 0,1 0 0,0 1-1,-1-2 1,1 1 0,-1 0 0,0-1-1,1 1 1,-1-1 0,0 0 0,0 0-1,5-4 1,1-1 178,-1-1 0,1 0 0,-1 0 0,8-12 0,-15 19-137,-1 0 0,1 0 0,0 1 1,-1-1-1,1 0 0,0 0 0,0 0 0,-1 1 0,1-1 1,0 0-1,0 1 0,2-2 0,-3 2-32,0 0-1,1 0 1,-1 0 0,0 0 0,0 0-1,1 0 1,-1 0 0,0 0 0,0 1-1,1-1 1,-1 0 0,0 0 0,1 0-1,-1 0 1,0 0 0,0 0 0,1 0-1,-1 1 1,0-1 0,0 0-1,0 0 1,1 0 0,-1 1 0,0-1-1,0 0 1,0 0 0,0 0 0,1 1-1,-1-1 1,0 0 0,1 4 9,1 0 0,-1 0 0,0 0 1,-1-1-1,2 6 0,-2-3 5,3 11-380,1 1-1,1-1 0,0 0 1,1-1-1,1 1 0,13 24 0,-4-23-4898,-9-12 1938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2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67 139 1804,'-31'-48'3360,"-2"-4"591,33 51-3964,-1 0 1,1 1-1,-1-1 1,1 0-1,0 0 1,0 0-1,0 0 1,-1 0-1,1 0 1,0 0-1,0 0 1,0 0-1,0 0 1,1 0-1,-1 0 1,0 0-1,0 0 1,0 0-1,1 0 1,-1 0-1,1 0 1,-1 0-1,1 0 1,-1 1-1,1-1 1,0-1-1,0 1-249,0 0-1,0 0 1,0 0-1,1 1 0,-1-1 1,0 0-1,0 1 1,1-1-1,-1 0 0,0 1 1,1 0-1,-1-1 1,1 1-1,1-1 0,23-2-1827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2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31 1892,'-3'-4'547,"-1"1"1,1-1-1,0 1 0,-1 0 1,-4-3-1,7 5-471,0 0 579,-2 0-36,-9-3-16,9 4-3,-2 2-17,-1 3-416,-1 0-1,1 0 1,0 1 0,1 0 0,-1 0-1,1 0 1,0 1 0,1-1-1,-1 1 1,1 0 0,1 1-1,-5 11 1,-4 15 318,-12 55 0,22-77-400,-7 35 321,-3 74 0,5-43-166,4-31-201,4-36-247,-2 0 0,1-1 0,-1 1 1,-1 0-1,0 0 0,0-1 0,-1 1 0,-1-1 1,-6 15-1,9-24 83,-1 1-1,1 0 1,0-1-1,-1 1 1,1-1-1,-1 0 1,1 0-1,-1 1 1,0-1-1,1 0 1,-1 0-1,0 0 1,0-1 0,0 1-1,0 0 1,1-1-1,-1 1 1,0-1-1,0 0 1,0 0-1,0 1 1,0-1-1,-4-1 1,4 1-157,-2-2 82,0 1 139,2 1 45,1 0-1,-1-1 1,1 1 0,-1-1 0,1 1 0,-1-1-1,1 0 1,-1 0 0,1 1 0,0-1-1,0 0 1,-1 0 0,1 0 0,0 0 0,-2-3-1,2 3 16,-1-1 0,1 1-1,0-1 1,-1 0 0,1 1 0,0-1-1,0 0 1,0 0 0,0 0-1,1 0 1,-1 0 0,0 0-1,1 0 1,-1 0 0,1 0 0,0-4-1,0 3 10,-1 0-5,1 0 1,0 0 0,0 0 0,0-1-1,1 1 1,-1 0 0,1 0 0,0 0 0,0 0-1,0 0 1,0 0 0,0 1 0,1-1-1,2-4 1,3-4 2,0 2-1,11-12 1,-11 13 17,13-14 4,1 0 0,37-29 0,-42 39 294,0 1-1,1 0 1,30-14 0,-46 24-287,1 1-1,-1 0 1,0-1 0,0 1 0,0 0-1,0 0 1,0 0 0,0 0 0,0 0-1,0 0 1,0 1 0,0-1 0,0 0-1,0 0 1,0 1 0,0-1 0,0 1-1,0-1 1,0 1 0,0-1 0,0 1-1,1 0 1,0 1 27,0-1 0,0 1 0,0 0-1,-1 0 1,1 0 0,0 0 0,1 4 0,9 20 362,17 55 1,-8-19-298,-18-54-414,13 29 44,-2-19-4429</inkml:trace>
  <inkml:trace contextRef="#ctx0" brushRef="#br0" timeOffset="1">435 165 1720,'-7'-16'976,"5"1"-124,-3 3 560,1-6-331,0 5 43,2 2-940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2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14 603 1252,'0'0'669,"3"0"-86,4-1-417,0-1 0,-1 0 0,1 0 0,-1-1 0,0 1 0,0-1 0,0-1 0,0 1 0,0-1 0,-1 0 0,1-1 0,-1 1 0,0-1 0,-1 0 0,1 0 0,7-12 0,-5 7 35,0 0-1,-1-1 1,0 0 0,-1-1 0,0 1 0,-1-1 0,0 0 0,3-22 0,-6 32-131,-1-1-1,1 0 1,-1 1-1,0-1 1,0 0 0,-1 0-1,1 1 1,0-1-1,-1 0 1,0 1 0,1-1-1,-1 1 1,0-1-1,0 1 1,-1-1 0,1 1-1,0 0 1,-1 0 0,1-1-1,-1 1 1,0 0-1,0 0 1,0 1 0,-2-3-1,2 3-16,0 0-1,0 1 1,0-1-1,0 1 1,0 0-1,0-1 1,0 1-1,0 0 1,0 0-1,0 0 1,0 0-1,0 1 1,0-1-1,-4 2 1,1-1 14,0 0 1,1 1 0,-1 0 0,1 0-1,-5 3 1,2-1-2,0 1-1,1 1 1,-1-1 0,1 1-1,0 0 1,1 1 0,-1-1-1,1 1 1,1 0-1,-1 0 1,1 1 0,-4 9-1,7-13-62,-1 1 0,1 0 1,0 0-1,0 0 0,0-1 0,1 1 0,-1 0 0,1 0 0,1 0 0,-1 0 0,1 0 0,-1 0 0,1 0 1,1 0-1,-1-1 0,1 1 0,0-1 0,0 1 0,0-1 0,0 1 0,1-1 0,4 5 0,-1-2-101,1 0 0,0 0 0,0-1-1,1 0 1,0 0 0,0-1 0,0 0 0,1 0-1,0-1 1,15 5 0,-9-4-159,0 0 1,1-1-1,0-1 1,0-1-1,27 1 1,-25-3-227,0-1 1,0-1-1,-1 0 1,1-1-1,0-1 1,21-8-1,-31 9 501,0 0-1,0-1 1,0 0-1,-1 0 1,0-1 0,0 0-1,0-1 1,0 1-1,-1-1 1,0 0-1,0-1 1,0 0-1,-1 0 1,9-15-1,-9 13 133,-1 0-1,0-1 1,5-16-1,-8 22-48,-1 1 0,1 0 0,-1-1 0,1 0 0,-1 1 1,0-1-1,-1 1 0,1-1 0,-1 1 0,1-1 0,-1 1 0,0-1 0,-2-4 0,2 7-66,0 1-1,1-1 1,-1 0-1,0 1 1,1-1-1,-1 0 1,0 1-1,0-1 1,0 1-1,0 0 1,0-1-1,0 1 1,0 0-1,1-1 1,-1 1-1,0 0 0,0 0 1,0 0-1,0 0 1,0 0-1,0 0 1,0 0-1,0 0 1,0 0-1,0 1 1,0-1-1,0 0 1,0 1-1,0-1 1,0 0-1,0 1 1,1-1-1,-1 1 1,-1 0-1,-3 3 21,0 1 0,1-1 0,0 0 0,0 1 0,0 0 0,0 0 0,1 0 0,0 0 0,0 1 0,0 0 0,1-1 0,0 1 0,-3 9 0,4-10-51,-1 0 0,1 1 1,0-1-1,1 1 0,-1 0 0,1-1 0,0 1 0,0 0 1,1-1-1,0 1 0,0-1 0,0 1 0,0-1 1,1 1-1,3 6 0,-4-11-19,-1 0-1,1 1 1,-1-1 0,1 0-1,-1 0 1,1 0 0,0 0 0,0 0-1,0 0 1,-1-1 0,1 1-1,0 0 1,0 0 0,0 0 0,0-1-1,0 1 1,0-1 0,1 1 0,-1-1-1,0 1 1,0-1 0,2 1-1,-2-1 4,0-1 1,0 1-1,0 0 0,0-1 0,0 1 0,-1-1 0,1 1 0,0-1 0,0 1 0,0-1 0,0 0 0,0 1 0,-1-1 0,1 0 0,0 0 1,-1 0-1,1 1 0,0-1 0,-1 0 0,1-1 0,2-5-18,1 0 1,-2 0-1,1 0 0,-1 0 0,3-15 1,8-122 264,-2 25 246,7-162 2299,-18 279-2130,-2 8-521,-4 14-54,1 0 1,1 1-1,1-1 1,1 1-1,1 37 1,14 110-258,-8-131-270,1-1 0,2 0 0,18 54 1,-16-66-2244,18 32 1,-20-42 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2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1368,'0'-1'214,"10"-28"1698,-10 28-1822,1 0 0,-1 0-1,0 1 1,1-1 0,-1 0-1,1 0 1,-1 1-1,1-1 1,0 0 0,-1 1-1,1-1 1,0 0 0,-1 1-1,1-1 1,0 1-1,0-1 1,-1 1 0,1 0-1,0-1 1,0 1 0,0 0-1,0-1 1,0 1 0,-1 0-1,1 0 1,0 0-1,0 0 1,0 0 0,0 0-1,0 0 1,0 0 0,0 0-1,0 1 1,7 2 84,-1 1 1,-1 0 0,1 1-1,0-1 1,-1 1-1,0 1 1,0-1-1,-1 1 1,0 0-1,0 0 1,0 1-1,4 8 1,9 14 187,20 45-1,-19-28-232,-2 1 0,-1 1 1,-3 0-1,-2 1 0,-2 0 0,-3 1 0,-1 0 0,-2 0 0,-3 0 0,-2 0 0,-2 0 0,-3-1 1,-15 64-1,10-66-358,-2 0 1,-32 71-1,41-108 122,-41 82-589,38-78-148,-1-1 0,0 1 0,-1-1 0,-18 17 0,-6-1-1645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3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11 1040,'0'0'667,"-8"-9"3452,8 9-4066,0 0-1,-1 0 1,1 0 0,0 0 0,0-1-1,-1 1 1,1 0 0,0 0 0,0 0-1,-1 0 1,1 0 0,0 0 0,0 0-1,-1 0 1,1 0 0,0 0-1,-1 0 1,1 0 0,0 0 0,0 0-1,-1 0 1,1 0 0,0 0 0,-1 0-1,1 0 1,0 0 0,0 0 0,-1 0-1,1 1 1,0-1 0,0 0 0,-1 0-1,1 0 1,0 0 0,-1 1 0,-5 13 477,-1 24-280,7-37-210,-15 203 984,14-177-904,-4 709 1544,4-429-1212,-3-151-249,6 257-459,-2-405-95,0 0 0,0 1 0,-1-1 0,0 0 0,-1 0 0,0 0 0,-3 8-1,-1-10-2654,5-5 2328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34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1176,'0'0'2674,"0"-6"1516,0 6-4094,0 0-1,0 0 1,1 0 0,-1 0-1,0 0 1,0 0 0,0 0-1,0-1 1,1 1 0,9 4 679,-7-3-799,0 1 1,0 1-1,-1-1 0,1 0 0,0 0 1,-1 1-1,1 0 0,1 3 0,14 18 204,17 27 113,74 81-1,-107-129-337,1 0 0,0 0 0,0-1 0,0 0-1,0 1 1,0-1 0,1 0 0,-1 0 0,1-1 0,4 3 0,-6-4-101,2 0-237,11 0 189,-11-1 12,-1 0-188,3-2 268,0-1-1,0 0 1,-1 0 0,1 0-1,-1 0 1,0-1 0,-1 0-1,1 0 1,6-9 0,37-63-34,-26 40 210,85-146 2000,-98 169-1423,-9 14-638,0 0 0,0 0-1,0 0 1,0 0 0,0 0 0,0 0-1,0 0 1,0 1 0,0-1 0,0 0-1,0 0 1,0 0 0,0 0-1,0 0 1,0 0 0,0 0 0,0 0-1,0 0 1,0 0 0,0 0 0,0 0-1,0 0 1,0 0 0,0 0 0,0 0-1,1 0 1,-1 0 0,0 0 0,-9 20 189,5-12-215,-120 260-1168,99-220-3165,21-37 2062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3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151 402 1456,'-4'-15'3751,"4"15"-3699,0 0 0,0 0-1,0 0 1,0 0 0,0-1 0,0 1 0,0 0 0,0 0 0,0 0 0,0 0 0,0 0-1,-1 0 1,1 0 0,0 0 0,0 0 0,0-1 0,0 1 0,0 0 0,0 0 0,0 0 0,-1 0-1,1 0 1,0 0 0,0 0 0,0 0 0,0 0 0,0 0 0,0 0 0,-1 0 0,1 0-1,0 0 1,0 0 0,0 0 0,0 0 0,0 0 0,0 0 0,-1 0 0,1 0 0,0 0 0,0 0-1,0 0 1,0 0 0,0 0 0,-1 1 0,-12 21 1474,9-13-1605,-22 41 729,5-10-118,-20 53 0,33-69-383,2-6 181,-16 35 0,21-52-38,3-9-258,24-96 53,44-117 0,28-26 156,-91 228-125,2 1 0,0-1 0,1 2 0,16-22 0,-26 39-97,0-1-18,0 1 1,0 0-1,1 0 1,-1 0 0,0-1-1,0 1 1,0 0-1,0 0 1,0 0-1,0 0 1,1 0-1,-1-1 1,0 1 0,0 0-1,0 0 1,0 0-1,1 0 1,-1 0-1,0 0 1,0 0 0,0 0-1,0 0 1,1 0-1,-1 0 1,0 0-1,0-1 1,0 1-1,1 0 1,-1 0 0,0 1-1,0-1 1,0 0-1,1 0 1,-1 0-1,0 0 1,0 0-1,0 0 1,1 0 0,-1 0-1,0 0 1,0 0-1,0 0 1,0 0-1,1 1 1,-1-1-1,0 0 1,0 0 0,0 0-1,0 0 1,0 1-1,4 3 16,-1 0 1,1 0-1,-1 0 0,-1 1 0,1 0 1,-1-1-1,1 1 0,-1 0 0,2 8 1,10 54 91,-8-30-68,47 192-1528,-38-182 329,-6-25-2592,-7-17 2261,3 5-947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3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26 186 1212,'-2'-2'868,"-22"-18"4219,26 17-4783,1 0-238,0 1 0,-1-1-1,1 0 1,0 1 0,1 0-1,-1-1 1,0 1 0,0 0-1,5-1 1,39-15 167,-32 12-221,330-89-3415,-321 89 2486,18-4-772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3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345 184 1448,'-10'0'404,"-1"2"-1,0-1 0,1 2 1,0-1-1,-1 1 0,1 1 1,0 0-1,1 0 0,-16 10 1,7-4-68,0 1 0,2 1-1,-1 0 1,2 1 0,-1 1 0,2 0 0,0 1 0,-19 27 0,24-28-148,0 1-1,1-1 1,0 2 0,2-1 0,-1 1 0,2-1 0,0 2-1,-2 17 1,6-28-210,0 0-1,1-1 0,-1 1 0,2 0 1,-1-1-1,0 1 0,1 0 1,0-1-1,0 1 0,1-1 1,0 1-1,0-1 0,0 0 0,0 0 1,1 0-1,0 0 0,0 0 1,0 0-1,1-1 0,-1 1 0,1-1 1,0 0-1,0 0 0,1-1 1,-1 1-1,1-1 0,9 5 1,-8-5-401,1 0 1,0 0 0,1 0-1,-1-1 1,0 0 0,1-1 0,-1 0-1,1 0 1,-1 0 0,10-1-1,7-2-1703</inkml:trace>
  <inkml:trace contextRef="#ctx0" brushRef="#br0" timeOffset="1">562 19 1200,'-1'-19'4347,"-2"39"-757,0 0-3896,-28 152 1793,26-126-1069,-1 76 0,1 8 1,1-56-815,4-65-49,-3 26-7,-6-13-4179,2-9 2134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1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24 173 1920,'-2'-26'957,"0"1"919,-6-35-1,4 35-402,4 20-1147,0 0 0,-1 0 0,0 1 0,0-1 0,-3-6 0,3 10 99,2 28-2393,-1-22 1619,0 0 1,0-1-1,1 1 0,-1-1 0,1 1 0,0-1 0,0 0 0,3 7 0,7 22-2009</inkml:trace>
  <inkml:trace contextRef="#ctx0" brushRef="#br0" timeOffset="1">341 401 1032,'0'0'1882,"-1"3"-1018,-3 7-298,0 1 0,-1-1 1,0-1-1,-1 1 1,0-1-1,0 0 0,-14 14 1,-15 24 653,23-27-633,1 1 0,-17 42 0,24-51-363,0 0 0,1 0-1,1 0 1,0 0 0,1 0-1,0 1 1,1 15 0,0-23-187,0-1-1,1 0 1,0 1 0,0-1 0,0 0-1,1 0 1,-1 0 0,1 0-1,0 0 1,0 0 0,0 0 0,1 0-1,-1-1 1,1 1 0,0-1 0,0 0-1,0 0 1,1 0 0,-1 0 0,1-1-1,-1 1 1,1-1 0,0 0-1,0 0 1,0 0 0,0 0 0,9 1-1,-4 0-337,0-1-1,0-1 1,1 0 0,-1 0-1,12-1 1,-9 0-1134,1-2 1,-1 1-1,17-6 1,-9 1-1520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0 527 1308,'2'-2'498,"4"-7"-283,0 1 1,1 0-1,0 0 0,1 1 0,-1 0 0,1 0 1,1 1-1,-1 0 0,1 1 0,0-1 0,0 2 1,12-5-1,17-9 57,44-16 243,-9 8-22,-45 15-44,0 2 0,45-9 0,-70 17-404,-1 1 0,1 0 0,0 0 0,-1 0 0,1 0-1,0 0 1,-1 0 0,1 1 0,-1-1 0,1 1 0,0 0 0,-1 0-1,1 0 1,-1 0 0,0 0 0,5 3 0,-4-1-6,0 0 0,0 0 1,0 0-1,0 1 0,-1-1 0,1 0 1,-1 1-1,0 0 0,3 6 0,0 4 23,0 0 0,-1 0 0,-1 1 0,3 24-1,1 6-15,1 15-70,-6-21-4126</inkml:trace>
  <inkml:trace contextRef="#ctx0" brushRef="#br0" timeOffset="1">542 57 1356,'2'-10'1828,"-1"-6"180,-6-2-255,4 6-2857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3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1276,'-15'78'3109,"10"-60"-2549,1 0-1,0 1 1,2 0-1,0 0 1,2 34-1,1-47-402,0 0-1,0 0 1,0 0-1,1 0 1,-1-1-1,2 1 1,3 8-1,-4-11-97,-1-1-1,1 0 0,-1 0 1,1 0-1,0 0 0,0 0 1,0 0-1,0-1 0,0 1 1,0 0-1,0-1 0,1 0 0,-1 0 1,1 1-1,-1-1 0,1-1 1,-1 1-1,1 0 0,-1-1 1,6 1-1,-7 0-11,1-1 0,0 0-1,0 0 1,-1 0 0,1 0 0,0 0 0,0-1-1,-1 1 1,1 0 0,0-1 0,0 1 0,-1-1 0,1 0-1,-1 1 1,1-1 0,0 0 0,-1 0 0,0 0-1,1 0 1,-1 0 0,1-1 0,-1 1 0,0 0 0,0-1-1,0 1 1,0 0 0,0-1 0,0 0 0,0 1-1,-1-1 1,2-1 0,-1-1 14,1 1 1,-1-1-1,0 0 1,0 0-1,0 0 0,-1 1 1,1-1-1,-1 0 1,0 0-1,0 0 0,-1 0 1,0-7-1,-1 4 35,0 0 0,-1 0 1,1 0-1,-1 1 0,0-1 0,-8-10 0,5 8-151,-1 0-1,-1 0 0,1 1 1,-1 0-1,-1 0 0,0 1 1,0 0-1,0 0 0,-12-5 1,-3 3-3942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37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1200,'2'1'219,"-1"-1"0,1 1 1,-1 0-1,0-1 0,1 1 0,-1 0 0,0 0 0,1 0 1,-1 0-1,0 0 0,0 0 0,0 0 0,0 0 0,0 1 1,0-1-1,0 0 0,0 1 0,0-1 0,-1 0 0,1 1 1,-1-1-1,1 1 0,-1-1 0,1 1 0,-1-1 0,0 4 0,3 2-221,4 20 882,-2-9-225,0-1-1,11 23 1,-16-40-621,0 1-1,0-1 1,0 0 0,0 1 0,0-1-1,0 0 1,0 0 0,1 1 0,-1-1 0,0 0-1,0 0 1,0 1 0,0-1 0,1 0-1,-1 0 1,0 0 0,0 1 0,1-1-1,-1 0 1,0 0 0,0 0 0,1 0-1,-1 1 1,0-1 0,0 0 0,1 0 0,-1 0-1,0 0 1,1 0 0,-1 0 0,0 0-1,1 0 1,-1 0 0,0 0 0,1 0-1,8-10 206,0-1-1,-1 0 0,0 0 0,-1-1 1,11-23-1,3-5 352,-14 28-423,2-5 87,1 1 0,0 0-1,2 0 1,-1 1 0,2 1 0,17-17-1,-29 30-232,1 0-1,0 0 1,0 0-1,0 1 1,0-1-1,0 0 1,0 1-1,0-1 1,0 1-1,0 0 1,0 0-1,0-1 1,0 1-1,0 1 1,2-1-1,-2 0-14,-1 0-1,0 0-1,0 0 1,0 1-1,0-1 0,0 0 1,0 1-1,0-1 1,0 0-1,0 1 0,0-1 1,0 1-1,0-1 1,0 1-1,0 0 0,0-1 1,0 1-1,0 1 1,3 1 2,3 3-84,0-1 0,0 1-1,-1 1 1,0-1 0,0 1-1,0 0 1,-1 1 0,0-1-1,-1 1 1,0 0 0,0 0 0,0 0-1,-1 1 1,2 9 0,1 4-1390,-2 0 0,-1 1 0,-1-1 0,0 31 1,-1-22-1739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3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44 1320,'1'-2'468,"-1"0"0,1 0-1,-1 0 1,0 0 0,0 0 0,0 0-1,0 0 1,0-4 0,-1 4 381,-8-8 635,7 9-1317,0 0 1,-1-1 0,1 1-1,-1 0 1,0 0 0,1 1-1,-1-1 1,0 0 0,1 1-1,-1 0 1,-2-1-1,-32 3 752,28-1-814,-1 1-1,1 1 1,0 0-1,1 0 1,-1 0-1,1 1 1,-1 1 0,1-1-1,0 1 1,1 1-1,-1-1 1,1 2-1,0-1 1,0 0 0,1 1-1,0 1 1,0-1-1,1 1 1,0 0-1,0 0 1,1 0 0,0 1-1,0-1 1,1 1-1,0 0 1,1 0-1,0 0 1,0 0 0,1 1-1,0-1 1,1 0-1,0 1 1,0-1 0,1 1-1,0-1 1,1 0-1,0 0 1,6 16-1,11 17 143,31 50 0,-21-42 261,-28-48-156,-4 2-260,1-1-68,-1 0-1,1 0 0,-1 0 0,0 0 0,0 0 1,-1-1-1,1 1 0,-1-1 0,1 0 0,-1 0 0,1 0 1,-1-1-1,0 1 0,0-1 0,0 0 0,-5 1 1,-77 12-485,29-10-2747,46-6-2275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3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0 684 1052,'2'0'999,"-1"0"-807,0 1 0,-1-1 0,1 0 0,-1 0 0,1 1 0,0-1 0,-1 0 0,1 1 0,-1-1 0,1 0 0,-1 1 0,1-1 0,-1 1 0,1-1 0,-1 1 0,0-1 0,1 1 0,-1 0 0,0-1 0,1 1 0,-1-1 0,0 1 0,0 0 0,1-1 0,-1 1 0,0 0 0,0-1 0,0 2 0,3 10 1162,-2-10-1261,0-1-1,-1 1 0,1-1 0,0 1 0,0-1 0,0 0 0,0 1 0,0-1 0,0 0 0,0 1 0,0-1 0,1 0 1,-1 0-1,0 0 0,1 0 0,-1 0 0,1-1 0,-1 1 0,1 0 0,-1-1 0,1 1 0,0-1 0,-1 1 0,1-1 0,2 0 1,-2 1-56,1-1 1,0-1 0,0 1 0,0 0 0,0-1 0,0 1 0,-1-1 0,1 0 0,0 0 0,0 0 0,-1 0 0,1-1 0,-1 1 0,1-1 0,1-1-1,1-1 32,-1 0 0,0 0 0,0 0 0,-1-1 0,1 0 0,-1 0-1,0 0 1,-1 0 0,1 0 0,-1 0 0,0-1 0,0 1-1,0-1 1,-1 1 0,0-1 0,0 0 0,0 0 0,-1-7 0,0 11-43,0 1 0,-1 0 0,1-1 1,-1 1-1,1 0 0,-1 0 1,1-1-1,-1 1 0,0 0 1,1 0-1,-1 0 0,0 0 0,0 0 1,0 0-1,0 0 0,0 0 1,0 0-1,0 0 0,0 0 1,0 1-1,-1-1 0,1 0 0,0 1 1,0-1-1,-1 1 0,-2-1 1,2 1-17,0 0 0,0 1 0,1-1 1,-1 0-1,0 1 0,0 0 1,0-1-1,0 1 0,1 0 0,-4 2 1,0 0 7,0-1-2,1 1 0,-1 0 1,1 1-1,0-1 0,0 1 0,0 0 1,1-1-1,-1 2 0,1-1 0,-4 7 1,5-8-8,-3 3 3,2 0 1,-1 0-1,1 1 1,0-1-1,0 1 1,1-1-1,0 1 1,0 0-1,0 0 1,1 0-1,-1 10 1,2-13-18,1-1-1,-1 1 1,0 0 0,1 0 0,0-1 0,0 1 0,0-1-1,0 1 1,0-1 0,1 1 0,0-1 0,-1 1-1,1-1 1,0 0 0,1 0 0,-1 0 0,1-1-1,-1 1 1,1 0 0,0-1 0,0 1 0,0-1 0,4 2-1,-1-1-13,1 0 1,-1 0-1,1-1 0,0 0 0,0 0 0,0 0 0,0-1 1,0 0-1,0-1 0,0 0 0,0 0 0,1 0 0,-1-1 1,0 0-1,0 0 0,0-1 0,0 0 0,-1 0 0,1 0 0,0-1 1,7-4-1,-4 1 17,1 0 0,-1-1 1,0 0-1,0 0 0,-1-1 1,0-1-1,0 1 0,-1-1 1,0-1-1,-1 1 0,11-20 1,8-24 505,-26 52-435,3-9 21,-3 10-84,-1-1 0,1 1 0,0 0 0,0 0 0,0-1 0,0 1 0,0 0 0,0 0 0,0 0 0,0-1 0,1 1 0,-1 0 0,0 0 0,0-1 0,0 1 0,0 0 0,0 0 0,0 0 0,0-1 0,0 1 0,1 0-1,-1 0 1,0 0 0,0 0 0,0-1 0,0 1 0,0 0 0,1 0 0,-1 0 0,0 0 0,0 0 0,0 0 0,1 0 0,-1-1 0,0 1 0,0 0 0,0 0 0,1 0 0,-1 0 0,0 0 0,1 0 0,4 18 23,4 30 1,3 10 12,-10-47-29,-2-9-7,1 1 0,-1-1 0,1 1 0,0-1 0,-1 0 0,1 1 0,0-1 0,0 0 0,1 1 0,-1-1 0,0 0 0,1 0 0,-1 0 0,1 0 0,3 3 0,-3-5-6,-1 1 1,1-1-1,0 1 1,-1-1-1,1 0 0,-1 0 1,1 0-1,0 0 1,-1 0-1,1 0 1,-1-1-1,1 1 1,-1 0-1,1-1 1,0 1-1,-1-1 1,0 0-1,1 0 1,-1 1-1,1-1 0,-1 0 1,2-1-1,21-15-32,-7 5 0,26-24 0,26-22-128,-67 57 148,1 1-32,-3 0 42,1 0 1,-1 0-1,1 0 1,-1 0 0,0 0-1,1 0 1,-1 0-1,1 0 1,-1 0-1,1 0 1,-1 0-1,0 0 1,1 0-1,-1 0 1,1 1 0,-1-1-1,0 0 1,1 0-1,-1 0 1,0 1-1,1-1 1,0 1-1,15 29-10,-13-24-47,0 0 1,0 1-1,1-1 1,-1-1-1,1 1 0,1 0 1,-1-1-1,1 0 1,0 0-1,0 0 1,10 6-1,-6-6-58,1-1 0,0 0 0,-1-1 0,2 0 0,-1 0 0,0-1 1,0-1-1,1 0 0,-1 0 0,1-1 0,-1 0 0,1 0 0,-1-2 0,20-3 0,-9 0-59,-1-1-1,0-1 0,-1-1 1,1-1-1,-2 0 0,26-17 1,-31 17 49,-1 0-1,0-1 1,20-22 0,-26 25 147,0-1-1,0 1 1,-1-1-1,0-1 1,0 1-1,-1-1 1,5-12-1,-9 19 14,1-1 0,0 0 0,0 1 0,-1-1 0,0 1 0,1-1 0,-1 0 0,0 1 1,-1-1-1,1 1 0,0-1 0,-1 0 0,1 1 0,-1-1 0,0 1 0,-1-5 0,1 6-9,0-1 0,-1 1 0,1-1 0,0 1 0,-1 0 0,1-1 0,0 1 0,-1 0 0,0 0 0,1 0 0,-1 0 0,0 0 0,1 0 0,-1 1 0,0-1 0,0 1 0,0-1 0,1 1 0,-1 0 0,0-1-1,0 1 1,0 0 0,-2 0 0,-2 1 12,1 1 0,-1-1 0,1 1-1,-1 0 1,1 0 0,0 1-1,0-1 1,-6 5 0,1-1 8,1 0 0,-1 1 0,1 0 0,1 1 0,-9 9 0,12-12-78,1 0 0,1 0-1,-1 1 1,1-1-1,0 1 1,0 0-1,0 0 1,1 0 0,0 0-1,-1 8 1,2-12-96,3 0-632,-2-2 738,1 0 0,-1 1-1,0-1 1,0 0 0,1 0 0,-1 1-1,0-1 1,1 0 0,-1 0-1,0 0 1,1 0 0,-1 0-1,0 1 1,1-1 0,-1 0 0,1 0-1,-1 0 1,0 0 0,1 0-1,-1 0 1,0 0 0,1 0 0,-1 0-1,1 0 1,-1 0 0,0 0-1,1-1 1,-1 1 0,0 0-1,1 0 1,-1 0 0,0 0 0,1-1-1,-1 1 1,1-1 0,11-15-243,-8 6 217,-1 1 0,1-1-1,1-10 1,5-38-25,2-80 0,-4 37 285,-5 68-93,6-55 1153,-3-97 0,-6 181-449,-1 11-626,-4 76 139,3 0 0,12 114 0,-2-135-327,25 97 0,-28-138-205,1 0 1,13 28-1,5-8-1576,-19-35 449,0 1 0,0-2-1,12 11 1,-3-6-1764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4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1052,'0'0'1877,"2"-2"-1072,-2 2-732,0 0 0,0 0 0,0 0-1,0 0 1,0-1 0,0 1-1,1 0 1,-1 0 0,0 0 0,0 0-1,0 0 1,0 0 0,0 0 0,0 0-1,1 0 1,-1 0 0,0-1 0,0 1-1,0 0 1,0 0 0,0 0-1,1 0 1,-1 0 0,0 0 0,0 0-1,0 0 1,0 0 0,0 0 0,1 0-1,-1 0 1,0 0 0,0 0 0,0 1-1,0-1 1,0 0 0,1 0 0,-1 0-1,0 0 1,0 0 0,0 0-1,0 0 1,0 0 0,0 0 0,1 1-1,-1-1 1,0 0 0,0 0 0,0 0-1,0 0 1,0 0 0,0 0 0,0 1-1,0-1 1,0 0 0,0 0-1,0 0 1,0 0 0,0 0 0,0 1-1,0-1 1,0 0 0,0 0 0,4 19 1303,-5 22-371,1 6 125,1-25-454,-1-20-93,0-2-574,0 1 0,0-1 1,0 0-1,0 0 0,1 1 1,-1-1-1,0 0 1,0 0-1,0 1 0,0-1 1,0 0-1,1 0 1,-1 0-1,0 0 0,0 1 1,0-1-1,1 0 1,-1 0-1,0 0 0,0 0 1,0 0-1,1 1 0,-1-1 1,0 0-1,0 0 1,1 0-1,-1 0 0,0 0 1,0 0-1,1 0 1,-1 0-1,0 0 0,0 0 1,1 0-1,-1 0 1,0 0-1,0 0 0,1 0 1,-1 0-1,0 0 0,0-1 1,1 1-1,-1 0 1,0 0-1,0 0 0,1 0 1,-1 0-1,0-1 1,42-71 264,-15 23-194,8-5 8,-35 53-92,1 1-17,-1 0 3,1-1 0,0 1-1,-1 0 1,1 0-1,0 0 1,-1 0 0,1 0-1,0 0 1,-1 0 0,1 0-1,0 0 1,-1 0 0,1 0-1,0 0 1,-1 0-1,1 0 1,0 1 0,-1-1-1,1 0 1,0 0 0,-1 1-1,1-1 1,-1 1-1,1-1 1,-1 0 0,1 1-1,-1-1 1,1 1 0,-1-1-1,1 1 1,0 1 0,0-2-13,-1 1 1,1 0-1,0 0 1,0 0 0,0 0-1,0-1 1,0 1 0,0 0-1,0-1 1,0 1-1,0-1 1,1 1 0,0 0-1,0-1-65,0-1 6,8-2 17,0-1 0,0-1 1,-1 1-1,1-2 0,15-11 0,-20 14 73,-4 2 6,0 0-1,0 1 1,0-1 0,0 0 0,0 1-1,0-1 1,0 1 0,0-1 0,0 1 0,1 0-1,-1-1 1,0 1 0,0 0 0,0 0 0,1 0-1,-1 0 1,0 0 0,0 0 0,1 0-1,-1 0 1,0 0 0,0 1 0,0-1 0,1 0-1,-1 1 1,0-1 0,0 1 0,0 0-1,0-1 1,0 1 0,1 1 0,3 2 21,-2 0 1,1 1-1,-1 0 0,1 0 1,4 9-1,12 17 21,-8-19-95,0 0-1,19 13 1,-24-20-10,-1-1 1,1 0-1,0-1 1,0 0 0,0 0-1,0 0 1,14 2-1,-9-3-31,-1 0 0,1-1 1,-1 0-1,1-1 0,-1 0 0,1-1 0,-1 0 1,1-1-1,18-6 0,-22 6 59,0-2-1,0 1 1,0-1-1,-1 0 1,1-1-1,-1 0 1,0 0 0,0 0-1,-1-1 1,0 0-1,0 0 1,0-1-1,7-11 1,-9 12 51,1-1 0,-2-1 0,1 1 0,-1 0 1,0-1-1,-1 0 0,1 1 0,-2-1 0,1 0 0,-1 0 0,0-11 0,-1 17-5,0 1-1,0-1 0,0 0 1,-1 0-1,1 0 0,0 0 0,-1 1 1,0-1-1,1 0 0,-1 1 1,0-1-1,0 0 0,-2-2 0,3 3-10,-1 1 0,0-1 0,1 0-1,-1 1 1,0-1 0,0 1 0,1-1-1,-1 1 1,0-1 0,0 1 0,0-1-1,0 1 1,1 0 0,-1 0 0,0-1-1,0 1 1,0 0 0,0 0 0,0 0-1,0 0 1,0 0 0,0 0 0,0 0-1,0 0 1,0 1 0,0-1 0,-4 2 6,0-1 0,1 1 0,0 0 0,-1 1 0,1-1 0,0 1 0,0 0 1,0 0-1,1 0 0,-1 0 0,-4 7 0,1-2-70,1 1-1,0 0 1,1 0 0,-7 17 0,11-23-90,-1 1-1,1 0 1,0 0 0,0-1 0,0 1 0,0 0 0,1 0-1,-1 7 1,2-10 105,0 0-1,-1 0 0,1 0 0,0 1 1,-1-1-1,1 0 0,0 0 0,0 0 1,0 0-1,0-1 0,0 1 1,0 0-1,0 0 0,0 0 0,1-1 1,1 2-1,-1-2-71,2-2-139,28-18 507,-31 19-121,4-7 305,-5 7-437,1 1 0,-1-1 0,0 0 0,0 0 0,0 1 0,1-1 0,-1 1 0,0-1 0,1 0 0,-1 1 0,0-1 0,1 1 0,-1-1 0,1 1 0,-1-1 0,1 1 1,-1-1-1,1 1 0,-1-1 0,1 1 0,0 0 0,-1-1 0,1 1 0,-1 0 0,1-1 0,0 1 0,-1 0 0,2 0 0,2 1-98,-1 1-45,1 0 1,0-1-1,0 1 1,0-1-1,0 0 0,0 0 1,0-1-1,0 1 1,0-1-1,1 0 1,5 0-1,10-2-257,55-6-3040,-52 2 1736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41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1 516 3364,'41'-9'144,"-40"9"7,16-2 432,-15 3-349,-1 0-137,1 0 0,-1 0 0,1 0 0,-1 0-1,0 1 1,0-1 0,0 0 0,0 1 0,0-1-1,0 1 1,0-1 0,0 1 0,0 0 0,-1-1-1,1 1 1,0 2 0,0-1 122,4 11 167,-3-9-326,1 1 1,0-1 0,0 0 0,1 0 0,0 0-1,0-1 1,0 1 0,0-1 0,1 0 0,-1 0-1,1 0 1,0-1 0,0 0 0,1 0 0,-1 0-1,1 0 1,8 2 0,-1-1-30,1 0 0,-1 0 0,1-2 0,0 0 1,0 0-1,20-1 0,-28-1-21,1-1 0,-1 0 0,0 0-1,0 0 1,0-1 0,0 0 0,0 0 0,-1 0 0,1-1 0,10-6 0,-8 3 37,0 0-1,-1-1 1,0 1-1,0-1 1,0-1-1,7-10 1,-2 0 143,-1-1 1,-1 0-1,-1-1 0,-1 0 1,10-33-1,27-153 1460,-25 101-689,-8 22 650,-12 65-248,-9 50-991,-1 23-222,2 0 0,0 99-1,7-125-186,1 8-528,1 0 1,11 62-1,5-28-6567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4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36 1356,'-8'-9'4908,"2"0"-2493,5 8-1788,-4-6-65,4 5 598,-3-2-1939,1 1-327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4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71 1300,'-1'-2'649,"-4"-44"8638,4 44-7756,0-10-1127,1 12-382,1 0 0,-1 0 0,0-1 0,0 1 0,0 0 0,0-1 1,0 1-1,0 0 0,0-1 0,0 1 0,-1 0 0,1 0 0,0-1 0,0 1 0,0 0 0,0-1 0,0 1 0,0 0 1,0 0-1,-1-1 0,1 1 0,0 0 0,0 0 0,0-1 0,-1 1 0,1 0 0,0 0 0,0 0 0,-1-1 0,1 1 1,0 0-1,0 0 0,-1 0 0,1 0 0,-1 0 0,-44 42-726,-73 55-1,20-28-5084,68-50 2733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42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4 290 1728,'-1'0'46,"1"1"-1,0-1 0,0 0 1,0 0-1,0 0 1,0 0-1,0 0 1,0 0-1,0 0 0,0 0 1,-1 0-1,1 0 1,0-1-1,0 1 1,0 0-1,0 0 0,0 0 1,0 0-1,0 0 1,0 0-1,0 0 1,-1 0-1,1 0 0,0 0 1,0 0-1,0 0 1,0 0-1,0 0 1,0 0-1,0 0 1,0-1-1,0 1 0,0 0 1,0 0-1,0 0 1,0 0-1,0 0 1,0 0-1,0 0 0,0 0 1,0 0-1,0-1 1,0 1-1,0 0 1,0 0-1,0 0 0,0 0 1,0 0-1,0 0 1,0 0-1,0 0 1,0 0-1,0-1 0,0 1 1,0 0-1,0 0 1,0 0-1,0 0 1,0 0-1,0 0 0,0 0 1,0 0-1,0 0 1,1 0-1,-1 0 1,0 0-1,0 0 0,0-1 1,12-4 639,23-5-479,85-5 514,-59 9-531,137-9 184,-138 12-290,181-14 265,95 0-154,-22 1-259,100-17-454,159-13-458,-261 7 530,-58-17-738,-247 49-689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12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129 412 1588,'-16'63'2991,"-39"93"1,17-55-1237,20-51-247,17-48-506,2-9-858,13-48 62,8-35 28,67-353 1641,-78 395-1103,31-80 0,-35 121-631,-3 1 232,1 11-295,3 3-56,-1 0 0,0 0 0,0 1 0,-1 0 0,0 0 0,-1 1 0,7 13 1,6 26 39,-3 1 0,13 65 0,6 104-528,-34-215 312,3 20-176,0 28-1,-6-15-1681,2-32 1063,0-1-1,-1 1 0,1-1 0,-1 1 0,-3 6 0,-3 1-2628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43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61 249 1012,'-10'1'842,"1"0"-1,-18 5 1,24-5-155,1-2 120,-6 0-775,6 0 446,5 0 945,60-8-1025,244-24 403,26 6-490,-18-4-94,-122 14-154,140-9-79,134-4-389,35-33-3610,-422 45 2189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4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14 1108,'0'-1'206,"0"1"0,0-1-1,0 1 1,0-1 0,0 1 0,0-1 0,0 1-1,0 0 1,0-1 0,0 1 0,0-1-1,0 1 1,0-1 0,0 1 0,0-1 0,-1 1-1,1-1 1,0 1 0,0-1 0,-1 1-1,1 0 1,0-1 0,0 1 0,-1 0 0,1-1-1,-1 1 1,1 0 0,0-1 0,-1 1 0,0 0-1,-5 5 3171,0 2-4613,-9 16 1677,1 1 0,-17 37 0,11-19-102,-29 52 252,-41 84 359,54-87-393,36-90-545,-1-1 1,1 1-1,0 0 0,0 0 0,-1 0 0,1 0 0,0 0 0,0-1 1,0 1-1,0 0 0,0 0 0,0 0 0,0 0 0,1 0 0,-1-1 1,0 1-1,0 0 0,1 0 0,-1 0 0,0 0 0,1-1 1,-1 1-1,1 0 0,-1-1 0,1 1 0,-1 0 0,1-1 0,0 1 1,-1 0-1,1-1 0,0 1 0,-1-1 0,1 1 0,0-1 1,0 0-1,0 1 0,-1-1 0,1 0 0,0 1 0,0-1 0,0 0 1,1 0-1,4 1-4,0 0 0,0-1 1,1 1-1,10-2 0,-13 0 11,57-2 35,81-17 0,-92 10-32,204-47 55,-192 41-53,0-4 1,59-28-1,-116 45-25,3 0 31,-1 0-1,0-1 1,0 0 0,0 0-1,7-7 1,-13 10 5,1-1 0,0 0-1,-1 0 1,1 0 0,-1 0 0,1 0 0,-1 0-1,0 0 1,0-1 0,0 1 0,0 0 0,0-1-1,-1 1 1,1 0 0,-1-1 0,1 1-1,-1-1 1,0 1 0,0-1 0,0 1 0,-1-5-1,-6-39 969,7 43-285,-2 10-663,-19 75 54,-11 36-986,20-81-150,7-19-894,-1 0-3696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4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1004,'1'0'220,"7"-10"688,-8 10-760,0 0 0,0 0 0,1-1 1,-1 1-1,0 0 0,0-1 0,1 1 0,-1 0 0,0 0 1,1 0-1,-1-1 0,0 1 0,1 0 0,-1 0 0,0 0 1,1 0-1,-1 0 0,0-1 0,1 1 0,-1 0 0,0 0 1,1 0-1,-1 0 0,0 0 0,1 0 0,-1 0 0,1 0 1,-1 0-1,0 0 0,1 1 0,0-1 0,2 4 53,-1 1 0,1-1 0,0 1 0,-1 0 0,0 0 0,0 0 0,-1 0 0,1 0 0,0 6 0,2 15 199,-1 0 0,-2 1 0,-1 40 0,0 17 128,1-54-719,-2 0-1,-6 51 1,6-78 15,-6 27-1035,6-28 895,1-1 0,-1 0 0,0 0 0,1 1 0,-1-1 1,0 0-1,0 0 0,0 0 0,1 0 0,-1 0 0,0 0 1,-2 1-1,-7 3-1824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44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1 375 1424,'1'-29'842,"1"1"0,1 0 0,2 0 0,1 0 0,1 1 0,1 0 0,14-32 0,-18 50-649,0 1 0,1-1 0,0 1 0,0 0 0,1 1 0,0-1 0,0 1 0,1 0 0,0 1 0,0 0 0,15-11 0,-17 14-106,0 0 0,0 1-1,1-1 1,-1 1 0,1 0 0,-1 1-1,1-1 1,-1 1 0,1 0-1,0 1 1,0-1 0,-1 1 0,1 0-1,0 1 1,0-1 0,0 1-1,-1 0 1,1 1 0,-1-1-1,9 5 1,-4-1 12,0 1 0,0 0 1,-1 0-1,0 1 0,0 0 0,0 1 0,-1 0 0,-1 1 1,1-1-1,-1 1 0,-1 1 0,1-1 0,-2 1 1,1 0-1,6 20 0,-9-22-55,0 0 0,0 0 0,-1 1 0,0-1 0,-1 1 0,0-1 0,0 1 0,-1-1 0,0 1 0,0 0 0,-1-1 0,0 1 0,-1-1 0,1 1 0,-2-1 0,1 0 0,-1 0 0,-1 0 0,1 0 0,-1 0 0,-9 12 0,2-8-26,0 0 1,0 0-1,-1-1 0,-1-1 0,0 0 1,0 0-1,-1-2 0,0 0 0,-1 0 1,1-1-1,-2-1 0,1 0 1,-1-2-1,-23 6 0,32-10-135,1 1-1,0-1 1,-1 0-1,1 0 1,-1 0 0,-5-2-1,9 1-90,1 1 1,0 0-1,0-1 0,0 0 0,0 1 1,0-1-1,0 0 0,0 0 1,0 0-1,0 0 0,0 0 0,1-1 1,-1 1-1,0-1 0,1 1 0,-1-1 1,1 1-1,0-1 0,-3-3 1,4 0-2983,4-13 38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4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0 525 1032,'2'1'723,"40"25"2682,-36-23-3152,-1 0 1,1 0-1,0-1 0,0 0 1,0 0-1,0-1 0,1 1 1,9 0-1,-4-2-65,1 1 0,0-2 0,13-1 0,-19 1-111,0 0-1,0 0 1,0-1-1,-1 0 1,1 0-1,-1 0 1,1-1-1,-1 0 1,0 0-1,0-1 1,0 0-1,0 0 1,-1 0-1,1 0 1,-1-1-1,0 0 1,-1 0-1,1-1 1,-1 1-1,5-10 1,-6 11 37,-1-1 0,0 1 0,-1 0 0,1-1 0,1-5 0,-2 4 13,0 4 45,-2-1-1,-1-11-16,2 13-140,0 0 1,0 1 0,0-1-1,-1 1 1,1-1 0,0 1-1,-1-1 1,1 1 0,0-1-1,-1 1 1,1-1 0,-1 1 0,1 0-1,-1-1 1,1 1 0,-1-1-1,1 1 1,-1 0 0,1 0-1,-1-1 1,1 1 0,-1 0-1,1 0 1,-1 0 0,0 0-1,1-1 1,-1 1 0,0 0-1,-11 0 139,11 0-138,0 0 1,-1 0 0,1 0 0,0 0-1,0 0 1,0 1 0,-1-1-1,1 0 1,0 1 0,0-1 0,0 1-1,0-1 1,0 1 0,0-1-1,-2 2 1,-2 1 34,-5 3 21,-1 0 1,1 0-1,0 1 0,0 1 1,1 0-1,0 0 0,-8 10 1,3-1 27,1-1 0,1 2 0,-12 21 0,22-36-97,1-1 0,0 0 0,0 1 0,0-1 0,0 1 0,0-1 0,0 1 0,1-1 0,-1 1 1,1 0-1,0-1 0,-1 1 0,1-1 0,1 1 0,-1 0 0,0-1 0,1 1 0,-1 0 0,2 3 0,0-3-31,0 0 0,-1 0-1,1 0 1,1-1 0,-1 1 0,0-1 0,1 0 0,-1 1 0,1-1 0,-1 0-1,1 0 1,0-1 0,0 1 0,0-1 0,4 2 0,0 0-12,-1-1 1,1-1-1,0 1 0,0-1 1,0 0-1,0-1 0,7 1 1,49-6-141,-46 3 136,0-1 1,-1-1-1,0 0 0,0-1 0,0-1 0,0 0 1,24-15-1,-20 8 14,0 0 0,-1-2 1,-1 0-1,30-32 0,-35 32 56,0 0 1,0-1-1,-2 0 0,0-1 0,-1 0 0,0-1 0,11-30 0,-9 14 265,14-66 1,10-51 882,-33 137-987,16-54 1286,-18 66-924,0 10-421,2 37 61,-3 58 0,-20 143-185,17-204-453,-2 23-416,4-59 253,0 0 1,-1 0-1,1 0 1,-1 0-1,-1 0 0,1-1 1,-7 11-1,5-13-2563,-10 6 36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4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0 240 876,'1'-4'175,"0"0"0,0-1 0,1 1-1,-1 0 1,1 0 0,0 1 0,0-1 0,0 0 0,0 1-1,0-1 1,1 1 0,0 0 0,0-1 0,0 1-1,0 1 1,0-1 0,1 0 0,-1 1 0,1 0 0,-1 0-1,1 0 1,5-2 0,35-15 400,1 2-1,74-18 1,99-8 610,-60 13 177,-63 10 1738,-101 28-3029,-59 81 121,29-43-81,2 2 1,-50 92 0,71-109-57,-16 49 1,28-79-54,1-1 0,0 1 0,0 0 0,0-1 0,-1 1 0,1-1 0,0 1 0,0-1 0,0 1 0,0-1 0,0 1 0,0 0 0,0-1 0,0 1 0,0-1 0,1 1 0,-1-1 0,0 1 0,0-1 0,0 1 0,0-1 0,1 1 0,-1-1 0,0 1 0,1-1 0,-1 1 0,0-1 0,1 1 0,-1-1 0,1 0 0,-1 1 0,0-1 0,1 0 0,-1 1 0,1-1 0,-1 0 0,1 0 0,-1 1 0,1-1 0,0 0 0,1 1-8,0 0 9,2-4-5,14-10-9,-1-1 0,-1 0 0,0-1 0,-1-1 0,16-22 0,30-51 9,2-4 2,-59 87 0,-4 6 0,0 0 1,0 0-1,0 0 0,0 0 0,0-1 1,0 1-1,0 0 0,0 0 1,0 0-1,0 0 0,1 0 1,-1 0-1,0-1 0,0 1 1,0 0-1,0 0 0,0 0 1,0 0-1,1 0 0,-1 0 0,0 0 1,0 0-1,0 0 0,0 0 1,0 0-1,1 0 0,-1 0 1,0 0-1,0 0 0,0 0 1,0 0-1,0 0 0,1 0 1,-1 0-1,0 0 0,0 0 0,0 0 1,0 0-1,1 0 0,-1 0 1,0 0-1,0 0 0,0 0 1,0 0-1,0 0 0,0 0 1,1 0-1,-1 1 0,9 18 4,-7-12-8,-1 0 1,0 0 0,0 0 0,-1 12 0,2 11-92,-2-29 87,1-1 0,-1 1 0,0 0 0,0 0 1,1-1-1,-1 1 0,0 0 0,1-1 0,-1 1 0,1 0 0,-1-1 1,1 1-1,-1 0 0,1-1 0,-1 1 0,1-1 0,0 1 0,-1-1 0,1 1 1,0-1-1,-1 0 0,1 1 0,0-1 0,0 0 0,-1 0 0,1 1 1,0-1-1,1 0 0,20-1-31,-20 1 23,5-2 10,1 0 1,-1 0-1,0 0 0,0-1 1,0 0-1,0-1 0,-1 0 0,0 0 1,1 0-1,5-6 0,4-2 35,59-45 710,-75 57-726,1 0 0,-1 0 0,0-1 0,0 1 0,1 0 0,-1 0 0,0-1 0,1 1 0,-1 0 1,1 0-1,-1 0 0,0 0 0,1-1 0,-1 1 0,1 0 0,-1 0 0,0 0 0,1 0 0,-1 0 0,1 0 0,-1 0 0,0 0 0,1 0 0,-1 1 1,1-1-1,-1 0 0,0 0 0,1 0 0,-1 0 0,1 0 0,-1 1 0,0-1 0,1 0 0,-1 0 0,0 1 0,0-1 0,1 0 0,-1 0 0,0 1 0,1-1 1,5 15 325,-6-13-401,1 1 89,1 1 1,-2 0-1,1 0 1,0 0 0,-1 0-1,1 0 1,-1 0-1,0 0 1,-1 5-1,0 14 55,1 7-62,0-11-296,1 1 1,0 0-1,1-1 1,6 25 0,-7-43-62,-1 0 0,0 0-1,1 1 1,-1-1 0,1 0 0,-1 0 0,1 0 0,-1 0 0,1 0 0,0 0 0,0-1 0,-1 1 0,1 0 0,0 0 0,0 0 0,0-1 0,0 1 0,1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4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18 637 1180,'-8'-14'1436,"4"3"-300,0-1 404,3-6-1095,6 3-802,0 0-1811</inkml:trace>
  <inkml:trace contextRef="#ctx0" brushRef="#br0" timeOffset="1">114 129 1696,'1'-26'1643,"0"-2"2108,9-46 1789,-14 144-5719,-13 80 0,3-37-723,5-46 177,0 12-906,7-27-2402,3-38 1876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4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18 1328,'1'-3'1196,"6"-9"983,-4 10 463,1 18 929,-3-3-4235,1 12 1048,-1 0 0,-2-1 1,0 1-1,-6 28 0,2-7 21,-35 368 520,38-379-4692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4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37 1660,'0'-2'1156,"0"0"-836,0 1 1,0-1 0,0 0-1,0 0 1,-1 0 0,1 1-1,-1-1 1,1 0 0,-1 0 0,0 1-1,0-1 1,0 0 0,1 1-1,-2-1 1,1 1 0,0 0-1,0-1 1,0 1 0,-4-3 1868,1 7-1801,-11 7-38,14-10-310,0 2-1,0-1 0,0 0 0,0 0 0,0 0 0,1 0 0,-1 0 0,0 1 1,1-1-1,-1 0 0,1 1 0,-1-1 0,1 0 0,0 1 0,-1-1 0,1 1 1,0-1-1,0 2 0,0 0 90,-1 8-8,1 1-1,0-1 0,0 1 1,1-1-1,1 1 1,0-1-1,5 15 1,-2-4 24,-5-22-145,9 42 350,-1 1-1,2 59 1,-10-98-309,0-1-1,0 0 1,0 0 0,-1 0 0,1 0 0,-1 0 0,0 0 0,0 0-1,0 0 1,0 0 0,0 0 0,-1 0 0,-2 5 0,2-6-37,0-1 1,0 1-1,0 0 0,-1-1 1,1 1-1,0-1 1,-1 1-1,1-1 1,-1 0-1,1 0 0,-1 0 1,1-1-1,-1 1 1,0 0-1,0-1 1,1 0-1,-1 0 0,0 0 1,1 0-1,-1 0 1,0 0-1,0-1 1,1 1-1,-1-1 0,1 0 1,-1 0-1,-4-2 1,7 3-111,-1-1-1,0 0 1,0 0 0,1 0 0,-1 0 0,0 0 0,1 0 0,-1 0 0,1 0-1,-1 0 1,1 0 0,-1 0 0,1 0 0,0 0 0,0-1 0,0 1 0,0 0-1,0-2 1,0-12-2018,2 6-1490,10-16 42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4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270 248 1064,'0'0'902,"-2"-10"4077,-6 2-4519,7 6 415,-4 3-434,-6 3-143,0 0 0,0 1 0,1 0-1,-1 0 1,1 1 0,0 0 0,-11 10-1,3-2 26,1 1-1,1 1 0,-15 18 0,21-18-154,0-1 1,1 1-1,0 0 1,2 1-1,-8 21 1,6-13 50,2 4 86,6-27-250,4 2 10,-2-4-66,-1 1-1,0-1 1,0 1-1,1-1 1,-1 0-1,0 1 1,1-1-1,-1 0 1,0 1-1,1-1 1,-1 0 0,0 1-1,1-1 1,-1 0-1,1 0 1,-1 0-1,0 1 1,1-1-1,-1 0 1,1 0 0,-1 0-1,1 0 1,-1 0-1,1 0 1,-1 0-1,1 0 1,-1 0-1,1 0 1,-1 0-1,1 0 1,-1 0 0,0 0-1,1 0 1,-1 0-1,1-1 1,-1 1-1,1 0 1,-1 0-1,0 0 1,1-1 0,-1 1-1,1 0 1,-1-1-1,0 1 1,1 0-1,-1-1 1,0 1-1,1-1 1,99-90-230,-54 47 162,-32 27 33,-11 13 24,0 0 1,0 1-1,0-1 0,1 1 0,-1 0 1,1 0-1,0 0 0,-1 0 0,6-2 1,-7 4-7,-2 2 17,0-1 1,0 0-1,0 1 1,1-1-1,-1 0 1,0 1-1,0-1 1,1 0-1,-1 0 1,0 1 0,0-1-1,1 0 1,-1 0-1,0 1 1,1-1-1,-1 0 1,0 0-1,1 0 1,-1 0-1,0 1 1,1-1 0,-1 0-1,0 0 1,1 0-1,0 0 1,-1 0-1,1 0 1,-1 0 0,1 1-1,-1-1 1,1 0 0,-1 0-1,1 0 1,-1 1-1,1-1 1,-1 0 0,1 1-1,-1-1 1,0 0 0,1 1-1,-1-1 1,0 0 0,1 1-1,-1-1 1,0 1-1,1-1 1,-1 1 0,0-1-1,1 2 1,6 14-29,-4-8 34,1 0 0,0 0 0,8 10 0,-10-15-4,0 0 1,1-1-1,-1 1 0,1-1 1,-1 1-1,1-1 1,0 0-1,0 0 1,0 0-1,0-1 0,1 1 1,5 1-1,-1-1-1,0 0-1,0 0 1,1-1-1,-1 0 1,0 0-1,1-1 0,-1-1 1,0 1-1,1-1 1,-1 0-1,0-1 1,0 0-1,0-1 1,0 1-1,0-1 1,-1-1-1,1 1 1,8-7-1,-6 3-2,1-1 0,-1 0 0,-1-1 0,0 0 0,0 0 0,-1-1 0,0 0 0,-1-1 0,0 0 0,0 0 0,6-16 0,-3 6 7,-2-1 0,-1 1 0,0-1-1,-2-1 1,0 1 0,-2-1 0,0 1 0,-2-1-1,-1-30 1,0 51 1,-1-1-1,1 0 0,0 1 1,-1-1-1,0 1 0,0-1 1,0 1-1,0-1 0,0 1 1,0-1-1,-1 1 0,1 0 1,-1 0-1,0 0 0,1 0 1,-1 0-1,-3-3 0,4 5-3,0-1-1,0 1 1,0 0 0,0 0-1,0-1 1,0 1-1,0 0 1,0 0-1,0 0 1,0 0 0,0 0-1,0 0 1,0 0-1,0 1 1,-2-1 0,-1 1 1,-3 0 0,0 1 1,-1 0 0,1 0 0,0 1 0,0 0-1,1 0 1,-1 0 0,1 1 0,-1 0-1,1 1 1,-9 8 0,1 0 4,0 0-1,1 1 1,-14 21 0,20-26-20,1 0 1,0 0 0,1 0 0,0 1-1,0 0 1,-4 15 0,8-22 1,0 1 1,1 0-1,-1-1 0,1 1 1,0 0-1,0 0 0,0 0 0,0-1 1,0 1-1,1 0 0,0-1 1,0 1-1,0 0 0,0-1 1,1 1-1,-1-1 0,1 0 1,0 1-1,0-1 0,0 0 1,4 5-1,11 8-14,-1 0 0,33 22 0,7 6-8,-39-28 30,-5-7-2,-1 1 0,-1 0 0,1 1 0,-2 0 0,0 1 0,11 17 0,-16-21 8,-3-7-3,-1 0 0,1 0 0,-1 0 0,0 0 0,1 0 0,-1 0 0,0 0 0,0 0 0,1 0 0,-1 0 0,0 0 0,0 0 0,0 0 0,0 0 0,-1 0 0,1 0 0,0 0 0,0 0 0,-1 1 0,2 0 4,-13 9 19,8-10-19,0 1 0,0-1 0,0 0 0,-1 0 0,1 0 0,-1 0 0,1-1 0,-1 0 0,1 0 0,-1 0 0,-5-1 1,-19-3 10,0-1 0,1-2 0,-32-11 0,54 16-88,0 0-1,1-1 1,0 0 0,-1 0-1,-5-5 1,8 6-160,1 0-1,-1 0 1,1 0 0,0 0 0,0 0 0,0 0 0,1-1 0,-1 1-1,0-1 1,1 1 0,-3-7 0,5 4-3963,4-18 1587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1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0 375 1104,'0'-4'267,"1"0"-1,0-1 1,-1 1 0,1 0 0,1 0-1,-1 0 1,1 0 0,-1 0-1,1 0 1,0 0 0,0 1-1,1-1 1,-1 1 0,6-6-1,5-4 257,-1 2 0,20-15 0,-10 9-37,1-1 78,2 1 1,-1 2 0,2 0 0,34-14-1,-58 28-491,1 0 0,-1 0 0,0 0 0,1 1 0,-1-1 0,0 1 0,1-1 0,-1 1 0,1 0 0,-1 0 0,0 0 0,1 0 0,-1 1 0,1-1 0,-1 1 0,0-1 0,1 1 0,-1 0 0,0 0 0,3 2 0,-2-2-47,-3-1-6,1 1 0,0 0 0,0-1 0,0 1 0,0 0 1,-1 0-1,1-1 0,0 1 0,-1 0 0,1 0 0,-1 0 0,1 0 0,-1 0 0,1 0 0,-1 2 0,2 0 34,4 9 69,0 1-1,0 0 1,-1 0 0,6 24 0,5 54 135,-9-50-164,2 27 53,-5-41-66,0 1 0,15 49 0,-9-41 11,-9-34-66,0 1 10,0 3-34,0-10 66,-2-13-62,0 0 0,-1-1 0,-5-19 1,4 27-1,-11-49 374,-14-101 1,27 140-247,0 0 1,3-29-1,-1 40-85,0 0 1,1 1-1,0-1 1,0 1-1,1 0 1,0 0-1,1 0 1,7-13-1,-4 11-11,0 0 0,1 1 0,0 0 0,0 0-1,1 0 1,0 1 0,0 0 0,19-10 0,-20 13-44,0 1 0,1 0 0,-1 1 0,1-1 0,0 2 1,-1-1-1,1 1 0,1 1 0,-1 0 0,0 0 0,18 1 0,-26 1-4,1-1 0,-1 1 0,0-1 0,0 1 1,1 0-1,-1-1 0,0 1 0,0 0 0,0 0 0,0 0 0,0 0 0,0 0 0,0 0 1,0 1-1,0-1 0,-1 0 0,1 0 0,0 3 0,-1 2-64,-2 6 60,-2 1-1,0-1 1,0 0 0,-1 0-1,0-1 1,-1 0-1,-1 0 1,1 0 0,-17 18-1,-8 7-15,-50 42 0,13-14-45,46-38-103,20-25 108,9-4-763,-2 1 803,1-1-7,0 1-1,0-1 1,-1 0 0,1-1 0,-1 0-1,9-7 1,3-4-54,21-20-172,1 1 0,64-41 0,-101 74 265,0 0 0,0 0-1,0 0 1,0 0 0,0 0-1,0 0 1,0 1 0,0-1 0,0 1-1,0 0 1,1-1 0,-1 1-1,0 0 1,0 0 0,0 0 0,1 1-1,-1-1 1,0 1 0,0-1-1,0 1 1,0-1 0,0 1 0,0 0-1,0 0 1,0 0 0,0 0-1,0 1 1,-1-1 0,1 0 0,0 1-1,-1-1 1,1 1 0,-1 0-1,0-1 1,3 4 0,1 4 11,1 0 1,-2 0-1,1 1 0,-1-1 1,-1 1-1,4 12 0,8 41 8,-3 2-1,5 78 0,-6-56-305,-11-55-179,0-29 304,-7-10-583,0 1 714,2 2 15,1 0-1,-1 0 1,1 0 0,0 0-1,1-1 1,-1 1 0,1-1 0,0 0-1,-3-6 1,-10-25 122,2 0 1,1-1-1,-15-71 0,25 87 59,0-1-1,1 0 1,1 1-1,1-1 1,0 0-1,2 0 1,1 1-1,9-35 1,-9 45-90,1 1 0,1-1 0,0 1 0,0 0 0,1 0 1,0 1-1,1 0 0,0 0 0,0 0 0,16-14 1,-17 18-47,0 0 1,0 1-1,1-1 0,-1 1 1,1 1-1,0-1 1,0 1-1,1 0 1,-1 1-1,0 0 1,1 0-1,0 0 1,-1 1-1,1 0 1,0 1-1,14 0 1,-17 1-17,0 0 0,-1 0 0,1 0 0,0 0 0,0 1 0,-1 0 0,1 0 0,-1 0 0,1 0 1,-1 1-1,0-1 0,0 1 0,7 6 0,-7-4-3,0 1 0,0-1 1,0 0-1,0 1 0,-1 0 0,0 0 1,0 0-1,0 0 0,2 9 1,-2-3 0,0 0 0,-1 0 0,-1 0 1,0 0-1,-1 0 0,0 1 1,0-1-1,-2 0 0,1 0 0,-7 22 1,3-21-47,0 1 0,-2-1 1,1 0-1,-2 0 0,1-1 1,-2 0-1,0-1 0,0 1 1,-1-2-1,-21 19 0,15-15-597,-2-1 0,0-1 0,-1-1 0,0 0 0,0-2-1,-34 13 1,28-14-2518,2-5 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48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1628,'-1'16'2237,"-35"77"780,23-63-2324,2 1 1,1 0-1,-10 46 1,20-75-649,0 0 1,-1 0-1,1 0 0,0 0 1,1 0-1,-1 0 1,0 0-1,0 0 1,1-1-1,-1 1 1,1 0-1,-1 0 1,1 0-1,0-1 1,0 1-1,0 0 1,2 2-1,-2-3-28,0-1-1,-1 1 1,1-1 0,0 1-1,0-1 1,0 0-1,0 1 1,0-1 0,0 0-1,-1 0 1,1 0-1,0 0 1,0 0 0,0 0-1,0 0 1,0 0-1,0 0 1,0 0 0,0 0-1,0 0 1,0-1-1,-1 1 1,1 0 0,0-1-1,0 1 1,0-1-1,1 0 1,1-2 17,-1 0 1,0-1-1,0 1 1,0 0-1,0-1 0,0 1 1,0-1-1,-1 0 0,0 0 1,0 1-1,1-9 1,0-2 114,0 1 0,-1-15 0,-1 26-115,-1-1-9,-1-3 409,-6-14-7769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4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1 347 1092,'3'1'724,"2"-1"-363,0 1-1,1 0 1,-1 1-1,0-1 1,0 1-1,0 0 1,0 0-1,0 1 0,-1-1 1,1 1-1,-1 0 1,1 1-1,-1-1 1,6 7-1,-6-6 9,-1 0-1,1 1 1,0-1-1,3 8 1,-3-5-13,0-1 0,0-1-1,7 8 1,-9-11-335,-1-1 1,1 1-1,-1-1 0,1 0 0,0 0 0,-1 0 0,1 0 0,0 0 0,0 0 0,0-1 0,0 1 0,0 0 0,0-1 0,0 0 1,0 1-1,3-1 0,8-1-220,0 0 0,13-3 0,-18 2 117,0 1 1,-1 0-1,1 0 0,0 1 0,-1 0 0,1 0 0,13 3 0,-19-3 99,0 1 0,1 1 0,-1-1 0,0 0 0,0 0 0,0 1 0,0 0-1,0-1 1,0 1 0,0 0 0,-1 0 0,1 0 0,0 0 0,1 2 0,-1-1 27,0 0-1,0 0 1,0-1 0,1 1-1,-1-1 1,1 1 0,4 1 0,-5-2-28,1-1 0,-1 0 1,1 0-1,0 0 1,-1 0-1,1 0 0,0-1 1,0 1-1,-1-1 0,1 0 1,0 0-1,0 0 1,0 0-1,5-1 0,-3-1 11,0 1 0,0-1 0,0 0 0,0 0 0,-1-1 0,1 1 0,7-6-1,-2-1 92,0 0 0,0 0-1,-1-1 1,-1 0-1,16-22 1,9-26 560,-2-2 0,23-64 1,-37 81-416,34-68 737,-43 99-666,-8 12-329,0 0 0,0 0 0,0 0 0,0 0 0,0 0-1,0 0 1,0 0 0,0 0 0,1 0 0,-1 0 0,0 0 0,0 0-1,0 0 1,0 0 0,0 0 0,0-1 0,0 1 0,0 0 0,0 0-1,0 0 1,0 0 0,0 0 0,0 0 0,1 0 0,-1 0 0,0 0-1,0 0 1,0 0 0,0 0 0,0 0 0,0 1 0,0-1-1,0 0 1,0 0 0,0 0 0,0 0 0,0 0 0,1 0 0,-1 0-1,0 0 1,0 0 0,0 0 0,0 0 0,0 0 0,0 0 0,0 0-1,0 0 1,0 0 0,0 0 0,0 0 0,0 1 0,0-1 0,0 0-1,0 0 1,0 0 0,0 0 0,0 0 0,0 0 0,0 0 0,0 0-1,0 0 1,0 0 0,-1 22 313,1-14-370,-1 2 94,-1 1 0,0-1 0,-7 20-1,2-6-1,-47 143-91,25-85-1488,21-56-1027,8-26 2388,0 1 0,0-1 0,0 1-1,-1-1 1,1 1 0,0-1 0,0 1 0,-1-1 0,1 1-1,0-1 1,-1 1 0,1-1 0,0 0 0,-1 1 0,1-1-1,-1 1 1,1-1 0,0 0 0,-1 1 0,1-1 0,-1 0-1,0 1 1,0-1-609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4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1004,'0'0'1071,"4"-3"-79,-1 1-656,-1 0-166,-1 1-1,1 0 1,0 0 0,0 0 0,-1 0 0,1 1 0,0-1-1,0 1 1,0-1 0,0 1 0,0-1 0,0 1 0,2 0 0,176-20 3414,-124 13-2527,89-21 1,-94 17-716,-28 5-362,-1 0-1,1-2 0,30-14 1,-36 14-1820,-1-2 1,24-17 0,-13 6-943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4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70 1632,'-7'-64'7134,"7"64"-7080,0 0 0,0 0 0,0-1 0,0 1 1,0 0-1,0 0 0,0 0 0,0-1 0,0 1 0,-1 0 0,1 0 0,0-1 0,0 1 0,0 0 0,0 0 1,0 0-1,0-1 0,0 1 0,0 0 0,-1 0 0,1 0 0,0 0 0,0-1 0,0 1 0,0 0 0,-1 0 1,1 0-1,0 0 0,0 0 0,0 0 0,-1-1 0,1 1 0,0 0 0,0 0 0,-1 0 0,1 0 0,0 0 0,0 0 1,0 0-1,-1 0 0,1 0 0,0 0 0,0 0 0,-1 0 0,1 0 0,0 0 0,0 0 0,-1 0 0,1 1 1,0-1-1,0 0 0,0 0 0,-1 0 0,1 0 0,0 0 0,0 0 0,0 1 0,0-1 0,-1 0 0,1 0 1,0 0-1,0 0 0,0 1 0,-15 14 455,1 1 0,-17 24 0,5 3-129,1 0 1,3 2-1,1 1 1,3 0 0,1 2-1,3 0 1,2 1 0,-7 55-1,16-70-345,2 51 0,1-48-585,0-36 503,0-1 1,0 1-1,0-1 0,0 1 1,0 0-1,0-1 1,0 1-1,0-1 1,0 1-1,0-1 1,0 1-1,0 0 1,-1-1-1,1 1 1,0-1-1,0 1 1,-1-1-1,1 1 1,0-1-1,-1 1 1,1-1-1,0 1 1,-1-1-1,1 0 1,-1 1-1,1-1 1,-1 1-1,1-1 1,-1 0-1,1 0 1,-1 1-1,1-1 1,-1 0-1,1 0 1,-1 0-1,1 1 1,-1-1-1,0 0 1,1 0-1,-1 0 1,1 0-1,-1 0 1,1 0-1,-1 0 1,0 0-1,1-1 1,-1 1-1,1 0 1,-1 0-1,1 0 1,-1-1-1,0 1 1,-4-2-292,-1-1 0,1 1 0,0-1 1,-6-5-1,-20-11-591,-20-17-737,45 32 1599,1 0 0,0-1 0,1 1 0,-1-1 0,1-1 0,-7-10 0,10 15 102,0-1 1,0 0 0,1 0 0,-1 0 0,1 0 0,-1 1 0,1-1 0,0 0-1,0 0 1,0 0 0,0 0 0,0 0 0,0 0 0,0 0 0,1 0 0,-1 0 0,1 1-1,-1-1 1,1 0 0,0 0 0,0 0 0,0 1 0,0-1 0,0 0 0,0 1-1,0-1 1,2-1 0,2-2 42,0 0-1,0 0 1,1 0 0,0 1-1,10-7 1,20-9 127,1 2 0,0 2 0,1 1 1,1 2-1,47-10 0,-78 21-158,0 0 0,1 0 1,-1 1-1,1 0 0,-1 1 0,1 0 0,0 0 0,-1 1 0,13 2 0,-19-2-32,0 0-1,0 0 0,0 0 0,0 1 0,0-1 0,0 1 0,0-1 0,-1 1 0,1 0 0,-1 0 1,1 0-1,-1 0 0,1 0 0,-1 0 0,0 0 0,0 0 0,0 0 0,-1 0 0,1 1 0,0-1 1,-1 0-1,1 3 0,0 6 20,1 0 0,-2-1 1,0 16-1,0-24-30,-14 122-13,4-71-2437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5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1 357 1684,'2'-14'2028,"2"3"-776</inkml:trace>
  <inkml:trace contextRef="#ctx0" brushRef="#br0" timeOffset="1">144 0 1536,'0'0'2331,"3"4"-1308,0-1-859,-1 0-1,-1 0 1,1 0 0,0 0 0,-1 0 0,1 0 0,-1 1 0,0-1-1,0 0 1,-1 1 0,1-1 0,-1 1 0,1-1 0,-1 1 0,0 3-1,-5 69 1938,-26 136-1,-15-23-2700,36-161-4026,6-17 1708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5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0 146 836,'19'2'1572,"-10"-1"-1034,1 0 0,-1-1 0,14-1 0,-7 0-123,1-2 1,-1 0-1,0 0 0,31-13 1,-42 14-246,0 0 1,-1 0-1,0-1 1,1 0-1,-1 0 1,0 0-1,0 0 1,-1-1 0,1 1-1,-1-1 1,0 0-1,0 0 1,0-1-1,0 1 1,-1 0-1,1-1 1,-1 1-1,0-1 1,-1 0-1,3-9 1,-2-6 658,-3 8 12,1 11-789,0 1 0,0 0 0,-1 0 0,1 0 0,0-1 0,0 1 0,0 0 0,0 0 0,0 0 0,0-1 0,-1 1 0,1 0 0,0 0 0,0 0 0,0 0 0,0 0 0,-1 0 0,1-1 0,0 1 0,0 0 0,0 0 0,-1 0 0,1 0 0,0 0 0,0 0 0,0 0 0,-1 0 0,1 0 0,0 0 0,0 0 0,0 0 0,-1 0 0,1 0 0,0 0 0,0 0 0,0 0 0,-1 0 0,1 0 0,0 0 0,-5 3 72,0-1 0,0 0-1,1 1 1,-1 0 0,1 0 0,0 1 0,0-1 0,0 1-1,0 0 1,1 0 0,-1 0 0,1 0 0,-4 8-1,0 0 107,1 1 1,0-1-1,1 1 0,-4 16 0,8-25-222,1-1 0,-1 1-1,1-1 1,-1 0 0,1 1 0,0-1 0,0 1 0,1-1 0,-1 1 0,1-1 0,-1 0 0,1 1 0,0-1-1,0 0 1,1 0 0,-1 1 0,1-1 0,-1 0 0,1 0 0,0-1 0,0 1 0,4 4 0,-1-3-288,-1-1 0,1 1 1,-1-1-1,1 0 1,0 0-1,0-1 1,1 1-1,7 2 1,29 3-5708,-18-6 2048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5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21 952,'0'-1'425,"1"-1"0,-1 1 0,0-1 0,1 1 0,-1 0 0,1 0 0,-1-1 0,1 1 0,-1 0-1,1 0 1,0-1 0,0 1 0,0 0 0,1-1 0,0 20 3393,-2-9-4765,0 8 1187,-1 0 0,-1-1 0,0 1 1,-6 19-1,1 1 62,-45 212 450,26-142-6709,21-86 3034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5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0 745 1680,'157'-70'3890,"-41"20"-2955,-101 43-862,0-1-1,0 0 0,-1-1 0,0-1 1,-1 0-1,0-1 0,0 0 1,-2-1-1,1 0 0,-1-1 0,-1 0 1,0-1-1,12-22 0,-5-3 99,-2 0 0,-2-1 0,-1 0 0,10-63 0,-20 89 216,-1-28 0,-1 34-224,0 7 55,0 0-202,0 1 0,0 0 0,0 0 0,0-1-1,0 1 1,0 0 0,0 0 0,-1-1 0,1 1 0,0 0 0,0 0 0,0-1 0,0 1 0,0 0 0,0 0 0,-1-1 0,1 1-1,0 0 1,0 0 0,0 0 0,0-1 0,-1 1 0,1 0 0,0 0 0,0 0 0,-1 0 0,1 0 0,0 0 0,0-1-1,-1 1 1,1 0 0,0 0 0,0 0 0,-1 0 0,1 0 0,0 0 0,0 0 0,-1 0 0,1 0 0,0 0 0,-1 0 0,1 0-1,0 0 1,0 0 0,-1 1 0,1-1 0,0 0 0,0 0 0,0 0 0,-1 0 0,1 0 0,0 1 0,0-1 0,-1 0-1,1 0 1,0 0 0,0 0 0,0 1 0,0-1 0,-1 0 0,1 0 0,0 1 0,0-1 0,0 0 0,0 1 0,-20 27 246,2 2 0,-20 41 0,-24 76 297,44-95-361,1 0 1,-18 104-1,34-147-226,1 0 1,-1 0-1,1-1 1,1 1-1,0 0 1,0-1-1,3 11 1,-3-15-9,0 0 1,0 0-1,1-1 1,-1 1-1,1 0 1,0 0-1,0-1 0,0 1 1,1-1-1,-1 0 1,1 1-1,0-1 1,0-1-1,0 1 1,0 0-1,6 3 1,-6-5 15,-1 0 1,1 0 0,0 0 0,0-1-1,0 0 1,0 1 0,0-1 0,0 0-1,0 0 1,0 0 0,0-1-1,0 1 1,5-2 0,41-15-54,-40 13 60,38-16 11,-29 11 105,35-11-1,-51 20-77,1-1 0,0 1-1,-1 0 1,1 0 0,0 0-1,-1 0 1,1 0 0,0 1 0,-1-1-1,1 1 1,-1 0 0,1 0 0,-1-1-1,1 2 1,-1-1 0,0 0-1,1 0 1,1 3 0,5 3 59,0 0-1,15 16 1,-12-11-16,-4-4-38,0-1 1,0 1-1,1-2 1,1 1 0,-1-1-1,15 6 1,-20-10-26,0 0-1,0-1 1,0 0 0,1 0 0,-1 0 0,0 0 0,1-1 0,-1 0 0,1 0 0,-1 0 0,0 0 0,1-1-1,-1 1 1,0-1 0,1 0 0,-1-1 0,0 1 0,0-1 0,5-2 0,-2 0-3,-1-1-1,0 1 1,0-1 0,-1 0 0,1 0-1,-1-1 1,0 1 0,0-1 0,-1 0-1,0-1 1,0 1 0,3-9 0,3-8 1,0-1 0,6-28 0,-17 37-14,1 14 11,0 1 0,0-1 0,0 1 1,0-1-1,0 1 0,0-1 0,-1 1 1,1 0-1,0-1 0,0 1 0,0-1 0,-1 1 1,1 0-1,0-1 0,0 1 0,-1-1 0,1 1 1,0 0-1,-1-1 0,1 1 0,0 0 1,-1 0-1,1-1 0,-1 1 0,1 0 0,0 0 1,-1 0-1,1-1 0,-1 1 0,1 0 0,-1 0 1,0 0-1,-1 0 0,1 0 0,-1 0 0,0 0 1,0 1-1,0-1 0,1 0 0,-1 1 0,0-1 0,1 1 1,-1 0-1,0-1 0,1 1 0,-1 0 0,1 0 0,-1 0 1,1 0-1,-1 1 0,-1 1 0,-2 2 0,-1 0-98,1-1-1,-1 2 1,1-1-1,0 0 1,0 1-1,0 0 1,1 0-1,0 1 1,0-1-1,1 1 1,0 0 0,-3 7-1,6-12-56,5 14-342,-4-15 494,1 1 0,-1-1 0,1 0 0,0 1 0,-1-1 0,1 0 0,0 0 0,0 0 0,2 0 0,1 2 222,2 1-34,0 1-1,0 0 0,11 10 0,-15-11-162,1 0-1,0 0 0,0-1 1,1 0-1,-1 0 0,1 0 1,-1 0-1,1-1 0,0 0 0,9 3 1,-12-5-17,0 0 0,0 0 0,-1 0 0,1 0 0,0 0 1,0-1-1,-1 1 0,1-1 0,0 1 0,0-1 0,-1 0 0,1 1 0,-1-1 1,1 0-1,-1 0 0,2-1 0,20-19 74,-11 8-16,-1-1-1,0-1 1,0 0-1,9-20 1,28-70 270,-31 68-199,53-136 416,-10 23 45,-32 83-139,27-60 728,-28 69-164,-26 57-489,-1 8-370,1 18-67,-1 0 1,-1 1 0,-2-1-1,-10 48 1,-36 103 180,44-162-256,-13 41 16,-3 0 0,-42 79-1,-31 14-3305,82-133 930,3-6-2327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52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8 297 1916,'0'0'184,"0"0"0,-1-1 0,1 1 0,-1 0 0,1 0 0,-1-1-1,1 1 1,0 0 0,-1-1 0,1 1 0,0 0 0,-1-1 0,1 1 0,0 0 0,0-1-1,-1 1 1,1-1 0,0 1 0,0-1 0,0 1 0,-1-1 0,1 1 0,0 0 0,0-1-1,0 1 1,0-1 0,0 1 0,0-1 0,0 1 0,0-1 0,0 1 0,0-1 0,0 0-1,14-7 2153,-11 7-2732,14-4 726,-1 0 1,1 1 0,0 1 0,21-2-1,8-1 87,282-58 1013,93-15-1555,-359 69-432,-1-2-1,74-27 1,-29 1-3321,-99 34 1433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5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1 691 1376,'22'10'6271,"-18"-9"-6004,0 0 0,0 0 0,0-1 0,0 1 0,0-1 0,0 0 0,0 0 0,0-1 0,0 1 0,0-1 0,0 1 0,0-1 0,0-1 0,-1 1 0,1 0 0,0-1-1,-1 0 1,1 0 0,-1 0 0,6-4 0,4-4-44,0-1-1,0 0 1,19-23-1,-12 10-21,-1-2 0,22-39 0,26-63 261,-47 90-352,-3 5 16,-2-2 0,-1 1 0,-2-2 0,-1 1 0,-2-2 0,8-56 0,-17 91-114,0 1 0,0-1 0,0 0-1,0 0 1,0 0 0,0 1 0,0-1 0,-1 0 0,1 1-1,-1-1 1,1 0 0,-1 1 0,-1-3 0,2 3-8,-1 1 0,0-1 1,1 0-1,-1 1 1,0-1-1,1 1 0,-1-1 1,0 1-1,1-1 0,-1 1 1,0 0-1,0-1 0,0 1 1,0 0-1,1 0 1,-1-1-1,0 1 0,0 0 1,0 0-1,0 0 0,0 0 1,1 0-1,-1 0 0,0 1 1,0-1-1,-1 0 1,-6 3 6,0-1 1,0 1-1,0 1 1,1-1 0,-1 1-1,1 1 1,0-1 0,0 1-1,-8 8 1,-3 4 1,-31 36 0,27-26 16,2 1 0,0 0 1,-23 49-1,36-63-96,1 0 0,1 0 0,0 1 0,1-1 0,0 1 0,1 0 0,1 0 0,0 1 0,1-1 0,2 23-1,0-33-11,-1 0-1,1 0 0,0-1 0,1 1 0,-1 0 1,1-1-1,0 1 0,0-1 0,0 1 0,1-1 1,0 0-1,0 0 0,0 0 0,0 0 0,4 3 0,-4-5 32,0 1 0,0-1-1,0 0 1,1 0-1,-1-1 1,0 1-1,1 0 1,0-1 0,-1 0-1,1 0 1,0 0-1,0-1 1,-1 1-1,1-1 1,0 0-1,0 0 1,0 0 0,0 0-1,-1-1 1,5 0-1,14-6-13,0 0-1,-1-1 0,27-14 1,30-13-59,-76 35 150,10 6-12,-10-4-14,-1-1-1,1 1 1,-1 0 0,0 0-1,0 1 1,0-1 0,0 0 0,0 0-1,-1 0 1,1 1 0,-1-1-1,1 0 1,-1 1 0,0-1 0,0 4-1,2 4 20,-1-2-16,0 0 0,1-1-1,0 1 1,1-1-1,0 1 1,4 8 0,-5-13-5,0 0 1,0-1-1,0 1 0,1-1 1,-1 0-1,1 1 1,-1-1-1,1 0 1,0-1-1,-1 1 0,1 0 1,0-1-1,0 1 1,1-1-1,-1 0 1,0 0-1,0 0 0,4 0 1,3 0-1,0 0 0,0 0 1,0-1-1,0 0 0,0-1 1,0 0-1,0 0 0,10-4 1,-5 1-3,1-1 0,-1-1 1,0-1-1,20-12 1,-11 4 2,-1-1 1,-1-2-1,0 0 1,-1-1-1,23-28 1,-36 38 7,-1 1 0,-1-1 0,0 0 0,0 0 0,0-1 0,-1 0 0,-1 0 0,6-16 0,-10 17 3,-3 1-1,-9 2-4,5 5-5,1 0-1,-1 1 1,1 0-1,0 1 1,-1 0-1,1 0 1,0 0 0,0 0-1,-1 1 1,-10 5-1,-1 1 3,-1 1 0,-18 12-1,20-10-66,0 1 0,2 0 1,-1 0-1,2 2 0,-1 0 0,-13 18 0,28-32 37,-1 1 1,1-1-1,-1 0 1,1 1-1,0-1 1,-1 1-1,1-1 1,-1 1-1,1-1 1,0 1 0,0-1-1,-1 1 1,1-1-1,0 1 1,0-1-1,0 1 1,-1-1-1,1 1 1,0 0-1,0-1 1,0 1-1,0-1 1,0 1-1,0 0 1,0-1-1,0 1 1,0-1-1,1 1 1,-1-1-1,0 1 1,0-1-1,0 1 1,1 0-1,-1-1 1,0 1-1,1-1 1,-1 1-1,0-1 1,1 0-1,-1 1 1,1-1-1,-1 1 1,0-1-1,1 0 1,-1 1-1,1-1 1,-1 0-1,1 0 1,0 1-1,3 0-31,-1 0-1,0 0 0,0-1 0,1 1 0,-1-1 0,7 0 0,87-12-284,-95 13 380,0-1-1,0 1 1,-1 0-1,1-1 1,0 1-1,0 0 1,-1 0-1,1 0 0,-1 0 1,1 0-1,-1 1 1,1-1-1,-1 0 1,0 1-1,0-1 1,1 1-1,-1-1 1,0 1-1,1 2 0,5 6 348,-2-5-353,0 0-1,1-1 1,0 1-1,0-1 1,0 0-1,1 0 1,-1-1-1,1 0 1,0 0-1,-1-1 1,2 0-1,-1 0 1,0 0-1,0-1 1,0 0-1,1 0 1,-1-1-1,14-1 1,-9 0-17,1 0 1,0-1 0,-1-1-1,1 0 1,-1 0 0,0-1-1,0-1 1,0 0 0,-1-1-1,14-9 1,-12 6 43,-1 0 1,0-2-1,14-15 1,-20 20-2,0-1 0,-1 0 1,0-1-1,0 1 0,-1-1 0,0 0 1,4-11-1,-6 10-7,-2 8-17,0 3 179,-3 14-195,1 2 2,-1-1 1,-1 0-1,-1 0 0,-9 23 1,12-36-20,1 0 0,-2 0 0,1 0 0,0 0 0,-1-1 0,0 1-1,0-1 1,0 1 0,0-1 0,0 0 0,-1 0 0,1 0 0,-1-1 0,0 1 0,0-1 0,0 0 0,0 0 0,0 0 0,0-1 0,-1 1 0,1-1 0,0 0 0,-6 0 0,7 0-132,1-1 0,0 1-1,-1-1 1,1 0 0,-1 0 0,1 0-1,-1 0 1,1 0 0,-1-1 0,1 1 0,0-1-1,-1 1 1,1-1 0,0 0 0,-1 0-1,1 0 1,0 0 0,0-1 0,0 1 0,0-1-1,-3-2 1,5 4-113,-1-1 1,1 0-1,0 1 0,0-1 0,0 0 1,0 1-1,-1-1 0,1 0 0,0 1 1,0-1-1,0 0 0,0 1 0,1-1 0,-1 0 1,0 1-1,0-1 0,0 0 0,0 1 1,1-2-1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1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1300,'0'0'3377,"6"-2"-2864,7-3-260,0 0 1,0 2 0,0-1 0,22-1-1,63-3 411,-59 6-482,29-4 102,122-5 336,13 8-154,257-7 64,-57 5-152,-299 2-302,213-10 128,-43-2-61,514-46 6,-761 57-149,115-13 25,150-40 1,12-21 11,-107 13 159,-142 45 322,-13 7 396,-40 12-828,17 12 132,-13-4-183,0 0 0,0 1 0,-1 0 0,0 0-1,-1 0 1,7 15 0,-4-3 57,10 36 0,-3 7 214,-4 1 0,5 99-1,2 158 292,23 2-165,50 52-65,-44-197-235,-37-141-143,-1 0 0,-3 1 0,0 0 0,-3 71 0,-4-84-427,-1-1 1,-1 0 0,-9 31-1,7-35-751,-1-1 0,-1 0 0,-1 0 0,-15 24 0,0-5-2132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5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1448,'8'-1'5761,"-21"36"-4975,-1-1 0,-36 62 0,21-42-355,-1 4-27,-41 82 432,15-32-198,52-99-576,3-8-40,1 1 0,-1-1 0,0 0 0,0 1 0,1-1 1,-1 1-1,1-1 0,-1 1 0,1-1 0,-1 1 0,1-1 0,0 1 0,0-1 0,0 1 0,0-1 0,0 1 1,0-1-1,0 1 0,0-1 0,1 1 0,-1-1 0,1 1 0,-1-1 0,1 1 0,0-1 0,1 3 0,-1-3-3,0 0-1,1-1 0,-1 1 0,0 0 1,1-1-1,-1 1 0,0-1 0,1 0 1,-1 1-1,1-1 0,-1 0 0,1 0 1,-1 0-1,1 0 0,-1 0 0,3 0 1,0 0 43,19 1 50,-1 1 1,1 0 0,0 2 0,-1 1 0,1 1 0,40 17 0,-57-21-99,0 0 1,-1 1-1,1 0 1,-1 0-1,1 1 1,-1-1-1,0 1 1,0 0-1,0 0 1,-1 1-1,5 5 1,-3 4-21,-6-12-2,1 0-37,-2 0-28,-1 0 47,0 0 0,0 0-1,0 0 1,0 0 0,0 0 0,-1 0-1,1-1 1,0 1 0,-1-1-1,1 0 1,-1 1 0,1-1-1,-1 0 1,0-1 0,0 1 0,-2 0-1,-11 2-102,-26 1 0,31-3 88,-98 2-283,90-3 278,-37-3 217,169 24 416,-84-18-623,-1-1-1,1-1 1,-1-2-1,33-4 1,-47 3 12,0-1 0,0 0-1,-1-1 1,1-1 0,-1 0 0,0-1-1,-1 0 1,1-1 0,-1 0 0,17-14 0,-11 5 6,0 0 0,-2-2 0,1 0 0,-2-1 0,-1-1 0,0 0 0,-2 0 0,16-35 0,-27 52 9,-4 2 8,-9-5 6,9 5 2,-1 3-2,-6 4 2,1 1-1,-1-1 1,1 2 0,1-1-1,-1 1 1,1 1 0,1 0 0,0 0-1,0 0 1,0 1 0,2 0-1,-8 15 1,12-24-14,1 0 0,-1 0 0,1 0 0,-1 0 0,1 0 0,0 0 0,-1 1 0,1-1-1,0 0 1,0 0 0,0 0 0,0 0 0,0 0 0,0 1 0,0-1 0,0 0 0,1 0 0,-1 0 0,0 0 0,1 0-1,-1 0 1,0 0 0,1 0 0,0 0 0,-1 0 0,1 0 0,0 0 0,-1 0 0,1 0 0,0 0 0,0 0 0,0-1-1,-1 1 1,1 0 0,0-1 0,0 1 0,0 0 0,0-1 0,1 1 0,-1-1 0,0 0 0,0 1 0,0-1 0,2 0-1,2 2-67,1-1 0,-1 0-1,1-1 1,-1 1 0,1-1-1,0 0 1,7-2 0,-1 0-54,0-1 1,-1-1-1,1 0 1,-1 0-1,0-1 1,0-1-1,0 0 1,19-14-1,-16 9 10,-1-1-1,0 0 1,0-1-1,-2-1 1,16-22-1,-1-12-221,-25 47 278,1-5-16,-2 6 82,0 0-1,0 0 0,0 0 0,0 1 1,0-1-1,0 0 0,0 0 0,-1 0 1,1 0-1,0 0 0,0 0 1,0 0-1,0 0 0,0 0 0,0 0 1,0 0-1,0 0 0,0 0 0,0 0 1,0 0-1,0 0 0,-1 0 1,1 0-1,0 0 0,0-1 0,0 1 1,0 0-1,0 0 0,0 0 0,0 0 1,0 0-1,0 0 0,0 0 0,0 0 1,0 0-1,0 0 0,0 0 1,0 0-1,-1 0 0,1 0 0,0 0 1,0 0-1,0-1 0,0 1 0,0 0 1,0 0-1,0 0 0,0 0 0,0 0 1,0 0-1,0 0 0,0 0 1,-5 4 13,0 1 1,1 0 0,-1 0 0,1 0 0,0 0 0,1 1 0,-1 0 0,1 0 0,0 0 0,-4 11 0,4-4 13,2-9-17,-1 0-1,1 0 0,0 0 1,1 0-1,-1 1 0,1-1 1,0 0-1,0 0 0,0 1 1,1-1-1,-1 0 1,1 0-1,0 0 0,2 6 1,-2-9-11,0 1 0,0-1 1,0 0-1,0 0 0,0 0 1,0 0-1,0 0 0,0 0 1,0 0-1,0 0 0,1 0 0,-1 0 1,0-1-1,1 1 0,-1-1 1,0 1-1,3 0 0,-1 0 7,0 0-1,1-1 0,-1 1 0,0-1 0,1 1 0,-1-1 1,0 0-1,5-1 0,45-9 125,55-7 404,-107 17-525,0-1 0,1 1 0,-1 0 0,1 1 0,-1-1 0,0 0 0,1 0 1,-1 0-1,0 1 0,1-1 0,-1 1 0,0-1 0,0 1 0,1 0 0,-1-1 0,0 1 0,0 0 0,0 0 0,0 0 0,0 0 0,0 0 0,0 0 0,1 1 1,1 2 20,-1 1 0,1-1 0,-1 1 1,3 9-1,2 5 55,-5-14-77,0-1-1,0 0 1,1 0 0,-1 0-1,1 0 1,0 0 0,0 0-1,1-1 1,-1 1 0,1-1-1,-1 0 1,1 0 0,0 0-1,0-1 1,1 0 0,-1 1-1,0-1 1,1-1 0,-1 1-1,6 1 1,25 5 21,0-1 0,0-1 0,40 0 0,-52-6-138,1 0-1,-1-1 0,1-2 1,-1 0-1,41-13 1,-47 11-1652,1-2 1,27-15-1,-26 11-857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5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1864,'0'0'2812,"3"1"-1994,-2 0-683,0-1 0,0 1 1,0 0-1,-1 0 0,1 0 0,0 0 1,0 0-1,0 0 0,-1 0 0,1 0 1,0 0-1,-1 0 0,1 1 0,-1-1 1,0 0-1,1 0 0,-1 0 0,0 1 1,1-1-1,-1 0 0,0 0 0,0 1 1,0-1-1,0 0 0,-1 1 0,1-1 1,-1 2-1,-3 47 1551,2-33-1168,1 1-1,0 0 1,3 20-1,-2-37-502,0 0 0,0-1 0,0 1 0,0 0 0,0 0 0,1-1 0,-1 1 0,0 0 0,0-1 0,1 1 0,-1-1 0,1 1 0,-1 0 0,0-1 0,1 1 0,-1-1 0,1 1 0,0-1 0,-1 1 0,1-1 0,-1 0 0,1 1-1,0-1 1,-1 0 0,1 1 0,-1-1 0,1 0 0,0 0 0,0 0 0,-1 1 0,1-1 0,0 0 0,-1 0 0,1 0 0,0 0 0,0 0 0,-1 0 0,1 0 0,0-1 0,-1 1 0,1 0 0,0 0 0,0-1 0,4 0 8,0-1 1,-1 0-1,1 0 1,8-5-1,10-10 48,-1 0-1,24-23 1,-22 18 54,32-23 0,-55 44-122,1 0 0,-1 0 0,1 0 0,0 0 0,-1 0 0,1 0 0,0 0 0,0 1 1,-1-1-1,1 0 0,0 1 0,0 0 0,0-1 0,0 1 0,0 0 0,0 0 0,0 0 0,0 0 0,0 0 0,-1 1 0,1-1 0,3 1 0,-2 2-1,1-1 0,0 1 0,-1 0 0,1 0 1,-1 0-1,0 1 0,0-1 0,0 1 0,-1 0 0,1 0 1,3 8-1,-4-10-10,-1-1 1,1 1-1,-1 0 1,1 0 0,0-1-1,-1 1 1,1-1-1,0 1 1,0-1 0,0 0-1,0 0 1,1 0-1,-1 0 1,0 0 0,0-1-1,0 1 1,1 0-1,-1-1 1,0 0 0,1 0-1,3 1 1,7-2-46,-1 1 0,25-6 0,-21 4 44,142-35-152,-46 9 125,-83 20 27,-12 4 1,28-5 1,-42 8 2,1 1 1,-1 0-1,0 0 0,1 0 1,-1 0-1,0 0 1,1 1-1,-1-1 0,0 1 1,1 0-1,-1 0 1,0 0-1,0 1 1,5 2-1,-5-1-199,0 1-1,0-1 1,0 1-1,0 0 1,-1 0-1,1 0 1,-1 0 0,0 0-1,-1 1 1,1-1-1,-1 0 1,2 8 0,4 8-5000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1268,'2'1'843,"-1"-1"-642,0 1 1,0-1-1,0 1 1,0-1-1,0 1 1,-1 0-1,1 0 1,0-1-1,0 1 1,-1 0-1,1 0 1,-1 0-1,1-1 1,0 1-1,-1 0 1,1 0-1,-1 0 1,0 0-1,1 0 1,-1 0-1,0 0 1,0 1-1,1 0-133,0 0 0,-1 0 1,1 0-1,0 0 0,0 0 0,0 0 0,0 0 0,0-1 0,0 1 0,1 0 0,-1-1 0,1 1 1,1 1-1,3 0-1,1 1 0,-1-2 0,0 1 0,1-1 0,0 0 0,-1 0 1,1-1-1,0 0 0,0 0 0,0-1 0,-1 1 0,1-2 0,0 1 0,9-2 0,-15 2-28,-1 0-1,1 0 0,0 0 0,-1 0 1,1 0-1,0 0 0,-1 0 0,1 0 1,-1 0-1,1-1 0,0 1 0,-1 0 1,1 0-1,-1-1 0,1 1 0,0 0 0,-1-1 1,1 1-1,-1 0 0,1-1 0,-1 1 1,0-1-1,1 1 0,-1-1 0,1 1 1,-1-1-1,0 1 0,1-1 0,-1 0 1,0 1-1,0-1 0,1 1 0,-1-2 0,-6-13 377,5 13-526,-1 0 38,1-1 0,-1 1 0,0 0 1,0 0-1,0 0 0,0 0 0,0 0 0,0 0 0,-4-2 1,-9-8-4463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5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286 294 1504,'0'0'71,"0"0"1,1 1-1,-1-1 0,0 0 0,0 0 1,0 0-1,1 0 0,-1 1 0,0-1 1,0 0-1,0 0 0,0 0 0,1 1 1,-1-1-1,0 0 0,0 0 0,0 1 1,0-1-1,0 0 0,0 0 0,0 1 1,0-1-1,0 0 0,0 0 0,0 1 1,0-1-1,0 0 0,0 0 0,0 1 1,0-1-1,0 0 0,0 0 1,0 1-1,0-1 0,0 0 0,-1 0 1,1 1-1,0-1 0,0 0 0,0 0 1,0 0-1,0 1 0,-1-1 0,1 0 1,0 0-1,0 0 0,0 0 0,-1 1 1,1-1-1,0 0 0,0 0 0,-1 0 1,1 0-1,-79 42 1841,50-28-1386,0 1 0,1 2 0,1 0-1,-44 38 1,54-38-267,16-15-200,0-1-26,-1 4 26,2-5-65,0 1-1,0-1 1,0 0 0,1 0-1,-1 0 1,0 0 0,0 0-1,0 0 1,1 0 0,-1 1-1,0-1 1,0 0 0,0 0 0,1 0-1,-1 0 1,0 0 0,0 0-1,0 0 1,1 0 0,-1 0-1,0 0 1,0 0 0,1 0-1,-1 0 1,0 0 0,0-1-1,0 1 1,1 0 0,-1 0-1,0 0 1,0 0 0,0 0 0,1 0-1,-1 0 1,0-1 0,11-3-18,-1 0 1,0-1 0,0-1-1,0 1 1,-1-2 0,11-8-1,-5 1-5,-2 1 0,0-2-1,-1 0 1,19-29-1,34-75-19,-53 95 60,42-94 254,-18 38 324,-35 79-156,-4 6-343,-9 18 49,-13 40 0,12-24-65,-7 24-13,18-56-98,1 0 0,0 0 0,0 0 0,1 0 1,0 0-1,0 0 0,2 9 0,-1-13 19,0-1 0,0 0-1,0 0 1,0 0-1,0 0 1,0 0-1,0 0 1,0 0 0,1 0-1,-1-1 1,1 1-1,0 0 1,-1-1-1,1 0 1,0 1 0,0-1-1,0 0 1,0 0-1,0 0 1,0 0 0,0 0-1,0 0 1,0 0-1,1-1 1,-1 1-1,0-1 1,0 0 0,3 0-1,5 1 9,1-1 0,-1 0 0,0 0 0,0-1 0,10-3 0,3-1 102,-17 3-27,0 0-1,0 1 0,0 0 1,0 0-1,0 0 1,0 1-1,0 0 0,0 0 1,0 0-1,0 1 1,8 1-1,-12-1-37,0 1 0,0-1 0,0 0 0,0 1-1,0-1 1,0 1 0,0-1 0,-1 1 0,1 0 0,-1 0 0,1 0 0,-1 0-1,0 0 1,1 0 0,-1 1 0,0-1 0,1 4 0,0 3-196,0-1 1,0 1-1,1 8 0,-3-14-3,6 30-5158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5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1540,'0'0'968,"0"-13"1356,5-3-2124,8 11-524,5-3-1532,1 7 792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57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10 892,'0'0'2344,"-1"-2"-1369,-2-2-726,3 3-158,0 1 1,-1 0-1,1 0 0,0 0 1,0-1-1,-1 1 1,1 0-1,0 0 0,-1 0 1,1 0-1,0-1 1,-1 1-1,1 0 0,0 0 1,-1 0-1,1 0 1,0 0-1,-1 0 0,1 0 1,0 0-1,-1 0 1,1 0-1,0 0 0,-1 0 1,1 0-1,0 0 1,-1 0-1,1 1 0,0-1 1,-1 0-1,1 0 1,0 0-1,-1 1 0,-13 9 399,1 2-1,1-1 0,0 1 1,-20 26-1,-36 67 852,-18 27-92,64-103-1139,-1 0 0,-34 32-1,54-58-268,0 0-1,-1 0 1,1-1 0,-1 1-1,0 0 1,1-1 0,-1 0-1,0 0 1,0 0 0,-1-1-1,1 1 1,0-1 0,0 0-1,-1 0 1,1-1 0,-1 1-1,1-1 1,-1 0 0,1 0-1,0 0 1,-1-1 0,1 0-1,-1 1 1,1-2-1,0 1 1,0 0 0,-1-1-1,-6-4 1,10 6 150,0-1-1,1 1 1,-1-1 0,0 0-1,1 1 1,-1-1 0,1 0-1,-1 1 1,1-1 0,-1 0-1,1 0 1,0 0 0,-1 1-1,1-1 1,0 0 0,-1 0-1,1 0 1,0 0 0,0 0-1,0 0 1,0 0 0,0 1-1,0-1 1,0 0 0,0 0-1,0 0 1,1 0 0,-1 0-1,0 0 1,1 0 0,-1 0 17,4-5-46,9-3 13,0 0 0,1 1 0,28-11 0,52-17-17,-88 34 44,23-8 306,0 1-1,0 1 0,1 1 0,0 2 0,44-2 0,-71 7-190,0 0-1,0 0 1,0 0-1,0 0 1,-1 1-1,1-1 1,0 1-1,5 1 1,-5 0-37,-1-1 0,0 0 0,0 1 0,0-1 1,0 1-1,-1 0 0,1 0 0,0 0 0,-1 0 0,1 0 0,-1 0 1,0 0-1,0 0 0,0 0 0,0 0 0,0 1 0,0-1 0,0 1 0,-1-1 1,1 4-1,0-5-63,-1 6 83,1-1 1,-1 1-1,-1-1 1,1 1-1,-1-1 0,-2 9 1,-1 15-59,-2 14-1609,6-41 588,-1 0-668,-2 9-1157</inkml:trace>
  <inkml:trace contextRef="#ctx0" brushRef="#br0" timeOffset="1">662 179 1812,'4'-11'1032,"0"0"-160,0 4-116,-2-2 441,3-6-781,1 8-100,0-5-512,1 3-2349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58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72 356 1000,'12'-1'442,"0"-2"1,0 0-1,-1 0 0,1-1 0,11-6 1,-19 8-196,0 0 0,0 0 1,0-1-1,0 1 0,0-1 1,-1 0-1,0-1 0,1 1 1,-1 0-1,0-1 0,-1 0 0,1 1 1,-1-1-1,1 0 0,-1 0 1,1-5-1,-2 8-184,-1 0 1,1 0-1,-1 0 1,0 0-1,0 0 0,1 0 1,-1 1-1,0-1 1,0 0-1,0 0 1,0 0-1,0 0 0,0 0 1,-1 0-1,1 0 1,0 0-1,0 0 0,-1 0 1,1 0-1,0 0 1,-1 0-1,1 1 0,-1-1 1,1 0-1,-1 0 1,1 0-1,-1 1 0,0-1 1,1 0-1,-1 1 1,0-1-1,0 0 0,0 1 1,1-1-1,-1 1 1,0 0-1,0-1 0,0 1 1,0 0-1,0-1 1,0 1-1,0 0 0,0 0 1,-1 0-1,-2-1 94,0 0 0,0 1 0,0 0 1,0 0-1,0 0 0,0 1 0,-8 1 0,2 1-7,-1 1 0,1 1 0,0 0-1,0 0 1,0 1 0,0 0 0,1 0 0,0 1 0,1 0 0,0 1 0,0 0 0,0 0 0,-12 19 0,19-25-134,0 0 1,0-1-1,0 1 1,0 0-1,0-1 1,1 1-1,-1 0 0,1 0 1,-1 0-1,1 0 1,0 0-1,-1-1 1,1 1-1,0 0 1,0 0-1,1 0 1,-1 0-1,0 0 1,2 3-1,-1-3-25,0 0-1,0 0 0,1 1 1,-1-1-1,1 0 1,-1 0-1,1 0 0,0-1 1,0 1-1,0 0 1,0-1-1,4 3 0,3 1-57,0-1 0,0 0 0,1-1 0,-1 0 0,1 0-1,13 1 1,7 0-96,1-2-1,-1 0 1,1-2-1,0-2 1,47-8-1,-38 2 33,0-2 0,-1-2 0,64-28 0,-84 30 126,26-16 1,-38 22 24,-1 0-1,1-1 0,-1 0 1,0-1-1,-1 1 1,1-1-1,4-8 0,-9 14-11,-1 0-1,0 0 0,0 0 1,0 0-1,1 0 0,-1-1 1,0 1-1,0 0 0,0 0 0,0 0 1,1 0-1,-1-1 0,0 1 1,0 0-1,0 0 0,0 0 0,0-1 1,0 1-1,0 0 0,0 0 1,0-1-1,0 1 0,0 0 0,0 0 1,0-1-1,0 1 0,0 0 1,0 0-1,0 0 0,0-1 0,0 1 1,0 0-1,0 0 0,0-1 1,0 1-1,0 0 0,0 0 0,-1 0 1,1-1-1,0 1 0,0 0 1,0 0-1,0 0 0,0 0 1,-1-1-1,1 1 0,0 0 0,0 0 1,0 0-1,-1 0 0,1 0 1,0 0-1,0 0 0,0 0 0,-1-1 1,1 1-1,0 0 0,0 0 1,-1 0-1,1 0 0,-12 4 39,-1 0-1,2 1 1,-1 0 0,0 1-1,1 0 1,0 1-1,-13 11 1,7-4-2,9-7-18,-1 0-1,1 0 1,1 1-1,-1 0 1,1 0-1,1 0 0,-7 11 1,6-2-7,8-14-22,-2-1-42,5 2-80,-4-4 113,0 0 1,0 0 0,0 1 0,0-1 0,1 0 0,-1 0 0,0 1-1,0-1 1,0 0 0,0 0 0,1 0 0,-1 1 0,0-1 0,0 0 0,0 0-1,1 0 1,-1 0 0,0 0 0,0 1 0,0-1 0,1 0 0,-1 0-1,0 0 1,0 0 0,1 0 0,-1 0 0,0 0 0,0 0 0,1 0-1,-1 0 1,0 0 0,0 0 0,1 0 0,-1 0 0,0 0 0,0 0-1,1 0 1,-1 0 0,7-3-57,1 0-1,-1 0 1,-1 0-1,1-1 1,0 0-1,-1 0 1,0-1-1,0 1 1,0-2-1,-1 1 1,8-9 0,1-3 17,0-1 0,20-34 0,121-245 2041,-160 302-1822,0 0-1,0 0 0,0 0 0,1 1 1,0-1-1,-5 9 0,-103 213-422,76-151-1921,18-45-3312,12-21 2229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8:54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20 944,'0'0'2583,"-1"-2"-2198,-11-14 2560,11 14-2305,1 9-578,0-4-60,3 100 272,1-1-176,-3-52-72,-3 90 32,0-11 30,25 162 669,-2-166-420,4 7-106,-20-87-65,-1 1 0,-4 71 0,1-68-114,0-40-43,-1-1 0,0 0 0,-1 9 0,-1 27 41,2-42-42,0 1 3,1 30 31,-1-21-39,0-9 1,0-1-10,1 7 9,-1-7-5,0 12 5,0-11 15,2 12 15,-1-6-28,0-7 240,-1 0-90,0 5-339,0-7 207,0 0 1,0 0 0,0 0-1,0 0 1,0 0 0,0 0-1,0 0 1,0 1-1,0-1 1,0 0 0,0 0-1,0 0 1,0 0 0,0 0-1,0 0 1,0 0 0,0 0-1,0 0 1,0 0-1,0 0 1,0 0 0,-1 0-1,1 0 1,0 0 0,0 1-1,0-1 1,0 0-1,0 0 1,0 0 0,0 0-1,0 0 1,0 0 0,0 0-1,0 0 1,-1 0-1,1 0 1,0 0 0,0 0-1,0 0 1,0 0 0,0 0-1,0 0 1,0-1-1,0 1 1,0 0 0,0 0-1,-1 0 1,1 0 0,0 0-1,0 0 1,0 0-1,0 0 1,0 0 0,0 0-1,0 0 1,0 0 0,0 0-1,0 0 1,0 0-1,0-1 1,-19-13-5,14 10 43,-22-21 196,26 24-227,-1-1 0,1 1 0,-1 0 0,1-1 0,-1 1 0,1 0 0,0-1 0,0 0 0,-1 1 0,1-1 0,-1-2 0,1 2 2,1 0 1,-1 1-1,0-1 0,0 1 1,-1-1-1,1 1 1,0-1-1,0 1 0,-1 0 1,-2-2-1,-19-23 377,16 19-317,6 7-81,0 0 0,0-1 0,1 1 0,-1-1 0,0 1 0,1-1 0,-1 0 0,0 1 0,1-1 0,-1 1 0,1-1 0,-1 0 0,1 0 0,-1 1 0,1-1 1,-1-1-1,-17-16 224,17 17-196,-13-15 119,3 3-26,-10-12 7,19 24-56,-6-9 252,2 5-336,5 3 1,4 8-28,7 11 30,41 65 23,-23-41-4,-15-23-3,13 16-18,-25-32-28,0-1 23,4 5 6,-4-4-3,8 8 18,-4-5-14,-4-4 23,0 0-43,5 4 18,-4-3 37,1-4-81,10-7 51,-10 7 55,-2 0-64,0-1-1,-1 0 0,11-18-2,14-23-2,-13 20-660,2 1 0,28-39 0,-14 28-1407,-9 9-2498,-8 11 1794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2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1 488 1516,'-1'-5'9946,"200"4"-8919,-16 2-650,81-10-112,302-7 43,-205 12-218,-166 6-62,20-5-20,199-11-169,-170-1-64,121-9-38,-64 3 113,71-4 44,-327 23 89,378-10-36,-116-7-96,-198 8 66,95-10-28,199-13-25,-228 16 91,-79 6 25,81-13 0,51-5 17,102 14 278,-265 11-202,-39 2 79,-1 0 0,49 4 0,-72-1-16,26-3 301,-26 2-190,-2 1-235,0 0-1,1 1 0,-1-1 0,0 0 1,1 0-1,-1 0 0,0 0 1,0 0-1,1 0 0,-1-1 1,0 1-1,1 0 0,-1 0 1,0 0-1,1 0 0,-1 0 1,0 0-1,0 0 0,1-1 0,-1 1 1,0 0-1,0 0 0,1 0 1,-1-1-1,0 1 0,0 0 1,0 0-1,1-1 0,-1 1 1,0 0-1,0 0 0,0-1 0,0 1 1,0 0-1,0 0 0,1-1 1,-1 1-1,0 0 0,0-1 1,0 1-1,0 0 0,0-1 1,0 1-1,0 0 0,0-1 1,0 1-1,0 0 0,-1 0 0,1-1 1,0 1-1,0 0 0,0-1 1,0 1-1,0 0 0,-1-1 1,-11-23 17,12 23-26,0 0-1,-1 0 1,1 0-1,0 1 1,-1-1 0,1 0-1,-1 0 1,0 0-1,1 0 1,-1 0 0,1 1-1,-1-1 1,0 0-1,0 1 1,-1-2 0,-7-6 74,-6-6 247,-22-19-1,18 18-97,18 13-132,-1 0-59,1 1 0,-1-1 0,0 0 0,0 1 0,0 0 0,0-1 0,0 1 0,0 0 0,-3-1 0,5 1-30,-2 0 73,0-1-36,70 51 508,20 0-435,-84-47-109,-1-1-3,-1 0 0,1 1-1,-1-1 1,0 1 0,0 0 0,0 0 0,0-1-1,0 1 1,0 1 0,-1-1 0,3 3 0,-3-4-7,-1 0 0,1 0 0,0 0 0,-1 0 0,1 1 0,-1-1 0,0 0 0,1 0 0,-1 0 0,0 0 0,0 0 0,0 1 0,0-1 0,0 0 0,0 0 0,0 0 1,0 1-1,0-1 0,0 0 0,-1 0 0,0 2 0,-11 21-210,-1-7-415,-1 0 0,-1 0-1,-1-1 1,0-1-1,-28 20 1,-2 2-4598,27-23 1919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8:38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70 1208,'8'-7'2853,"-3"2"-1621,-3 4-711,0-1 0,0 0-1,0 0 1,0 0 0,0-1-1,-1 1 1,1 0 0,-1 0-1,1-1 1,-1 1-1,2-4 1,-3 4 738,-4-12-1020,3 11-139,-39-6 388,34 9-470,0 0 1,0 1-1,0 0 0,-1 0 0,1 0 0,0 1 0,1 0 0,-1 0 1,0 0-1,1 1 0,-1 0 0,1 0 0,0 1 0,0-1 0,0 1 1,0 0-1,1 0 0,-9 10 0,12-13-13,1 0-1,-1 0 1,0 0 0,1 0-1,-1 0 1,0 1 0,1-1-1,-1 0 1,1 0-1,0 1 1,-1-1 0,1 0-1,0 1 1,0-1 0,0 0-1,0 1 1,0-1 0,0 0-1,0 0 1,0 1 0,1-1-1,-1 0 1,1 1 0,-1-1-1,0 0 1,1 0 0,1 2-1,0 1 17,1 0 0,0 0-1,0 0 1,0 0 0,0-1 0,5 4-1,6 4 8,1-1-1,0-1 1,0 0-1,1-1 1,24 8 0,22 13 26,-35-16-26,-16-8-10,-1 0 0,1 1 0,-1 0 1,0 0-1,-1 1 0,1 0 1,-1 1-1,-1 0 0,11 12 0,-18-19-13,-1 0 0,1 0-1,0 0 1,0 0-1,-1 0 1,1 0 0,-1 0-1,1 1 1,-1-1 0,1 0-1,-1 0 1,0 1-1,1-1 1,-1 0 0,0 0-1,0 1 1,0-1-1,0 0 1,0 1 0,0-1-1,-1 0 1,1 1 0,0-1-1,-1 0 1,1 0-1,-1 0 1,1 1 0,-1-1-1,1 0 1,-1 0-1,0 0 1,0 0 0,0 0-1,1 0 1,-1 0 0,0 0-1,0 0 1,0-1-1,-3 2 1,-3 3 6,0-1 0,-1 0 0,0 0 0,-15 4 0,5-3 3,1 0 1,-1-1-1,0-1 1,-34 1-1,31-6-7,-13-5 0,-12-4-352,44 10 112,0 0-79,-8-4-98,7 4-130,1 0-135,-5-1 166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1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84 1388,'-4'-9'1329,"0"0"1,1-1-1,0 0 0,-2-17 1,4 25-840,0-9 689,-2 6 2168,4 236-1995,-22 81-536,-20-5-298,16-132-266,14-94-171,-38 308 224,40-316-248,-20 311 286,29-358-319,2-1 1,0 0 0,7 27-1,-5-37-13,0 0-1,1-1 1,0 1 0,1-1-1,1 0 1,9 15 0,-9-21-4,0 1 1,0-1 0,1-1 0,0 0 0,0 0 0,1 0 0,0-1 0,0 0 0,0-1 0,1 0 0,18 6-1,10 3 13,66 13 0,-99-26-19,42 9 5,84 5 1,64-13 11,194-12-36,-332 8 12,180-11-42,399-58-394,-450 49 304,208-19-322,-2-8 26,-166 26 75,109-14-425,-117 11 303,145-24-230,-195 26 442,-35 6-109,-89 7-618,-26 4-4326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8:3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23 125 1232,'-10'-21'3326,"9"19"-1821,1-1-1038,-8-35 3321,7 36-3396,1-1 1,-2-21 1120,2 22-487,0-1-715,0-10-32,0 10 532,-1-5-623,1 6 41,1 7 1221,6 48-1119,-1 60 0,-6-69-181,1 91 305,1-106-341,1 1 0,11 43 1,-10-62-69,0 0 1,0 0 0,11 17-1,-14-26-15,2-1-42,24 7-21,-24-8-17,1-1-50,1 0 21,1 1-283,1-2-1,-1 1 1,11-4-1,-15 4-138,1-1 112,-1 1-1,0-1 0,0 0 1,0 1-1,0-1 1,0 0-1,3-4 1,-4 4 65,4-6-1219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8:3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56 141 1232,'-3'-1'760,"-7"-2"1896,-1-1 1,-21-2 4930,40 4-7253,303-98 1746,-249 75-6139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8:40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47 1412,'0'0'1783,"9"-11"1957,-7-1-2048,-2 9-1383,1-7-6,-1 8 1068,-4 0-1133,1 0-144,-1 1 1,0 0-1,0 0 0,0 0 0,0 1 0,0 0 0,-1-1 0,1 1 0,0 0 0,0 1 0,0-1 1,0 1-1,0 0 0,0 0 0,0 0 0,0 0 0,1 1 0,-7 3 0,6-3-45,0 0-1,0 0 1,1 0-1,-1 0 0,1 1 1,0 0-1,0 0 1,0 0-1,0 0 0,0 0 1,1 0-1,-1 1 1,1-1-1,0 1 0,0-1 1,0 1-1,1 0 1,-3 7-1,3 6 101,1-14-80,0 1-1,1 1-45,0-1 0,1 0 0,-1 1 1,1-1-1,0 0 0,0 0 0,0 0 0,0 0 0,1 0 0,-1 0 1,1-1-1,0 1 0,5 4 0,-5-5-6,0-1 0,-1 0-1,1 1 1,0-1 0,0 0 0,0 0 0,0-1 0,0 1-1,0-1 1,1 0 0,-1 1 0,1-1 0,-1-1 0,1 1-1,5 0 1,-7-1 7,1-1 2,8-4-26,-8 4 10,2-5 19,3 0-8,-6 2-11,1 1 0,-1-1 0,0 1 1,0-1-1,0 0 0,0 0 0,-1 0 0,1 0 0,-1 0 0,0 0 0,-1 0 0,1-7 0,3-10 83,-4 17-40,1 1 0,-1 0-1,0-1 1,0 1 0,-1-7 0,1 5-38,0 2 45,-2-12 181,3 6-192,-1 9-47,0 0 0,0 1 0,0-1 0,0 0 0,0 0 0,0 0 0,0 0 0,0 0 0,0 0 0,0 0 0,0 0 0,0 0 1,0 0-1,0 0 0,0 0 0,1 0 0,-1 0 0,0 0 0,0 0 0,0 1 0,0-1 0,0 0 0,0 0 0,0 0 0,0 0 0,0 0 0,0 0 0,1 0 0,-1 0 0,0 0 0,0 0 1,0 0-1,0 0 0,0 0 0,0-1 0,0 1 0,0 0 0,0 0 0,1 0 0,-1 0 0,0 0 0,0 0 0,0 0 0,0 0 0,0 0 0,0 0 0,0 0 0,0 0 0,0 0 0,0 0 1,0 0-1,0 0 0,0-1 0,0 1 0,0 0 0,0 0 0,0 0 0,0 0 0,0 0 0,1 0 0,-1 0 0,62 105-84,-24-55-3366,-37-47 2462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8:4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58 1960,'-5'-10'1026,"4"8"-85,1 0-86,-1-2-284,0 0 1,1 1 0,-1-1-1,1 0 1,0 1-1,0-1 1,0 0 0,2-6-1,-1 8-271,2 1-24,2 1-195,-1-1 0,0 1 0,0 0 0,0 0 0,0 1 0,1-1 0,-1 1 0,0 0 0,0 0 0,0 0 0,0 0 0,4 3-1,2 1 42,0 1 0,-1 0 0,15 11 0,-9-6-27,0 2 0,-1 0 0,-1 0 0,0 1 1,-1 1-1,0 0 0,-1 1 0,-1 0 0,0 1 0,9 22 1,-16-24-18,-3-12-64,0 0 46,-2 0-29,-4 11 6,5-10-11,-16 0 29,13-5-35,0 1 0,-1-1 0,1 0-1,0-1 1,-1 1 0,1-1 0,0 0 0,0 0 0,0 0 0,0 0 0,1-1-1,-1 1 1,1-1 0,-1 0 0,1 0 0,0 0 0,0-1 0,0 1-1,1-1 1,-1 0 0,1 1 0,0-1 0,0 0 0,0 0 0,-2-9 0,3 5 1,0 1 1,1-1 0,0 1 0,1-1 0,-1 1 0,1-1-1,1 1 1,-1-1 0,6-12 0,-4 9-2,10-23-997,-12 32 552,7-6-404,-2 0-1037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8:4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1148,'11'-45'5601,"-11"43"-4853,1-1-42,0-33 2103,-1 31-2358,0 2-34,1-10-30,-1 10-25,0 1-44,2-27 1945,-3 26-977,1 14-1104,0 74 172,-5 63 221,3 15-10,2-161-559,0 9 53,0 0 0,0 0 1,1 0-1,1 0 0,0 0 0,0 0 0,1 0 0,6 15 0,11 2 140,-14-22-174,-4-4-10,0-1-1,1 1 1,-1-1 0,0 1-1,1-1 1,0 0-1,-1 0 1,5 0-1,-2 1 3,9 1-36,-11-4 3,0 2-82,1-3-69,1 1 74,4-2-550,-1 1 1,15-8 0,-21 9 342,-1 0 0,0 0 0,1-1 0,-1 1 0,0 0 0,0 0 0,0 0 0,0-1 0,0 1 0,0-1 0,0 1 0,-1-1 0,1 1 0,1-4 0,0-5-4297,0-2 1092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8:41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61 118 1212,'-3'-1'1160,"-54"-13"9056,64 10-9990,27-9 44,1 2 0,45-9 0,-55 15-155,117-32 265,-120 27-2894,-16 7-2242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8:44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52 249 1320,'0'0'865,"-2"0"-65,-36-2 4942,36 1-4781,-6 1-522,6-1-69,8 0 1951,85-10-2002,4-1-43,118-10 68,293-20 123,250-14-137,-483 23-227,-214 25-85,140-19 207,-87 5 1240,-109 22-1259,13-5 267,6-1 90,-21 7-561,0 0-1,0 1 1,0-1-1,0 0 1,0 0 0,0 0-1,-1 1 1,1-1-1,0 0 1,-1 1 0,1 1-1,-1-3 1,1 4 1,0 1 0,0-1 1,0 1-1,-1 0 1,0-1-1,0 1 0,0-1 1,-1 1-1,-1 8 0,0 6 4,-14 748-225,17-714-251,1 156-488,-3-158-1793,-3 0 1,-12 54-1,6-66-809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8:4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14 1124,'-40'-12'3364,"37"12"-3114,0 0-18,-84-1 1424,64 2-1171,20-1-436,0 0-1,0 0 1,0 0 0,0 0-1,1 0 1,-1 1 0,0 0-1,0-1 1,0 1 0,1 0-1,-1 0 1,1 1 0,-1-1-1,1 1 1,-1-1-1,1 1 1,0 0 0,-1-1-1,-1 3 1,-4 5 15,-1 1-1,2-1 1,-1 1-1,1 1 1,1-1-1,0 1 1,0 0 0,1 0-1,1 1 1,-4 13-1,-2 11 105,2 0-1,-5 46 0,5 15 227,5 0 1,9 114-1,-6-81-84,-2-53-174,-3 67 138,5-142-260,-1 1 1,1 0-1,0 0 1,0-1-1,0 1 1,0 0-1,1 0 1,-1 0-1,1-1 1,0 1-1,-1 0 1,1-1-1,0 1 1,1-1-1,-1 1 1,0-1-1,1 1 1,-1-1-1,1 0 1,0 0-1,0 0 1,0 0-1,0 0 1,0 0-1,0 0 1,0-1-1,1 1 0,-1-1 1,1 0-1,-1 1 1,1-1-1,-1 0 1,1-1-1,0 1 1,-1 0-1,1-1 1,5 1-1,28 3 29,0-1-1,70-3 0,75-18 16,-117 10-38,37-3-18,364-39 74,-442 48-76,165-11 1,7 3 30,-55 2-33,-49 6 12,65-4 15,-144 6-27,14 2 0,151-3 8,-172 0-3,21 1 8,-12 1-9,42-1-2,-4 0 6,45 1-14,-91-1 14,40 0-8,-44 0 6,1 0 3,22-2-1,-15 0 5,28-3-13,-15 1 17,19-6-18,-27 2-1418,-10 1-3060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2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55 844,'-8'-7'1598,"-5"-4"-802,12 10-646,-8-6 271,-7-15 3829,13 18-3899,3 3-309,0 1 0,0 0 0,0 0 0,0 0 1,0 0-1,0 0 0,0 0 0,0 0 1,0 0-1,0-1 0,0 1 0,0 0 1,0 0-1,0 0 0,0 0 0,-1 0 0,1 0 1,0 0-1,0 0 0,0 0 0,0 0 1,0 0-1,0 0 0,0 0 0,-1 0 0,1 0 1,0 0-1,0 0 0,0 0 0,0 0 1,0 0-1,0 0 0,0 0 0,-1 0 1,1 0-1,0 0 0,0 0 0,0 0 0,0 0 1,0 0-1,0 0 0,0 0 0,0 0 1,-1 0-1,1 0 0,0 0 0,0 0 0,0 0 1,0 0-1,0 1 0,0-1 0,0 0 1,0 0-1,0 0 0,0 0 0,0 0 1,0 0-1,0 0 0,-2 4 19,0-1 0,0 1 0,1 0 0,-1-1 0,1 1 0,0 0 0,0 0 0,0 0 0,1-1 0,0 1-1,-1 0 1,1 0 0,1 0 0,-1 0 0,0 0 0,1 0 0,0 0 0,0 0 0,0-1 0,0 1 0,1 0 0,0-1 0,-1 1 0,1-1 0,1 0 0,-1 1 0,0-1 0,1 0 0,-1 0 0,1 0 0,0-1 0,0 1-1,0-1 1,0 0 0,1 1 0,-1-2 0,7 4 0,-4-3-19,0 0 1,0-1-1,0 1 0,0-2 0,0 1 1,0 0-1,0-1 0,1 0 0,-1-1 1,0 1-1,9-3 0,-6 0 100,1 0 0,0 0 1,-1-1-1,0 0 0,0-1 0,12-7 0,-12 5 231,-1-1-1,1 0 1,8-11-1,-10 11-4,-6 7-55,4-4-175,-5 5-129,0 1 0,-1-1-1,1 0 1,0 0-1,0 0 1,0 0 0,0 0-1,0 0 1,0 0-1,0 1 1,0-1 0,0 0-1,0 0 1,0 0-1,0 0 1,0 0 0,0 0-1,0 1 1,0-1-1,0 0 1,0 0 0,0 0-1,0 0 1,0 0-1,0 0 1,0 1 0,0-1-1,0 0 1,0 0-1,0 0 1,0 0 0,0 0-1,0 0 1,1 0-1,-1 1 1,0-1 0,0 0-1,0 0 1,0 0-1,0 0 1,0 0-1,0 0 1,0 0 0,1 0-1,-1 0 1,0 0-1,0 0 1,0 0 0,0 0-1,0 0 1,0 0-1,1 0 1,-1 0 0,0 0-1,0 0 1,0 0-1,0 0 1,0 0 0,0 0-1,1 0 1,-1 0-1,0 0 1,0 0 0,0 0-1,0 0 1,0 0-1,0 0 1,1 0 0,-5 26 140,0 0-1,-14 44 1,-26 56 211,24-70-308,9-20-1158,11-34 634,-4 10-3731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2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0 152 900,'0'0'1730,"16"2"1258,0-5-2551,0 0-1,0-1 1,-1 0 0,17-9 0,-21 9-276,-1-1 1,0 0-1,0-1 0,-1 0 1,1 0-1,-1-1 0,9-10 1,5-11 851,-22 26-911,0-1 1,0 1-1,0 0 1,-1 0-1,1-1 1,-1 1 0,1-4-1,0 1 80,-1 3 490,-2 0-460,-7-9 350,5 11-396,-1 1-95,0 0 0,0 1 0,1-1 0,-1 1 0,0 0 0,1 0 0,-1 1 0,1-1 0,-7 6 0,1 1 19,1 0 1,-1 1 0,2 1-1,-1-1 1,1 1-1,1 1 1,-10 20 0,15-30-88,1 1 1,0 0-1,-1 0 1,1-1 0,1 1-1,-1 0 1,0 0-1,1 0 1,-1 0-1,1 0 1,0 0 0,0 0-1,0 0 1,0 0-1,1 0 1,-1 0 0,1 0-1,0 0 1,0 0-1,0-1 1,0 1-1,0 0 1,1-1 0,-1 1-1,1 0 1,0-1-1,-1 0 1,1 1 0,0-1-1,0 0 1,1 0-1,-1 0 1,0 0-1,1-1 1,-1 1 0,4 1-1,4 2-257,0 0-1,0-1 0,1 0 1,0 0-1,0-1 1,0-1-1,17 3 0,13-5-1729,-26 0 142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5:19:1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69 940,'2'-3'769,"0"-1"-569,1-1 0,1 0 0,-1 1 0,1 0 0,-1 0-1,1 0 1,0 0 0,1 0 0,-1 1 0,1 0-1,-1 0 1,1 0 0,0 1 0,0-1 0,0 1-1,1 0 1,-1 1 0,0-1 0,1 1 0,-1 0-1,11 0 1,-4 0-85,0 1 0,0 1 0,1-1 1,-1 2-1,0 0 0,0 1 0,0 0 0,0 0 0,-1 1 0,0 1 0,1 0 0,-1 1 0,-1 0 0,1 0 0,-1 1 1,11 11-1,-2-2 12,-2 1 0,0 1 1,-1 0-1,-1 1 0,0 1 1,-2 1-1,16 31 0,64 143 392,-68-130-351,-3 1 0,-2 1 0,-4 1-1,9 75 1,-24-133-295,1 1 0,-2-1-1,1 0 1,-2 0 0,1 1-1,-1-1 1,-1 0 0,0 0-1,-4 11 1,6-20-100,-5 9-271,-4-4-2961,-5 1 1302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27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39 876,'1'-1'838,"22"-26"5852,-22 25-5917,-1-6 2736,-8 8-3351,0 1-1,0 0 1,0 1 0,1 0-1,-1 0 1,0 0 0,1 1-1,0 0 1,-9 5 0,12-6-98,1 1 0,-1-1 1,0 0-1,1 1 1,0 0-1,-1 0 1,1 0-1,0 0 0,1 1 1,-1-1-1,1 1 1,-1-1-1,1 1 0,-2 4 1,3-5-34,1 0 1,-1 0-1,0 0 1,1 0-1,0 0 0,0 0 1,0 0-1,0 1 1,0-1-1,0 0 1,1 0-1,0 0 0,-1 0 1,1 0-1,0 0 1,1 0-1,-1-1 1,0 1-1,1 0 0,2 3 1,62 77 272,-12-18-76,-53-64-221,-1-1 0,1 1 0,-1 0-1,1 0 1,-1 0 0,1 0-1,-1 0 1,1 1 0,-1-1-1,0 0 1,0 0 0,0 0 0,0 0-1,0 0 1,0 0 0,0 0-1,0 0 1,0 1 0,0-1-1,0 0 1,-1 0 0,1 0-1,0 0 1,-1 0 0,1 0 0,-1 0-1,1 0 1,-1 0 0,0 0-1,1 0 1,-2 1 0,-1 1-58,-1 0 0,1 0 0,0-1 0,-1 1 0,1-1 0,-5 2 0,0 0-256,1-1 0,-1-1 1,0 0-1,0 0 1,-1 0-1,-11 0 0,-9 0-3166,19-1 769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8:5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45 1040,'0'0'1262,"10"-11"3425,0-3-672,-13 18-3868,-62 114 461,24-45-357,-95 182 878,137-257-1126,0 0 0,0 0 0,0 0 0,1 1 0,-1-1 0,0 0 0,1 1 0,2-2 0,11-13 16,113-185 30,-124 195-48,54-98-17,-48 84 40,14-40 0,-23 58-17,7-18-21,-3 6 64,-1 6 95,-4 8-141,0 0 0,0 0 0,0 0 1,0 0-1,0 0 0,0 0 0,0-1 0,0 1 1,0 0-1,0 0 0,0 0 0,0 0 0,1 0 1,-1 0-1,0 0 0,0 0 0,0 0 0,0 0 1,0 0-1,0 0 0,0 0 0,0 0 0,0 0 0,0 0 1,0-1-1,1 1 0,-1 0 0,0 0 0,0 0 1,0 0-1,0 0 0,0 0 0,0 0 0,0 0 1,0 0-1,0 0 0,0 0 0,1 0 0,-1 1 1,0-1-1,0 0 0,0 0 0,0 0 0,0 0 1,0 0-1,0 0 0,0 0 0,0 0 0,0 0 0,0 0 1,1 0-1,-1 0 0,0 0 0,12 26 72,0-1-1,10 38 1,-1-4 19,-1-9 145,3-1 0,1-1 0,34 50 0,-37-66 60,-20-31-242,11 6-334,-9-7 41,2 0 101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0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46 836,'0'0'1092,"-2"0"-612,-7-3 1164,0 1-1,0 1 0,-16-1 2325,29 7-3880,19 28 118,39 41 0,13 17 88,40 62 65,-45-59 272,-69-93-576,6 9 31,-7-10-71,0 0 0,0 0-1,0 0 1,0 1 0,0-1-1,0 0 1,0 0 0,0 0-1,1 1 1,-1-1-1,0 0 1,0 0 0,0 0-1,0 0 1,1 0 0,-1 1-1,0-1 1,0 0-1,0 0 1,0 0 0,1 0-1,-1 0 1,0 0 0,0 0-1,0 0 1,1 0-1,-1 0 1,0 0 0,0 0-1,1 0 1,-1 0 0,0 0-1,0 0 1,0 0 0,1 0-1,-1 0 1,0 0-1,0 0 1,0 0 0,1 0-1,6-41-18,2 1-1,2 1 1,20-50-1,-10 31 16,14-31 13,-2 18-39,-32 68 10,5-24 25,-6 25-24,0-1-11,0-6 11,0 7 16,0-13-19,0 6 4,0 5 1,-3 5-10,-9 21 13,9-17 64,-5 11 71,8-15-124,0-1-12,-14 24 18,-26 26-11,15-20-126,-42 66 1,67-95 118,-9 13-1153,1 1 0,1 0 0,-9 28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0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19 535 1128,'0'0'690,"-12"6"1623,5-2 2055,184-13-3196,185-30-342,-172 19-609,157-11 28,-313 28-239,171-7 46,294-13 77,90-6-73,-410 21-36,-44 2-17,72-5 0,229-9-16,-256 10 25,-12 5-4,122-10 14,51-21-11,-153 17-1,26-4-12,13 1-7,-38 6 6,-54 1 13,86-13 225,-219 28-179,0-1-2,18-6 125,-18 7-69,12-4 369,-14 4-470,0 0-1,0 0 0,0 0 1,0 0-1,1 0 1,-1 0-1,0 0 1,0 0-1,0-1 0,0 1 1,0 0-1,0 0 1,0 0-1,1 0 1,-1 0-1,0 0 0,0 0 1,0-1-1,0 1 1,0 0-1,0 0 0,0 0 1,0 0-1,0 0 1,0-1-1,0 1 1,0 0-1,0 0 0,0 0 1,0 0-1,0 0 1,0-1-1,0 1 1,0 0-1,0 0 0,0 0 1,0 0-1,0-1 1,0 1-1,0 0 1,0 0-1,0 0 0,0 0 1,0 0-1,0 0 1,-1-1-1,1 1 1,0 0-1,0 0 0,0 0 1,0 0-1,0 0 1,0 0-1,0 0 0,-1 0 1,1 0-1,0 0 1,0-1-1,0 1 1,0 0-1,0 0 0,-1 0 1,1 0-1,-19-10 206,-31-12-252,42 19 145,-41-19 616,-58-35 0,105 56-661,-1 0-21,0 0 0,0 0-1,0 0 1,0-1-1,1 1 1,-5-3 0,6 3-66,-1 0 249,9 5-206,38 14 11,65 17-1,-68-23-23,-37-10 2,0 0 0,0-1-1,-1 1 1,1 1-1,0-1 1,-1 1 0,8 5-1,-10-7 27,-2 0-30,0-1 0,1 1 0,-1-1-1,1 1 1,-1 0 0,1-1 0,-1 1-1,0 0 1,0-1 0,1 1 0,-1 0-1,0 0 1,0-1 0,0 1 0,0 0-1,0 0 1,0-1 0,0 2 0,1 10 30,-2-10-30,1 1 0,-1 0 0,1-1 0,-1 1 1,0-1-1,0 1 0,0-1 0,0 0 0,-3 5 0,-1 3 15,0 1-66,0-2-1,-1 1 1,0 0-1,0-1 1,-15 16-1,-44 36-1155,49-47 799,-5 5-1795,-2-2-1,-27 18 1,15-15-1301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0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99 1044,'0'0'2316,"1"-3"-1926,3-10-22,-4 10 978,1 1-1039,2-22 1128,-3 22-1066,0-1-195,9-34 1000,-9 34-943,2-3-161,-2 4 113,-2 6 946,-36 106-603,38-108-498,-9 19 362,9-20-240,15-30-102,14-29 86,-28 56-108,-14 51 226,11-22-1182,1-25 474,-1 8-594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0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53 980,'-1'33'2073,"1"0"-551,6 62-1,-1-50-497,-2-22 1030,-1-12 1994,-5-17-3866,-2-6-41,1 0 0,0 0 1,1-1-1,0 1 0,1-1 0,-1-14 1,2 18-93,1 1 1,1-1-1,-1 0 1,3-9-1,-3 16-40,1-1 0,0 1 0,-1 0 0,1 0 0,0-1 0,0 1 0,0 0 0,0 0 0,1 0 0,-1 0 0,0 0 0,1 1 0,-1-1 0,1 0 0,0 1 0,0-1 0,-1 1 0,1-1-1,0 1 1,0 0 0,5-2 0,-6 2-6,3 2 4,1 1-5,0 0 0,-1 1 0,1-1 1,0 1-1,-1 0 0,1 0 0,-1 0 0,0 1 0,0-1 0,0 1 0,-1 0 0,1 0 0,-1 0 0,5 10 0,13 28 59,-20-41 97,-3-7-118,-1-4 15,1 0 0,0 0 0,0-1 0,1 1 0,1-18 0,0 18 22,2 1 0,-1-1 0,1 1 0,6-17 1,-7 24-64,0-1 1,0 0 0,0 0 0,1 1 0,-1-1 0,1 1 0,0-1-1,0 1 1,0 0 0,0 0 0,0 0 0,0 0 0,1 0 0,-1 0-1,0 1 1,1-1 0,0 1 0,5-3 0,-7 4-10,1 0 1,-1 0-1,1 0 1,0 1-1,-1-1 1,1 0-1,-1 1 1,1-1-1,-1 1 0,1-1 1,-1 1-1,4 1 1,0 1 22,-1-1-14,1 1 0,-1-1 0,0 1 0,0 0 0,0 0 0,-1 0 0,1 1-1,3 4 1,24 35 57,-16-22-55,-6-8-444,11 24-1,1 2-2623,-18-27-5529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06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113 232 1504,'0'0'2407,"3"2"-1752,0 1-464,0 1 1,0-1 0,0 1 0,0 0-1,-1 0 1,1 0 0,-1 0 0,0 0-1,-1 0 1,1 0 0,1 7 0,12 60 860,-10-45-738,2 5-201,4 18 27,-8-16-3978</inkml:trace>
  <inkml:trace contextRef="#ctx0" brushRef="#br0" timeOffset="1">37 38 1300,'-7'-7'1124,"2"1"780,-2-7-407,1 6 147,0 2-484,1 33-2788,6-8-2673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07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14 1536,'0'0'1265,"-6"-11"1767,-7 8 37,-2 7-3014,9-2 299,1 0-216,0 1 0,0-1 0,0 1 0,1 0 1,-1 0-1,1 1 0,0-1 0,-1 1 0,2 0 0,-5 5 0,1-2 59,-1 2-46,-1 0 1,2 1-1,-1 1 1,1-1-1,1 1 1,0 0-1,0 1 1,1-1-1,1 1 1,0 0-1,0 0 0,-3 24 1,7-33-144,0-1-1,0 0 1,-1 0 0,1 1-1,1-1 1,-1 0 0,0 0-1,0 1 1,1-1 0,-1 0 0,1 0-1,0 0 1,0 0 0,0 1-1,0-1 1,0 0 0,2 3 0,-2-4-23,2-1-3,8 0 18,-8 0 8,-1-3 5,8-10 75,-1 0 0,-1 0 1,-1-1-1,1 0 1,9-30-1,3-4 605,-19 46-536,1 2-141,0 1 1,-1-1 0,1 1-1,0 0 1,0-1 0,0 1-1,-1 0 1,1 0 0,0 0-1,-1 0 1,1 0 0,-1 1-1,0-1 1,1 0 0,-1 1-1,0-1 1,1 1 0,-1-1-1,1 3 1,21 38 26,-17-29 3,29 50 27,32 66-242,-60-112-87,0 1 1,-1 0 0,-1 0-1,-1 1 1,4 28 0,-8-43 134,0 1 1,1-1 0,-2 1 0,1-1 0,-1 1-1,1-1 1,-1 0 0,0 1 0,-1-1 0,1 0-1,-1 0 1,0 0 0,0 0 0,-3 4 0,3-6 92,1-1 0,-1 0 1,0 0-1,0 0 0,0 0 0,0 0 1,0-1-1,-1 1 0,1-1 1,0 1-1,0-1 0,0 0 1,0 0-1,-1 0 0,-2 0 0,0 0 41,-4-1 112,1 0 0,-1 0 0,1-1 0,0 0 0,0 0-1,0-1 1,0 0 0,-12-7 0,15 8-6,0-1 0,0 0 0,0 0 1,1 0-1,-1-1 0,1 1 0,0-1 0,-5-6 0,7 8-87,1 0 0,-1 0 0,1-1 0,0 1 0,-1 0 1,1-1-1,1 1 0,-1-1 0,0 0 0,0 1 0,1-1 0,0 0 0,-1 1 0,1-1 0,0 0 0,0 1 0,1-1 0,-1 0 1,1-3-1,2-3-62,0 1 0,0-1 1,1 1-1,0 0 0,0 0 1,1 0-1,10-13 0,49-47-1282,-29 31-36,-4 7-3243,-16 15 1711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0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22 251 1892,'-1'0'324,"-1"-1"0,1 0 0,-1 0-1,1 0 1,0 0 0,-1 0 0,1 0 0,0 0-1,0-1 1,-1 1 0,1 0 0,0-1-1,-1-2 1,1 3 362,1 0-585,0 1 0,0-1 0,-1 1 0,1 0 0,0-1 0,0 1 0,0-1-1,0 1 1,-1 0 0,1-1 0,0 1 0,0-1 0,0 1 0,0-1 0,0 1 0,0 0-1,0-1 1,0 1 0,1-1 0,-1 1 0,0-1 0,0 1 0,0 0 0,0-1 0,0 1-1,1-1 1,-1 1 0,4-2-16,1 0-1,-1 1 1,1 0-1,-1 0 1,1 0 0,-1 0-1,1 1 1,-1-1-1,1 1 1,0 0-1,-1 1 1,1-1-1,-1 1 1,1 0-1,-1 0 1,1 1 0,-1-1-1,0 1 1,6 3-1,6 2 36,-1 1 1,-1 1-1,0 1 0,15 11 0,-21-14-61,0 1-1,-1 0 0,0 0 1,0 0-1,-1 1 0,8 13 0,-11-17-38,-1-1-1,1 1 0,-1 0 1,0 0-1,-1 0 0,1 0 1,-1 0-1,0 0 0,0 1 0,-1-1 1,1 0-1,-1 1 0,0-1 1,-2 8-1,2-10-17,-1-1 0,0 1 0,1 0 0,-1-1 0,0 1 0,-1 0 0,1-1 1,0 1-1,-1-1 0,0 0 0,1 0 0,-1 1 0,0-1 0,0 0 0,0 0 0,0-1 0,0 1 0,-1 0 0,1-1 0,-1 1 1,1-1-1,-1 0 0,1 0 0,-1 0 0,0 0 0,1 0 0,-1-1 0,0 1 0,0-1 0,1 0 0,-1 1 0,-5-2 1,5 1 1,1 0 1,-1-1-1,0 0 1,1 0-1,-1 1 1,1-1-1,-1-1 1,1 1-1,-1 0 1,1-1-1,0 1 1,0-1-1,-1 1 1,1-1-1,0 0 1,1 0-1,-4-3 1,1-1 7,0 1 1,0-1-1,1 1 1,0-1-1,-4-9 1,4 6-10,0 0 0,1 1 0,0-1 0,0 0 0,1 0 0,1 0 0,-1 0 0,1 0 0,1 0 0,0 0 0,0 0 0,1 0 0,0 0 0,0 0 0,1 0 0,0 1 0,1 0 0,0-1 0,0 1 0,0 1 0,1-1 0,1 1 0,-1-1 0,1 2 0,0-1 0,1 1 0,7-7 0,-6 7-85,0 1 1,1 0 0,0 0-1,0 1 1,0 0-1,0 1 1,0 0 0,1 0-1,9-1 1,-12 4-99,0-1 0,-1 2 0,1-1 0,-1 1 0,1 0 0,0 0 0,-1 1 0,0 0 0,8 3 0,-1-1-200,21 4-439,-32-8 753,1-1-50,11-3 739,-20 11 616,-6 4-1448,4-2 257,1 0 1,0 0-1,0 1 1,1 0-1,0 0 0,-5 14 1,-20 64 196,25-67-206,3-12-7,1 0-1,0 0 0,1 0 1,0 0-1,1 0 0,0 16 1,0-24-32,0 0 1,0 1 0,0-1-1,0 0 1,0 0 0,1 0 0,-1 0-1,0 0 1,1 0 0,-1 0-1,1 0 1,-1 0 0,1 0-1,-1 0 1,1 0 0,1 1-1,-2-1 1,1-1-1,-1 0 1,0 0-1,1 0 1,-1 1-1,1-1 1,-1 0-1,1 0 1,-1 0-1,1 0 1,-1 0-1,1 0 1,-1 0-1,1 0 1,-1 0-1,1 0 1,-1 0-1,1 0 1,-1-1-1,0 1 1,1 0-1,-1 0 1,1 0-1,-1-1 1,1 1-1,2-2 1,-1 0 1,0 0-1,1 0 0,-1-1 1,0 1-1,0 0 0,-1-1 1,1 0-1,0 1 0,1-5 0,6-14 7,0-1 22,0 1 0,7-30 0,-16 48-14,1 1 4,0-4-23,0 9 80,0 12-81,1-1 0,0 1 0,1-1 0,1 0 0,0 0 0,7 15 0,-11-28-1,1-1 0,0 1 0,-1 0 0,1 0-1,0 0 1,-1 0 0,1-1 0,0 1 0,0 0 0,0-1 0,0 1 0,0-1 0,0 1 0,0-1 0,0 1 0,0-1 0,0 1 0,0-1 0,0 0-1,0 0 1,0 0 0,0 1 0,0-1 0,0 0 0,0 0 0,1-1 0,-1 1 0,0 0 0,1-1 0,2 1-15,-1-1 0,0 0 0,0-1 0,0 1 0,0-1 0,3-1 0,3-3 2,-2 0-1,1-1 0,-1 1 1,0-2-1,0 1 0,-1-1 1,0 0-1,-1 0 0,1-1 1,-2 1-1,1-1 0,4-13 1,-1-1 67,-1-1 1,-1-1-1,4-38 1,-7 35 428,-2 0 1,-1 0 0,-7-57 0,7 82-287,-1-4-4,1 7-176,0 0 0,0 0 0,0 1 1,-1-1-1,1 0 0,0 0 0,0 0 0,0 0 0,0 0 1,0 0-1,0 0 0,0 0 0,0 0 0,0 0 0,0 0 1,0 0-1,0 0 0,0 0 0,-1 0 0,1 0 0,0 0 1,0 0-1,0 0 0,0 0 0,0 0 0,0 0 0,0 0 1,0 0-1,0 0 0,0 0 0,0 0 0,-1 0 0,1 0 1,0 0-1,0 0 0,0 0 0,0 0 0,0 0 0,0 0 1,0 0-1,0 0 0,0 0 0,0 0 0,0 0 0,0 0 1,0 0-1,0-1 0,-1 1 0,1 0 0,0 0 0,0 0 0,0 0 1,0 0-1,0 0 0,-3 13 29,1 1-1,0-1 1,1 1 0,0 0-1,1 0 1,1-1 0,0 1-1,0 0 1,6 19 0,-4-20-47,3 17-383,11 29 1,-10-40-162,0-1-769,-3-4-3920,1 1 2017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6:19:08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24 254 1004,'-1'0'45,"-1"-2"212,1 1 1,-1-1 0,0 1-1,1-1 1,-1 0-1,1 0 1,-1 0-1,1 0 1,0 0-1,0 0 1,0 0 0,0 0-1,0 0 1,0 0-1,1-1 1,-1 1-1,1 0 1,-1-1-1,1 1 1,0 0 0,0-1-1,0-3 1,1 0-111,0-1 0,0 0 1,1 1-1,0-1 0,0 1 1,0-1-1,1 1 0,0 0 1,0 0-1,1 0 0,-1 0 1,6-5-1,5-6-77,1 1 0,1 1 0,18-13 1,-20 16-2366,31-15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CD3F-A1BA-7AE6-9929-87C14FC99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4E521-F578-8725-9D7F-12267A6FB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1E253-8C48-AAE2-A0EC-89DD87ED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C703-5B32-4DB0-B5AA-DCECD9EB4AB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1D1E-BEDE-A1DF-5A90-768586D9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DC18F-4177-49BF-A31E-D187D04C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9B66-A083-45E9-A2B2-00EEFA7EE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3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4B45-CF4B-E34F-848B-0EB71D53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D2F71-C519-F083-E19D-3C854C46E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1128B-7F90-1548-E3E1-AA46B643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C703-5B32-4DB0-B5AA-DCECD9EB4AB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53752-0683-9281-F931-F4F712ED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C4A3-D80C-BE8E-58E2-1BB78D94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9B66-A083-45E9-A2B2-00EEFA7EE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07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E3289-1E4C-0C3A-345C-B25D6AF7F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E0B56-41B2-30DB-3BC0-907A09760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FFE9B-E874-FBE9-4678-FA31A80C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C703-5B32-4DB0-B5AA-DCECD9EB4AB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1D99-7D5A-3604-1149-032991B3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28274-6D1A-E63A-798F-F00E681C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9B66-A083-45E9-A2B2-00EEFA7EE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73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7718-05BD-B97D-8CA8-E31DED22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6C40-D2C6-EC6B-F174-CBB4D5FF7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4B867-641D-33B3-2835-385A0C7D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C703-5B32-4DB0-B5AA-DCECD9EB4AB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C6C58-90E4-6E78-651E-A4BBE1C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05D99-F445-BE33-D3D4-6F42E799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9B66-A083-45E9-A2B2-00EEFA7EE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32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7F51-8589-20A2-D2DE-A4F108AE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7BD6E-FB4C-4C91-39D8-6896D1E8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512CD-E842-2AB1-0044-B7612351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C703-5B32-4DB0-B5AA-DCECD9EB4AB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BB317-96C9-3E89-A536-8DF244E5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E9CC0-247A-40A9-5870-6C3BAE07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9B66-A083-45E9-A2B2-00EEFA7EE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48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64EA-63CB-361D-1592-A8EBF4B3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C58C-D350-D232-BB4A-A866430AE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AE68B-8862-5366-1858-0350BB450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8F94E-C8F9-A625-F44A-FAA775C8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C703-5B32-4DB0-B5AA-DCECD9EB4AB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0B17A-471F-B547-FE2D-1650492B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6FE29-1EC9-D3C3-367A-29B8AE25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9B66-A083-45E9-A2B2-00EEFA7EE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63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0ECF-2DB2-4CF8-8C86-77948478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28107-11A6-FC04-8088-2118E05A7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F370D-00CD-363F-590E-FACC50545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6B903-509B-F889-7AC2-4888C0644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167A4-C62D-04E4-7067-C978362D1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1D447-BA4C-1FAE-7913-1C2034E4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C703-5B32-4DB0-B5AA-DCECD9EB4AB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E968D-2F39-FE19-356C-412DA406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AFBB8-8465-CAAB-FBB9-62825E5D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9B66-A083-45E9-A2B2-00EEFA7EE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08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3626-F43F-633F-F7A8-D2EFCD83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0B2F4-9C3C-5B67-19D6-0631DE20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C703-5B32-4DB0-B5AA-DCECD9EB4AB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D967C-D82C-FD76-770C-93AAFDEA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163BB-A1B9-6F05-B8E5-A5C59466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9B66-A083-45E9-A2B2-00EEFA7EE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98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D87C4-93E5-46D3-2059-69E040D7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C703-5B32-4DB0-B5AA-DCECD9EB4AB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06139-271A-CC6A-B5F3-55DDC335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B6DB-4337-55EB-90AD-08878017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9B66-A083-45E9-A2B2-00EEFA7EE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83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3186-8363-4FC9-9830-88265568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6FB0-E36A-DA82-EA23-0C4F028FB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4F26F-F679-E909-874F-44025E76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43814-1254-9F7C-CCA8-E3F1AF3B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C703-5B32-4DB0-B5AA-DCECD9EB4AB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55B72-04A7-6757-549B-6A35F4CE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AFA68-B309-9BD7-D078-1996EA68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9B66-A083-45E9-A2B2-00EEFA7EE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84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72DD-E271-7FAA-CCA4-AF71A734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F7603-A11C-05E4-2640-D0BE53C75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E17FF-0AD5-046A-2298-880418F72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85059-5C0B-FEC6-3578-7CC276DD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C703-5B32-4DB0-B5AA-DCECD9EB4AB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580F8-829C-6CA7-0255-D8CB3C10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E7FAB-A253-D3B4-A5DD-42A191AB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9B66-A083-45E9-A2B2-00EEFA7EE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7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50AD9-AE6E-B118-F616-C6AC09F3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293EA-88AC-EDD0-1EF7-D0DFE8C5C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7E857-A4A1-512C-5B74-07C9C8091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2C703-5B32-4DB0-B5AA-DCECD9EB4ABE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3BB7D-DE26-E63E-DC1F-C52C945CC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0899F-DC09-7C68-D973-CBDE2D0AC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89B66-A083-45E9-A2B2-00EEFA7EEE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23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38" Type="http://schemas.openxmlformats.org/officeDocument/2006/relationships/customXml" Target="../ink/ink69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53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51" Type="http://schemas.openxmlformats.org/officeDocument/2006/relationships/image" Target="../media/image7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5.xml"/><Relationship Id="rId299" Type="http://schemas.openxmlformats.org/officeDocument/2006/relationships/customXml" Target="../ink/ink226.xml"/><Relationship Id="rId21" Type="http://schemas.openxmlformats.org/officeDocument/2006/relationships/image" Target="../media/image86.png"/><Relationship Id="rId63" Type="http://schemas.openxmlformats.org/officeDocument/2006/relationships/image" Target="../media/image107.png"/><Relationship Id="rId159" Type="http://schemas.openxmlformats.org/officeDocument/2006/relationships/customXml" Target="../ink/ink156.xml"/><Relationship Id="rId324" Type="http://schemas.openxmlformats.org/officeDocument/2006/relationships/customXml" Target="../ink/ink239.xml"/><Relationship Id="rId366" Type="http://schemas.openxmlformats.org/officeDocument/2006/relationships/customXml" Target="../ink/ink260.xml"/><Relationship Id="rId170" Type="http://schemas.openxmlformats.org/officeDocument/2006/relationships/image" Target="../media/image160.png"/><Relationship Id="rId226" Type="http://schemas.openxmlformats.org/officeDocument/2006/relationships/image" Target="../media/image188.png"/><Relationship Id="rId107" Type="http://schemas.openxmlformats.org/officeDocument/2006/relationships/customXml" Target="../ink/ink130.xml"/><Relationship Id="rId268" Type="http://schemas.openxmlformats.org/officeDocument/2006/relationships/image" Target="../media/image209.png"/><Relationship Id="rId289" Type="http://schemas.openxmlformats.org/officeDocument/2006/relationships/customXml" Target="../ink/ink221.xml"/><Relationship Id="rId11" Type="http://schemas.openxmlformats.org/officeDocument/2006/relationships/image" Target="../media/image81.png"/><Relationship Id="rId32" Type="http://schemas.openxmlformats.org/officeDocument/2006/relationships/customXml" Target="../ink/ink92.xml"/><Relationship Id="rId53" Type="http://schemas.openxmlformats.org/officeDocument/2006/relationships/image" Target="../media/image102.png"/><Relationship Id="rId74" Type="http://schemas.openxmlformats.org/officeDocument/2006/relationships/customXml" Target="../ink/ink113.xml"/><Relationship Id="rId128" Type="http://schemas.openxmlformats.org/officeDocument/2006/relationships/image" Target="../media/image139.png"/><Relationship Id="rId149" Type="http://schemas.openxmlformats.org/officeDocument/2006/relationships/customXml" Target="../ink/ink151.xml"/><Relationship Id="rId314" Type="http://schemas.openxmlformats.org/officeDocument/2006/relationships/customXml" Target="../ink/ink234.xml"/><Relationship Id="rId335" Type="http://schemas.openxmlformats.org/officeDocument/2006/relationships/image" Target="../media/image242.png"/><Relationship Id="rId356" Type="http://schemas.openxmlformats.org/officeDocument/2006/relationships/customXml" Target="../ink/ink255.xml"/><Relationship Id="rId377" Type="http://schemas.openxmlformats.org/officeDocument/2006/relationships/image" Target="../media/image263.png"/><Relationship Id="rId5" Type="http://schemas.openxmlformats.org/officeDocument/2006/relationships/image" Target="../media/image78.png"/><Relationship Id="rId95" Type="http://schemas.openxmlformats.org/officeDocument/2006/relationships/customXml" Target="../ink/ink124.xml"/><Relationship Id="rId160" Type="http://schemas.openxmlformats.org/officeDocument/2006/relationships/image" Target="../media/image155.png"/><Relationship Id="rId181" Type="http://schemas.openxmlformats.org/officeDocument/2006/relationships/customXml" Target="../ink/ink167.xml"/><Relationship Id="rId216" Type="http://schemas.openxmlformats.org/officeDocument/2006/relationships/image" Target="../media/image183.png"/><Relationship Id="rId237" Type="http://schemas.openxmlformats.org/officeDocument/2006/relationships/customXml" Target="../ink/ink195.xml"/><Relationship Id="rId258" Type="http://schemas.openxmlformats.org/officeDocument/2006/relationships/image" Target="../media/image204.png"/><Relationship Id="rId279" Type="http://schemas.openxmlformats.org/officeDocument/2006/relationships/customXml" Target="../ink/ink216.xml"/><Relationship Id="rId22" Type="http://schemas.openxmlformats.org/officeDocument/2006/relationships/customXml" Target="../ink/ink87.xml"/><Relationship Id="rId43" Type="http://schemas.openxmlformats.org/officeDocument/2006/relationships/image" Target="../media/image97.png"/><Relationship Id="rId64" Type="http://schemas.openxmlformats.org/officeDocument/2006/relationships/customXml" Target="../ink/ink108.xml"/><Relationship Id="rId118" Type="http://schemas.openxmlformats.org/officeDocument/2006/relationships/image" Target="../media/image134.png"/><Relationship Id="rId139" Type="http://schemas.openxmlformats.org/officeDocument/2006/relationships/customXml" Target="../ink/ink146.xml"/><Relationship Id="rId290" Type="http://schemas.openxmlformats.org/officeDocument/2006/relationships/image" Target="../media/image220.png"/><Relationship Id="rId304" Type="http://schemas.openxmlformats.org/officeDocument/2006/relationships/image" Target="../media/image227.png"/><Relationship Id="rId325" Type="http://schemas.openxmlformats.org/officeDocument/2006/relationships/image" Target="../media/image237.png"/><Relationship Id="rId346" Type="http://schemas.openxmlformats.org/officeDocument/2006/relationships/customXml" Target="../ink/ink250.xml"/><Relationship Id="rId367" Type="http://schemas.openxmlformats.org/officeDocument/2006/relationships/image" Target="../media/image258.png"/><Relationship Id="rId388" Type="http://schemas.openxmlformats.org/officeDocument/2006/relationships/customXml" Target="../ink/ink271.xml"/><Relationship Id="rId85" Type="http://schemas.openxmlformats.org/officeDocument/2006/relationships/image" Target="../media/image118.png"/><Relationship Id="rId150" Type="http://schemas.openxmlformats.org/officeDocument/2006/relationships/image" Target="../media/image150.png"/><Relationship Id="rId171" Type="http://schemas.openxmlformats.org/officeDocument/2006/relationships/customXml" Target="../ink/ink162.xml"/><Relationship Id="rId192" Type="http://schemas.openxmlformats.org/officeDocument/2006/relationships/image" Target="../media/image171.png"/><Relationship Id="rId206" Type="http://schemas.openxmlformats.org/officeDocument/2006/relationships/image" Target="../media/image178.png"/><Relationship Id="rId227" Type="http://schemas.openxmlformats.org/officeDocument/2006/relationships/customXml" Target="../ink/ink190.xml"/><Relationship Id="rId248" Type="http://schemas.openxmlformats.org/officeDocument/2006/relationships/image" Target="../media/image199.png"/><Relationship Id="rId269" Type="http://schemas.openxmlformats.org/officeDocument/2006/relationships/customXml" Target="../ink/ink211.xml"/><Relationship Id="rId12" Type="http://schemas.openxmlformats.org/officeDocument/2006/relationships/customXml" Target="../ink/ink82.xml"/><Relationship Id="rId33" Type="http://schemas.openxmlformats.org/officeDocument/2006/relationships/image" Target="../media/image92.png"/><Relationship Id="rId108" Type="http://schemas.openxmlformats.org/officeDocument/2006/relationships/image" Target="../media/image129.png"/><Relationship Id="rId129" Type="http://schemas.openxmlformats.org/officeDocument/2006/relationships/customXml" Target="../ink/ink141.xml"/><Relationship Id="rId280" Type="http://schemas.openxmlformats.org/officeDocument/2006/relationships/image" Target="../media/image215.png"/><Relationship Id="rId315" Type="http://schemas.openxmlformats.org/officeDocument/2006/relationships/image" Target="../media/image232.png"/><Relationship Id="rId336" Type="http://schemas.openxmlformats.org/officeDocument/2006/relationships/customXml" Target="../ink/ink245.xml"/><Relationship Id="rId357" Type="http://schemas.openxmlformats.org/officeDocument/2006/relationships/image" Target="../media/image253.png"/><Relationship Id="rId54" Type="http://schemas.openxmlformats.org/officeDocument/2006/relationships/customXml" Target="../ink/ink103.xml"/><Relationship Id="rId75" Type="http://schemas.openxmlformats.org/officeDocument/2006/relationships/image" Target="../media/image113.png"/><Relationship Id="rId96" Type="http://schemas.openxmlformats.org/officeDocument/2006/relationships/image" Target="../media/image123.png"/><Relationship Id="rId140" Type="http://schemas.openxmlformats.org/officeDocument/2006/relationships/image" Target="../media/image145.png"/><Relationship Id="rId161" Type="http://schemas.openxmlformats.org/officeDocument/2006/relationships/customXml" Target="../ink/ink157.xml"/><Relationship Id="rId182" Type="http://schemas.openxmlformats.org/officeDocument/2006/relationships/image" Target="../media/image166.png"/><Relationship Id="rId217" Type="http://schemas.openxmlformats.org/officeDocument/2006/relationships/customXml" Target="../ink/ink185.xml"/><Relationship Id="rId378" Type="http://schemas.openxmlformats.org/officeDocument/2006/relationships/customXml" Target="../ink/ink266.xml"/><Relationship Id="rId6" Type="http://schemas.openxmlformats.org/officeDocument/2006/relationships/customXml" Target="../ink/ink79.xml"/><Relationship Id="rId238" Type="http://schemas.openxmlformats.org/officeDocument/2006/relationships/image" Target="../media/image194.png"/><Relationship Id="rId259" Type="http://schemas.openxmlformats.org/officeDocument/2006/relationships/customXml" Target="../ink/ink206.xml"/><Relationship Id="rId23" Type="http://schemas.openxmlformats.org/officeDocument/2006/relationships/image" Target="../media/image87.png"/><Relationship Id="rId119" Type="http://schemas.openxmlformats.org/officeDocument/2006/relationships/customXml" Target="../ink/ink136.xml"/><Relationship Id="rId270" Type="http://schemas.openxmlformats.org/officeDocument/2006/relationships/image" Target="../media/image210.png"/><Relationship Id="rId291" Type="http://schemas.openxmlformats.org/officeDocument/2006/relationships/customXml" Target="../ink/ink222.xml"/><Relationship Id="rId305" Type="http://schemas.openxmlformats.org/officeDocument/2006/relationships/customXml" Target="../ink/ink229.xml"/><Relationship Id="rId326" Type="http://schemas.openxmlformats.org/officeDocument/2006/relationships/customXml" Target="../ink/ink240.xml"/><Relationship Id="rId347" Type="http://schemas.openxmlformats.org/officeDocument/2006/relationships/image" Target="../media/image248.png"/><Relationship Id="rId44" Type="http://schemas.openxmlformats.org/officeDocument/2006/relationships/customXml" Target="../ink/ink98.xml"/><Relationship Id="rId65" Type="http://schemas.openxmlformats.org/officeDocument/2006/relationships/image" Target="../media/image108.png"/><Relationship Id="rId86" Type="http://schemas.openxmlformats.org/officeDocument/2006/relationships/customXml" Target="../ink/ink119.xml"/><Relationship Id="rId130" Type="http://schemas.openxmlformats.org/officeDocument/2006/relationships/image" Target="../media/image140.png"/><Relationship Id="rId151" Type="http://schemas.openxmlformats.org/officeDocument/2006/relationships/customXml" Target="../ink/ink152.xml"/><Relationship Id="rId368" Type="http://schemas.openxmlformats.org/officeDocument/2006/relationships/customXml" Target="../ink/ink261.xml"/><Relationship Id="rId389" Type="http://schemas.openxmlformats.org/officeDocument/2006/relationships/image" Target="../media/image269.png"/><Relationship Id="rId172" Type="http://schemas.openxmlformats.org/officeDocument/2006/relationships/image" Target="../media/image161.png"/><Relationship Id="rId193" Type="http://schemas.openxmlformats.org/officeDocument/2006/relationships/customXml" Target="../ink/ink173.xml"/><Relationship Id="rId207" Type="http://schemas.openxmlformats.org/officeDocument/2006/relationships/customXml" Target="../ink/ink180.xml"/><Relationship Id="rId228" Type="http://schemas.openxmlformats.org/officeDocument/2006/relationships/image" Target="../media/image189.png"/><Relationship Id="rId249" Type="http://schemas.openxmlformats.org/officeDocument/2006/relationships/customXml" Target="../ink/ink201.xml"/><Relationship Id="rId13" Type="http://schemas.openxmlformats.org/officeDocument/2006/relationships/image" Target="../media/image82.png"/><Relationship Id="rId109" Type="http://schemas.openxmlformats.org/officeDocument/2006/relationships/customXml" Target="../ink/ink131.xml"/><Relationship Id="rId260" Type="http://schemas.openxmlformats.org/officeDocument/2006/relationships/image" Target="../media/image205.png"/><Relationship Id="rId281" Type="http://schemas.openxmlformats.org/officeDocument/2006/relationships/customXml" Target="../ink/ink217.xml"/><Relationship Id="rId316" Type="http://schemas.openxmlformats.org/officeDocument/2006/relationships/customXml" Target="../ink/ink235.xml"/><Relationship Id="rId337" Type="http://schemas.openxmlformats.org/officeDocument/2006/relationships/image" Target="../media/image243.png"/><Relationship Id="rId34" Type="http://schemas.openxmlformats.org/officeDocument/2006/relationships/customXml" Target="../ink/ink93.xml"/><Relationship Id="rId55" Type="http://schemas.openxmlformats.org/officeDocument/2006/relationships/image" Target="../media/image103.png"/><Relationship Id="rId76" Type="http://schemas.openxmlformats.org/officeDocument/2006/relationships/customXml" Target="../ink/ink114.xml"/><Relationship Id="rId97" Type="http://schemas.openxmlformats.org/officeDocument/2006/relationships/customXml" Target="../ink/ink125.xml"/><Relationship Id="rId120" Type="http://schemas.openxmlformats.org/officeDocument/2006/relationships/image" Target="../media/image135.png"/><Relationship Id="rId141" Type="http://schemas.openxmlformats.org/officeDocument/2006/relationships/customXml" Target="../ink/ink147.xml"/><Relationship Id="rId358" Type="http://schemas.openxmlformats.org/officeDocument/2006/relationships/customXml" Target="../ink/ink256.xml"/><Relationship Id="rId379" Type="http://schemas.openxmlformats.org/officeDocument/2006/relationships/image" Target="../media/image264.png"/><Relationship Id="rId7" Type="http://schemas.openxmlformats.org/officeDocument/2006/relationships/image" Target="../media/image79.png"/><Relationship Id="rId162" Type="http://schemas.openxmlformats.org/officeDocument/2006/relationships/image" Target="../media/image156.png"/><Relationship Id="rId183" Type="http://schemas.openxmlformats.org/officeDocument/2006/relationships/customXml" Target="../ink/ink168.xml"/><Relationship Id="rId218" Type="http://schemas.openxmlformats.org/officeDocument/2006/relationships/image" Target="../media/image184.png"/><Relationship Id="rId239" Type="http://schemas.openxmlformats.org/officeDocument/2006/relationships/customXml" Target="../ink/ink196.xml"/><Relationship Id="rId390" Type="http://schemas.openxmlformats.org/officeDocument/2006/relationships/customXml" Target="../ink/ink272.xml"/><Relationship Id="rId250" Type="http://schemas.openxmlformats.org/officeDocument/2006/relationships/image" Target="../media/image200.png"/><Relationship Id="rId271" Type="http://schemas.openxmlformats.org/officeDocument/2006/relationships/customXml" Target="../ink/ink212.xml"/><Relationship Id="rId292" Type="http://schemas.openxmlformats.org/officeDocument/2006/relationships/image" Target="../media/image221.png"/><Relationship Id="rId306" Type="http://schemas.openxmlformats.org/officeDocument/2006/relationships/customXml" Target="../ink/ink230.xml"/><Relationship Id="rId24" Type="http://schemas.openxmlformats.org/officeDocument/2006/relationships/customXml" Target="../ink/ink88.xml"/><Relationship Id="rId45" Type="http://schemas.openxmlformats.org/officeDocument/2006/relationships/image" Target="../media/image98.png"/><Relationship Id="rId66" Type="http://schemas.openxmlformats.org/officeDocument/2006/relationships/customXml" Target="../ink/ink109.xml"/><Relationship Id="rId87" Type="http://schemas.openxmlformats.org/officeDocument/2006/relationships/image" Target="../media/image119.png"/><Relationship Id="rId110" Type="http://schemas.openxmlformats.org/officeDocument/2006/relationships/image" Target="../media/image130.png"/><Relationship Id="rId131" Type="http://schemas.openxmlformats.org/officeDocument/2006/relationships/customXml" Target="../ink/ink142.xml"/><Relationship Id="rId327" Type="http://schemas.openxmlformats.org/officeDocument/2006/relationships/image" Target="../media/image238.png"/><Relationship Id="rId348" Type="http://schemas.openxmlformats.org/officeDocument/2006/relationships/customXml" Target="../ink/ink251.xml"/><Relationship Id="rId369" Type="http://schemas.openxmlformats.org/officeDocument/2006/relationships/image" Target="../media/image259.png"/><Relationship Id="rId152" Type="http://schemas.openxmlformats.org/officeDocument/2006/relationships/image" Target="../media/image151.png"/><Relationship Id="rId173" Type="http://schemas.openxmlformats.org/officeDocument/2006/relationships/customXml" Target="../ink/ink163.xml"/><Relationship Id="rId194" Type="http://schemas.openxmlformats.org/officeDocument/2006/relationships/image" Target="../media/image172.png"/><Relationship Id="rId208" Type="http://schemas.openxmlformats.org/officeDocument/2006/relationships/image" Target="../media/image179.png"/><Relationship Id="rId229" Type="http://schemas.openxmlformats.org/officeDocument/2006/relationships/customXml" Target="../ink/ink191.xml"/><Relationship Id="rId380" Type="http://schemas.openxmlformats.org/officeDocument/2006/relationships/customXml" Target="../ink/ink267.xml"/><Relationship Id="rId240" Type="http://schemas.openxmlformats.org/officeDocument/2006/relationships/image" Target="../media/image195.png"/><Relationship Id="rId261" Type="http://schemas.openxmlformats.org/officeDocument/2006/relationships/customXml" Target="../ink/ink207.xml"/><Relationship Id="rId14" Type="http://schemas.openxmlformats.org/officeDocument/2006/relationships/customXml" Target="../ink/ink83.xml"/><Relationship Id="rId35" Type="http://schemas.openxmlformats.org/officeDocument/2006/relationships/image" Target="../media/image93.png"/><Relationship Id="rId56" Type="http://schemas.openxmlformats.org/officeDocument/2006/relationships/customXml" Target="../ink/ink104.xml"/><Relationship Id="rId77" Type="http://schemas.openxmlformats.org/officeDocument/2006/relationships/image" Target="../media/image114.png"/><Relationship Id="rId100" Type="http://schemas.openxmlformats.org/officeDocument/2006/relationships/image" Target="../media/image125.png"/><Relationship Id="rId282" Type="http://schemas.openxmlformats.org/officeDocument/2006/relationships/image" Target="../media/image216.png"/><Relationship Id="rId317" Type="http://schemas.openxmlformats.org/officeDocument/2006/relationships/image" Target="../media/image233.png"/><Relationship Id="rId338" Type="http://schemas.openxmlformats.org/officeDocument/2006/relationships/customXml" Target="../ink/ink246.xml"/><Relationship Id="rId359" Type="http://schemas.openxmlformats.org/officeDocument/2006/relationships/image" Target="../media/image254.png"/><Relationship Id="rId8" Type="http://schemas.openxmlformats.org/officeDocument/2006/relationships/customXml" Target="../ink/ink80.xml"/><Relationship Id="rId98" Type="http://schemas.openxmlformats.org/officeDocument/2006/relationships/image" Target="../media/image124.png"/><Relationship Id="rId121" Type="http://schemas.openxmlformats.org/officeDocument/2006/relationships/customXml" Target="../ink/ink137.xml"/><Relationship Id="rId142" Type="http://schemas.openxmlformats.org/officeDocument/2006/relationships/image" Target="../media/image146.png"/><Relationship Id="rId163" Type="http://schemas.openxmlformats.org/officeDocument/2006/relationships/customXml" Target="../ink/ink158.xml"/><Relationship Id="rId184" Type="http://schemas.openxmlformats.org/officeDocument/2006/relationships/image" Target="../media/image167.png"/><Relationship Id="rId219" Type="http://schemas.openxmlformats.org/officeDocument/2006/relationships/customXml" Target="../ink/ink186.xml"/><Relationship Id="rId370" Type="http://schemas.openxmlformats.org/officeDocument/2006/relationships/customXml" Target="../ink/ink262.xml"/><Relationship Id="rId391" Type="http://schemas.openxmlformats.org/officeDocument/2006/relationships/image" Target="../media/image270.png"/><Relationship Id="rId230" Type="http://schemas.openxmlformats.org/officeDocument/2006/relationships/image" Target="../media/image190.png"/><Relationship Id="rId251" Type="http://schemas.openxmlformats.org/officeDocument/2006/relationships/customXml" Target="../ink/ink202.xml"/><Relationship Id="rId25" Type="http://schemas.openxmlformats.org/officeDocument/2006/relationships/image" Target="../media/image88.png"/><Relationship Id="rId46" Type="http://schemas.openxmlformats.org/officeDocument/2006/relationships/customXml" Target="../ink/ink99.xml"/><Relationship Id="rId67" Type="http://schemas.openxmlformats.org/officeDocument/2006/relationships/image" Target="../media/image109.png"/><Relationship Id="rId272" Type="http://schemas.openxmlformats.org/officeDocument/2006/relationships/image" Target="../media/image211.png"/><Relationship Id="rId293" Type="http://schemas.openxmlformats.org/officeDocument/2006/relationships/customXml" Target="../ink/ink223.xml"/><Relationship Id="rId307" Type="http://schemas.openxmlformats.org/officeDocument/2006/relationships/image" Target="../media/image228.png"/><Relationship Id="rId328" Type="http://schemas.openxmlformats.org/officeDocument/2006/relationships/customXml" Target="../ink/ink241.xml"/><Relationship Id="rId349" Type="http://schemas.openxmlformats.org/officeDocument/2006/relationships/image" Target="../media/image249.png"/><Relationship Id="rId88" Type="http://schemas.openxmlformats.org/officeDocument/2006/relationships/customXml" Target="../ink/ink120.xml"/><Relationship Id="rId111" Type="http://schemas.openxmlformats.org/officeDocument/2006/relationships/customXml" Target="../ink/ink132.xml"/><Relationship Id="rId132" Type="http://schemas.openxmlformats.org/officeDocument/2006/relationships/image" Target="../media/image141.png"/><Relationship Id="rId153" Type="http://schemas.openxmlformats.org/officeDocument/2006/relationships/customXml" Target="../ink/ink153.xml"/><Relationship Id="rId174" Type="http://schemas.openxmlformats.org/officeDocument/2006/relationships/image" Target="../media/image162.png"/><Relationship Id="rId195" Type="http://schemas.openxmlformats.org/officeDocument/2006/relationships/customXml" Target="../ink/ink174.xml"/><Relationship Id="rId209" Type="http://schemas.openxmlformats.org/officeDocument/2006/relationships/customXml" Target="../ink/ink181.xml"/><Relationship Id="rId360" Type="http://schemas.openxmlformats.org/officeDocument/2006/relationships/customXml" Target="../ink/ink257.xml"/><Relationship Id="rId381" Type="http://schemas.openxmlformats.org/officeDocument/2006/relationships/image" Target="../media/image265.png"/><Relationship Id="rId220" Type="http://schemas.openxmlformats.org/officeDocument/2006/relationships/image" Target="../media/image185.png"/><Relationship Id="rId241" Type="http://schemas.openxmlformats.org/officeDocument/2006/relationships/customXml" Target="../ink/ink197.xml"/><Relationship Id="rId15" Type="http://schemas.openxmlformats.org/officeDocument/2006/relationships/image" Target="../media/image83.png"/><Relationship Id="rId36" Type="http://schemas.openxmlformats.org/officeDocument/2006/relationships/customXml" Target="../ink/ink94.xml"/><Relationship Id="rId57" Type="http://schemas.openxmlformats.org/officeDocument/2006/relationships/image" Target="../media/image104.png"/><Relationship Id="rId262" Type="http://schemas.openxmlformats.org/officeDocument/2006/relationships/image" Target="../media/image206.png"/><Relationship Id="rId283" Type="http://schemas.openxmlformats.org/officeDocument/2006/relationships/customXml" Target="../ink/ink218.xml"/><Relationship Id="rId318" Type="http://schemas.openxmlformats.org/officeDocument/2006/relationships/customXml" Target="../ink/ink236.xml"/><Relationship Id="rId339" Type="http://schemas.openxmlformats.org/officeDocument/2006/relationships/image" Target="../media/image244.png"/><Relationship Id="rId78" Type="http://schemas.openxmlformats.org/officeDocument/2006/relationships/customXml" Target="../ink/ink115.xml"/><Relationship Id="rId99" Type="http://schemas.openxmlformats.org/officeDocument/2006/relationships/customXml" Target="../ink/ink126.xml"/><Relationship Id="rId101" Type="http://schemas.openxmlformats.org/officeDocument/2006/relationships/customXml" Target="../ink/ink127.xml"/><Relationship Id="rId122" Type="http://schemas.openxmlformats.org/officeDocument/2006/relationships/image" Target="../media/image136.png"/><Relationship Id="rId143" Type="http://schemas.openxmlformats.org/officeDocument/2006/relationships/customXml" Target="../ink/ink148.xml"/><Relationship Id="rId164" Type="http://schemas.openxmlformats.org/officeDocument/2006/relationships/image" Target="../media/image157.png"/><Relationship Id="rId185" Type="http://schemas.openxmlformats.org/officeDocument/2006/relationships/customXml" Target="../ink/ink169.xml"/><Relationship Id="rId350" Type="http://schemas.openxmlformats.org/officeDocument/2006/relationships/customXml" Target="../ink/ink252.xml"/><Relationship Id="rId371" Type="http://schemas.openxmlformats.org/officeDocument/2006/relationships/image" Target="../media/image260.png"/><Relationship Id="rId9" Type="http://schemas.openxmlformats.org/officeDocument/2006/relationships/image" Target="../media/image80.png"/><Relationship Id="rId210" Type="http://schemas.openxmlformats.org/officeDocument/2006/relationships/image" Target="../media/image180.png"/><Relationship Id="rId392" Type="http://schemas.openxmlformats.org/officeDocument/2006/relationships/customXml" Target="../ink/ink273.xml"/><Relationship Id="rId26" Type="http://schemas.openxmlformats.org/officeDocument/2006/relationships/customXml" Target="../ink/ink89.xml"/><Relationship Id="rId231" Type="http://schemas.openxmlformats.org/officeDocument/2006/relationships/customXml" Target="../ink/ink192.xml"/><Relationship Id="rId252" Type="http://schemas.openxmlformats.org/officeDocument/2006/relationships/image" Target="../media/image201.png"/><Relationship Id="rId273" Type="http://schemas.openxmlformats.org/officeDocument/2006/relationships/customXml" Target="../ink/ink213.xml"/><Relationship Id="rId294" Type="http://schemas.openxmlformats.org/officeDocument/2006/relationships/image" Target="../media/image222.png"/><Relationship Id="rId308" Type="http://schemas.openxmlformats.org/officeDocument/2006/relationships/customXml" Target="../ink/ink231.xml"/><Relationship Id="rId329" Type="http://schemas.openxmlformats.org/officeDocument/2006/relationships/image" Target="../media/image239.png"/><Relationship Id="rId47" Type="http://schemas.openxmlformats.org/officeDocument/2006/relationships/image" Target="../media/image99.png"/><Relationship Id="rId68" Type="http://schemas.openxmlformats.org/officeDocument/2006/relationships/customXml" Target="../ink/ink110.xml"/><Relationship Id="rId89" Type="http://schemas.openxmlformats.org/officeDocument/2006/relationships/image" Target="../media/image120.png"/><Relationship Id="rId112" Type="http://schemas.openxmlformats.org/officeDocument/2006/relationships/image" Target="../media/image131.png"/><Relationship Id="rId133" Type="http://schemas.openxmlformats.org/officeDocument/2006/relationships/customXml" Target="../ink/ink143.xml"/><Relationship Id="rId154" Type="http://schemas.openxmlformats.org/officeDocument/2006/relationships/image" Target="../media/image152.png"/><Relationship Id="rId175" Type="http://schemas.openxmlformats.org/officeDocument/2006/relationships/customXml" Target="../ink/ink164.xml"/><Relationship Id="rId340" Type="http://schemas.openxmlformats.org/officeDocument/2006/relationships/customXml" Target="../ink/ink247.xml"/><Relationship Id="rId361" Type="http://schemas.openxmlformats.org/officeDocument/2006/relationships/image" Target="../media/image255.png"/><Relationship Id="rId196" Type="http://schemas.openxmlformats.org/officeDocument/2006/relationships/image" Target="../media/image173.png"/><Relationship Id="rId200" Type="http://schemas.openxmlformats.org/officeDocument/2006/relationships/image" Target="../media/image175.png"/><Relationship Id="rId382" Type="http://schemas.openxmlformats.org/officeDocument/2006/relationships/customXml" Target="../ink/ink268.xml"/><Relationship Id="rId16" Type="http://schemas.openxmlformats.org/officeDocument/2006/relationships/customXml" Target="../ink/ink84.xml"/><Relationship Id="rId221" Type="http://schemas.openxmlformats.org/officeDocument/2006/relationships/customXml" Target="../ink/ink187.xml"/><Relationship Id="rId242" Type="http://schemas.openxmlformats.org/officeDocument/2006/relationships/image" Target="../media/image196.png"/><Relationship Id="rId263" Type="http://schemas.openxmlformats.org/officeDocument/2006/relationships/customXml" Target="../ink/ink208.xml"/><Relationship Id="rId284" Type="http://schemas.openxmlformats.org/officeDocument/2006/relationships/image" Target="../media/image217.png"/><Relationship Id="rId319" Type="http://schemas.openxmlformats.org/officeDocument/2006/relationships/image" Target="../media/image234.png"/><Relationship Id="rId37" Type="http://schemas.openxmlformats.org/officeDocument/2006/relationships/image" Target="../media/image94.png"/><Relationship Id="rId58" Type="http://schemas.openxmlformats.org/officeDocument/2006/relationships/customXml" Target="../ink/ink105.xml"/><Relationship Id="rId79" Type="http://schemas.openxmlformats.org/officeDocument/2006/relationships/image" Target="../media/image115.png"/><Relationship Id="rId102" Type="http://schemas.openxmlformats.org/officeDocument/2006/relationships/image" Target="../media/image126.png"/><Relationship Id="rId123" Type="http://schemas.openxmlformats.org/officeDocument/2006/relationships/customXml" Target="../ink/ink138.xml"/><Relationship Id="rId144" Type="http://schemas.openxmlformats.org/officeDocument/2006/relationships/image" Target="../media/image147.png"/><Relationship Id="rId330" Type="http://schemas.openxmlformats.org/officeDocument/2006/relationships/customXml" Target="../ink/ink242.xml"/><Relationship Id="rId90" Type="http://schemas.openxmlformats.org/officeDocument/2006/relationships/customXml" Target="../ink/ink121.xml"/><Relationship Id="rId165" Type="http://schemas.openxmlformats.org/officeDocument/2006/relationships/customXml" Target="../ink/ink159.xml"/><Relationship Id="rId186" Type="http://schemas.openxmlformats.org/officeDocument/2006/relationships/image" Target="../media/image168.png"/><Relationship Id="rId351" Type="http://schemas.openxmlformats.org/officeDocument/2006/relationships/image" Target="../media/image250.png"/><Relationship Id="rId372" Type="http://schemas.openxmlformats.org/officeDocument/2006/relationships/customXml" Target="../ink/ink263.xml"/><Relationship Id="rId393" Type="http://schemas.openxmlformats.org/officeDocument/2006/relationships/image" Target="../media/image271.png"/><Relationship Id="rId211" Type="http://schemas.openxmlformats.org/officeDocument/2006/relationships/customXml" Target="../ink/ink182.xml"/><Relationship Id="rId232" Type="http://schemas.openxmlformats.org/officeDocument/2006/relationships/image" Target="../media/image191.png"/><Relationship Id="rId253" Type="http://schemas.openxmlformats.org/officeDocument/2006/relationships/customXml" Target="../ink/ink203.xml"/><Relationship Id="rId274" Type="http://schemas.openxmlformats.org/officeDocument/2006/relationships/image" Target="../media/image212.png"/><Relationship Id="rId295" Type="http://schemas.openxmlformats.org/officeDocument/2006/relationships/customXml" Target="../ink/ink224.xml"/><Relationship Id="rId309" Type="http://schemas.openxmlformats.org/officeDocument/2006/relationships/image" Target="../media/image229.png"/><Relationship Id="rId27" Type="http://schemas.openxmlformats.org/officeDocument/2006/relationships/image" Target="../media/image89.png"/><Relationship Id="rId48" Type="http://schemas.openxmlformats.org/officeDocument/2006/relationships/customXml" Target="../ink/ink100.xml"/><Relationship Id="rId69" Type="http://schemas.openxmlformats.org/officeDocument/2006/relationships/image" Target="../media/image110.png"/><Relationship Id="rId113" Type="http://schemas.openxmlformats.org/officeDocument/2006/relationships/customXml" Target="../ink/ink133.xml"/><Relationship Id="rId134" Type="http://schemas.openxmlformats.org/officeDocument/2006/relationships/image" Target="../media/image142.png"/><Relationship Id="rId320" Type="http://schemas.openxmlformats.org/officeDocument/2006/relationships/customXml" Target="../ink/ink237.xml"/><Relationship Id="rId80" Type="http://schemas.openxmlformats.org/officeDocument/2006/relationships/customXml" Target="../ink/ink116.xml"/><Relationship Id="rId155" Type="http://schemas.openxmlformats.org/officeDocument/2006/relationships/customXml" Target="../ink/ink154.xml"/><Relationship Id="rId176" Type="http://schemas.openxmlformats.org/officeDocument/2006/relationships/image" Target="../media/image163.png"/><Relationship Id="rId197" Type="http://schemas.openxmlformats.org/officeDocument/2006/relationships/customXml" Target="../ink/ink175.xml"/><Relationship Id="rId341" Type="http://schemas.openxmlformats.org/officeDocument/2006/relationships/image" Target="../media/image245.png"/><Relationship Id="rId362" Type="http://schemas.openxmlformats.org/officeDocument/2006/relationships/customXml" Target="../ink/ink258.xml"/><Relationship Id="rId383" Type="http://schemas.openxmlformats.org/officeDocument/2006/relationships/image" Target="../media/image266.png"/><Relationship Id="rId201" Type="http://schemas.openxmlformats.org/officeDocument/2006/relationships/customXml" Target="../ink/ink177.xml"/><Relationship Id="rId222" Type="http://schemas.openxmlformats.org/officeDocument/2006/relationships/image" Target="../media/image186.png"/><Relationship Id="rId243" Type="http://schemas.openxmlformats.org/officeDocument/2006/relationships/customXml" Target="../ink/ink198.xml"/><Relationship Id="rId264" Type="http://schemas.openxmlformats.org/officeDocument/2006/relationships/image" Target="../media/image207.png"/><Relationship Id="rId285" Type="http://schemas.openxmlformats.org/officeDocument/2006/relationships/customXml" Target="../ink/ink219.xml"/><Relationship Id="rId17" Type="http://schemas.openxmlformats.org/officeDocument/2006/relationships/image" Target="../media/image84.png"/><Relationship Id="rId38" Type="http://schemas.openxmlformats.org/officeDocument/2006/relationships/customXml" Target="../ink/ink95.xml"/><Relationship Id="rId59" Type="http://schemas.openxmlformats.org/officeDocument/2006/relationships/image" Target="../media/image105.png"/><Relationship Id="rId103" Type="http://schemas.openxmlformats.org/officeDocument/2006/relationships/customXml" Target="../ink/ink128.xml"/><Relationship Id="rId124" Type="http://schemas.openxmlformats.org/officeDocument/2006/relationships/image" Target="../media/image137.png"/><Relationship Id="rId310" Type="http://schemas.openxmlformats.org/officeDocument/2006/relationships/customXml" Target="../ink/ink232.xml"/><Relationship Id="rId70" Type="http://schemas.openxmlformats.org/officeDocument/2006/relationships/customXml" Target="../ink/ink111.xml"/><Relationship Id="rId91" Type="http://schemas.openxmlformats.org/officeDocument/2006/relationships/customXml" Target="../ink/ink122.xml"/><Relationship Id="rId145" Type="http://schemas.openxmlformats.org/officeDocument/2006/relationships/customXml" Target="../ink/ink149.xml"/><Relationship Id="rId166" Type="http://schemas.openxmlformats.org/officeDocument/2006/relationships/image" Target="../media/image158.png"/><Relationship Id="rId187" Type="http://schemas.openxmlformats.org/officeDocument/2006/relationships/customXml" Target="../ink/ink170.xml"/><Relationship Id="rId331" Type="http://schemas.openxmlformats.org/officeDocument/2006/relationships/image" Target="../media/image240.png"/><Relationship Id="rId352" Type="http://schemas.openxmlformats.org/officeDocument/2006/relationships/customXml" Target="../ink/ink253.xml"/><Relationship Id="rId373" Type="http://schemas.openxmlformats.org/officeDocument/2006/relationships/image" Target="../media/image261.png"/><Relationship Id="rId394" Type="http://schemas.openxmlformats.org/officeDocument/2006/relationships/customXml" Target="../ink/ink27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81.png"/><Relationship Id="rId233" Type="http://schemas.openxmlformats.org/officeDocument/2006/relationships/customXml" Target="../ink/ink193.xml"/><Relationship Id="rId254" Type="http://schemas.openxmlformats.org/officeDocument/2006/relationships/image" Target="../media/image202.png"/><Relationship Id="rId28" Type="http://schemas.openxmlformats.org/officeDocument/2006/relationships/customXml" Target="../ink/ink90.xml"/><Relationship Id="rId49" Type="http://schemas.openxmlformats.org/officeDocument/2006/relationships/image" Target="../media/image100.png"/><Relationship Id="rId114" Type="http://schemas.openxmlformats.org/officeDocument/2006/relationships/image" Target="../media/image132.png"/><Relationship Id="rId275" Type="http://schemas.openxmlformats.org/officeDocument/2006/relationships/customXml" Target="../ink/ink214.xml"/><Relationship Id="rId296" Type="http://schemas.openxmlformats.org/officeDocument/2006/relationships/image" Target="../media/image223.png"/><Relationship Id="rId300" Type="http://schemas.openxmlformats.org/officeDocument/2006/relationships/image" Target="../media/image225.png"/><Relationship Id="rId60" Type="http://schemas.openxmlformats.org/officeDocument/2006/relationships/customXml" Target="../ink/ink106.xml"/><Relationship Id="rId81" Type="http://schemas.openxmlformats.org/officeDocument/2006/relationships/image" Target="../media/image116.png"/><Relationship Id="rId135" Type="http://schemas.openxmlformats.org/officeDocument/2006/relationships/customXml" Target="../ink/ink144.xml"/><Relationship Id="rId156" Type="http://schemas.openxmlformats.org/officeDocument/2006/relationships/image" Target="../media/image153.png"/><Relationship Id="rId177" Type="http://schemas.openxmlformats.org/officeDocument/2006/relationships/customXml" Target="../ink/ink165.xml"/><Relationship Id="rId198" Type="http://schemas.openxmlformats.org/officeDocument/2006/relationships/image" Target="../media/image174.png"/><Relationship Id="rId321" Type="http://schemas.openxmlformats.org/officeDocument/2006/relationships/image" Target="../media/image235.png"/><Relationship Id="rId342" Type="http://schemas.openxmlformats.org/officeDocument/2006/relationships/customXml" Target="../ink/ink248.xml"/><Relationship Id="rId363" Type="http://schemas.openxmlformats.org/officeDocument/2006/relationships/image" Target="../media/image256.png"/><Relationship Id="rId384" Type="http://schemas.openxmlformats.org/officeDocument/2006/relationships/customXml" Target="../ink/ink269.xml"/><Relationship Id="rId202" Type="http://schemas.openxmlformats.org/officeDocument/2006/relationships/image" Target="../media/image176.png"/><Relationship Id="rId223" Type="http://schemas.openxmlformats.org/officeDocument/2006/relationships/customXml" Target="../ink/ink188.xml"/><Relationship Id="rId244" Type="http://schemas.openxmlformats.org/officeDocument/2006/relationships/image" Target="../media/image197.png"/><Relationship Id="rId18" Type="http://schemas.openxmlformats.org/officeDocument/2006/relationships/customXml" Target="../ink/ink85.xml"/><Relationship Id="rId39" Type="http://schemas.openxmlformats.org/officeDocument/2006/relationships/image" Target="../media/image95.png"/><Relationship Id="rId265" Type="http://schemas.openxmlformats.org/officeDocument/2006/relationships/customXml" Target="../ink/ink209.xml"/><Relationship Id="rId286" Type="http://schemas.openxmlformats.org/officeDocument/2006/relationships/image" Target="../media/image218.png"/><Relationship Id="rId50" Type="http://schemas.openxmlformats.org/officeDocument/2006/relationships/customXml" Target="../ink/ink101.xml"/><Relationship Id="rId104" Type="http://schemas.openxmlformats.org/officeDocument/2006/relationships/image" Target="../media/image127.png"/><Relationship Id="rId125" Type="http://schemas.openxmlformats.org/officeDocument/2006/relationships/customXml" Target="../ink/ink139.xml"/><Relationship Id="rId146" Type="http://schemas.openxmlformats.org/officeDocument/2006/relationships/image" Target="../media/image148.png"/><Relationship Id="rId167" Type="http://schemas.openxmlformats.org/officeDocument/2006/relationships/customXml" Target="../ink/ink160.xml"/><Relationship Id="rId188" Type="http://schemas.openxmlformats.org/officeDocument/2006/relationships/image" Target="../media/image169.png"/><Relationship Id="rId311" Type="http://schemas.openxmlformats.org/officeDocument/2006/relationships/image" Target="../media/image230.png"/><Relationship Id="rId332" Type="http://schemas.openxmlformats.org/officeDocument/2006/relationships/customXml" Target="../ink/ink243.xml"/><Relationship Id="rId353" Type="http://schemas.openxmlformats.org/officeDocument/2006/relationships/image" Target="../media/image251.png"/><Relationship Id="rId374" Type="http://schemas.openxmlformats.org/officeDocument/2006/relationships/customXml" Target="../ink/ink264.xml"/><Relationship Id="rId395" Type="http://schemas.openxmlformats.org/officeDocument/2006/relationships/image" Target="../media/image272.png"/><Relationship Id="rId71" Type="http://schemas.openxmlformats.org/officeDocument/2006/relationships/image" Target="../media/image111.png"/><Relationship Id="rId92" Type="http://schemas.openxmlformats.org/officeDocument/2006/relationships/image" Target="../media/image121.png"/><Relationship Id="rId213" Type="http://schemas.openxmlformats.org/officeDocument/2006/relationships/customXml" Target="../ink/ink183.xml"/><Relationship Id="rId234" Type="http://schemas.openxmlformats.org/officeDocument/2006/relationships/image" Target="../media/image192.png"/><Relationship Id="rId2" Type="http://schemas.openxmlformats.org/officeDocument/2006/relationships/customXml" Target="../ink/ink77.xml"/><Relationship Id="rId29" Type="http://schemas.openxmlformats.org/officeDocument/2006/relationships/image" Target="../media/image90.png"/><Relationship Id="rId255" Type="http://schemas.openxmlformats.org/officeDocument/2006/relationships/customXml" Target="../ink/ink204.xml"/><Relationship Id="rId276" Type="http://schemas.openxmlformats.org/officeDocument/2006/relationships/image" Target="../media/image213.png"/><Relationship Id="rId297" Type="http://schemas.openxmlformats.org/officeDocument/2006/relationships/customXml" Target="../ink/ink225.xml"/><Relationship Id="rId40" Type="http://schemas.openxmlformats.org/officeDocument/2006/relationships/customXml" Target="../ink/ink96.xml"/><Relationship Id="rId115" Type="http://schemas.openxmlformats.org/officeDocument/2006/relationships/customXml" Target="../ink/ink134.xml"/><Relationship Id="rId136" Type="http://schemas.openxmlformats.org/officeDocument/2006/relationships/image" Target="../media/image143.png"/><Relationship Id="rId157" Type="http://schemas.openxmlformats.org/officeDocument/2006/relationships/customXml" Target="../ink/ink155.xml"/><Relationship Id="rId178" Type="http://schemas.openxmlformats.org/officeDocument/2006/relationships/image" Target="../media/image164.png"/><Relationship Id="rId301" Type="http://schemas.openxmlformats.org/officeDocument/2006/relationships/customXml" Target="../ink/ink227.xml"/><Relationship Id="rId322" Type="http://schemas.openxmlformats.org/officeDocument/2006/relationships/customXml" Target="../ink/ink238.xml"/><Relationship Id="rId343" Type="http://schemas.openxmlformats.org/officeDocument/2006/relationships/image" Target="../media/image246.png"/><Relationship Id="rId364" Type="http://schemas.openxmlformats.org/officeDocument/2006/relationships/customXml" Target="../ink/ink259.xml"/><Relationship Id="rId61" Type="http://schemas.openxmlformats.org/officeDocument/2006/relationships/image" Target="../media/image106.png"/><Relationship Id="rId82" Type="http://schemas.openxmlformats.org/officeDocument/2006/relationships/customXml" Target="../ink/ink117.xml"/><Relationship Id="rId199" Type="http://schemas.openxmlformats.org/officeDocument/2006/relationships/customXml" Target="../ink/ink176.xml"/><Relationship Id="rId203" Type="http://schemas.openxmlformats.org/officeDocument/2006/relationships/customXml" Target="../ink/ink178.xml"/><Relationship Id="rId385" Type="http://schemas.openxmlformats.org/officeDocument/2006/relationships/image" Target="../media/image267.png"/><Relationship Id="rId19" Type="http://schemas.openxmlformats.org/officeDocument/2006/relationships/image" Target="../media/image85.png"/><Relationship Id="rId224" Type="http://schemas.openxmlformats.org/officeDocument/2006/relationships/image" Target="../media/image187.png"/><Relationship Id="rId245" Type="http://schemas.openxmlformats.org/officeDocument/2006/relationships/customXml" Target="../ink/ink199.xml"/><Relationship Id="rId266" Type="http://schemas.openxmlformats.org/officeDocument/2006/relationships/image" Target="../media/image208.png"/><Relationship Id="rId287" Type="http://schemas.openxmlformats.org/officeDocument/2006/relationships/customXml" Target="../ink/ink220.xml"/><Relationship Id="rId30" Type="http://schemas.openxmlformats.org/officeDocument/2006/relationships/customXml" Target="../ink/ink91.xml"/><Relationship Id="rId105" Type="http://schemas.openxmlformats.org/officeDocument/2006/relationships/customXml" Target="../ink/ink129.xml"/><Relationship Id="rId126" Type="http://schemas.openxmlformats.org/officeDocument/2006/relationships/image" Target="../media/image138.png"/><Relationship Id="rId147" Type="http://schemas.openxmlformats.org/officeDocument/2006/relationships/customXml" Target="../ink/ink150.xml"/><Relationship Id="rId168" Type="http://schemas.openxmlformats.org/officeDocument/2006/relationships/image" Target="../media/image159.png"/><Relationship Id="rId312" Type="http://schemas.openxmlformats.org/officeDocument/2006/relationships/customXml" Target="../ink/ink233.xml"/><Relationship Id="rId333" Type="http://schemas.openxmlformats.org/officeDocument/2006/relationships/image" Target="../media/image241.png"/><Relationship Id="rId354" Type="http://schemas.openxmlformats.org/officeDocument/2006/relationships/customXml" Target="../ink/ink254.xml"/><Relationship Id="rId51" Type="http://schemas.openxmlformats.org/officeDocument/2006/relationships/image" Target="../media/image101.png"/><Relationship Id="rId72" Type="http://schemas.openxmlformats.org/officeDocument/2006/relationships/customXml" Target="../ink/ink112.xml"/><Relationship Id="rId93" Type="http://schemas.openxmlformats.org/officeDocument/2006/relationships/customXml" Target="../ink/ink123.xml"/><Relationship Id="rId189" Type="http://schemas.openxmlformats.org/officeDocument/2006/relationships/customXml" Target="../ink/ink171.xml"/><Relationship Id="rId375" Type="http://schemas.openxmlformats.org/officeDocument/2006/relationships/image" Target="../media/image262.png"/><Relationship Id="rId396" Type="http://schemas.openxmlformats.org/officeDocument/2006/relationships/customXml" Target="../ink/ink275.xml"/><Relationship Id="rId3" Type="http://schemas.openxmlformats.org/officeDocument/2006/relationships/image" Target="../media/image77.png"/><Relationship Id="rId214" Type="http://schemas.openxmlformats.org/officeDocument/2006/relationships/image" Target="../media/image182.png"/><Relationship Id="rId235" Type="http://schemas.openxmlformats.org/officeDocument/2006/relationships/customXml" Target="../ink/ink194.xml"/><Relationship Id="rId256" Type="http://schemas.openxmlformats.org/officeDocument/2006/relationships/image" Target="../media/image203.png"/><Relationship Id="rId277" Type="http://schemas.openxmlformats.org/officeDocument/2006/relationships/customXml" Target="../ink/ink215.xml"/><Relationship Id="rId298" Type="http://schemas.openxmlformats.org/officeDocument/2006/relationships/image" Target="../media/image224.png"/><Relationship Id="rId116" Type="http://schemas.openxmlformats.org/officeDocument/2006/relationships/image" Target="../media/image133.png"/><Relationship Id="rId137" Type="http://schemas.openxmlformats.org/officeDocument/2006/relationships/customXml" Target="../ink/ink145.xml"/><Relationship Id="rId158" Type="http://schemas.openxmlformats.org/officeDocument/2006/relationships/image" Target="../media/image154.png"/><Relationship Id="rId302" Type="http://schemas.openxmlformats.org/officeDocument/2006/relationships/image" Target="../media/image226.png"/><Relationship Id="rId323" Type="http://schemas.openxmlformats.org/officeDocument/2006/relationships/image" Target="../media/image236.png"/><Relationship Id="rId344" Type="http://schemas.openxmlformats.org/officeDocument/2006/relationships/customXml" Target="../ink/ink249.xml"/><Relationship Id="rId20" Type="http://schemas.openxmlformats.org/officeDocument/2006/relationships/customXml" Target="../ink/ink86.xml"/><Relationship Id="rId41" Type="http://schemas.openxmlformats.org/officeDocument/2006/relationships/image" Target="../media/image96.png"/><Relationship Id="rId62" Type="http://schemas.openxmlformats.org/officeDocument/2006/relationships/customXml" Target="../ink/ink107.xml"/><Relationship Id="rId83" Type="http://schemas.openxmlformats.org/officeDocument/2006/relationships/image" Target="../media/image117.png"/><Relationship Id="rId179" Type="http://schemas.openxmlformats.org/officeDocument/2006/relationships/customXml" Target="../ink/ink166.xml"/><Relationship Id="rId365" Type="http://schemas.openxmlformats.org/officeDocument/2006/relationships/image" Target="../media/image257.png"/><Relationship Id="rId386" Type="http://schemas.openxmlformats.org/officeDocument/2006/relationships/customXml" Target="../ink/ink270.xml"/><Relationship Id="rId190" Type="http://schemas.openxmlformats.org/officeDocument/2006/relationships/image" Target="../media/image170.png"/><Relationship Id="rId204" Type="http://schemas.openxmlformats.org/officeDocument/2006/relationships/image" Target="../media/image177.png"/><Relationship Id="rId225" Type="http://schemas.openxmlformats.org/officeDocument/2006/relationships/customXml" Target="../ink/ink189.xml"/><Relationship Id="rId246" Type="http://schemas.openxmlformats.org/officeDocument/2006/relationships/image" Target="../media/image198.png"/><Relationship Id="rId267" Type="http://schemas.openxmlformats.org/officeDocument/2006/relationships/customXml" Target="../ink/ink210.xml"/><Relationship Id="rId288" Type="http://schemas.openxmlformats.org/officeDocument/2006/relationships/image" Target="../media/image219.png"/><Relationship Id="rId106" Type="http://schemas.openxmlformats.org/officeDocument/2006/relationships/image" Target="../media/image128.png"/><Relationship Id="rId127" Type="http://schemas.openxmlformats.org/officeDocument/2006/relationships/customXml" Target="../ink/ink140.xml"/><Relationship Id="rId313" Type="http://schemas.openxmlformats.org/officeDocument/2006/relationships/image" Target="../media/image231.png"/><Relationship Id="rId10" Type="http://schemas.openxmlformats.org/officeDocument/2006/relationships/customXml" Target="../ink/ink81.xml"/><Relationship Id="rId31" Type="http://schemas.openxmlformats.org/officeDocument/2006/relationships/image" Target="../media/image91.png"/><Relationship Id="rId52" Type="http://schemas.openxmlformats.org/officeDocument/2006/relationships/customXml" Target="../ink/ink102.xml"/><Relationship Id="rId73" Type="http://schemas.openxmlformats.org/officeDocument/2006/relationships/image" Target="../media/image112.png"/><Relationship Id="rId94" Type="http://schemas.openxmlformats.org/officeDocument/2006/relationships/image" Target="../media/image122.png"/><Relationship Id="rId148" Type="http://schemas.openxmlformats.org/officeDocument/2006/relationships/image" Target="../media/image149.png"/><Relationship Id="rId169" Type="http://schemas.openxmlformats.org/officeDocument/2006/relationships/customXml" Target="../ink/ink161.xml"/><Relationship Id="rId334" Type="http://schemas.openxmlformats.org/officeDocument/2006/relationships/customXml" Target="../ink/ink244.xml"/><Relationship Id="rId355" Type="http://schemas.openxmlformats.org/officeDocument/2006/relationships/image" Target="../media/image252.png"/><Relationship Id="rId376" Type="http://schemas.openxmlformats.org/officeDocument/2006/relationships/customXml" Target="../ink/ink265.xml"/><Relationship Id="rId397" Type="http://schemas.openxmlformats.org/officeDocument/2006/relationships/image" Target="../media/image273.png"/><Relationship Id="rId4" Type="http://schemas.openxmlformats.org/officeDocument/2006/relationships/customXml" Target="../ink/ink78.xml"/><Relationship Id="rId180" Type="http://schemas.openxmlformats.org/officeDocument/2006/relationships/image" Target="../media/image165.png"/><Relationship Id="rId215" Type="http://schemas.openxmlformats.org/officeDocument/2006/relationships/customXml" Target="../ink/ink184.xml"/><Relationship Id="rId236" Type="http://schemas.openxmlformats.org/officeDocument/2006/relationships/image" Target="../media/image193.png"/><Relationship Id="rId257" Type="http://schemas.openxmlformats.org/officeDocument/2006/relationships/customXml" Target="../ink/ink205.xml"/><Relationship Id="rId278" Type="http://schemas.openxmlformats.org/officeDocument/2006/relationships/image" Target="../media/image214.png"/><Relationship Id="rId303" Type="http://schemas.openxmlformats.org/officeDocument/2006/relationships/customXml" Target="../ink/ink228.xml"/><Relationship Id="rId42" Type="http://schemas.openxmlformats.org/officeDocument/2006/relationships/customXml" Target="../ink/ink97.xml"/><Relationship Id="rId84" Type="http://schemas.openxmlformats.org/officeDocument/2006/relationships/customXml" Target="../ink/ink118.xml"/><Relationship Id="rId138" Type="http://schemas.openxmlformats.org/officeDocument/2006/relationships/image" Target="../media/image144.png"/><Relationship Id="rId345" Type="http://schemas.openxmlformats.org/officeDocument/2006/relationships/image" Target="../media/image247.png"/><Relationship Id="rId387" Type="http://schemas.openxmlformats.org/officeDocument/2006/relationships/image" Target="../media/image268.png"/><Relationship Id="rId191" Type="http://schemas.openxmlformats.org/officeDocument/2006/relationships/customXml" Target="../ink/ink172.xml"/><Relationship Id="rId205" Type="http://schemas.openxmlformats.org/officeDocument/2006/relationships/customXml" Target="../ink/ink179.xml"/><Relationship Id="rId247" Type="http://schemas.openxmlformats.org/officeDocument/2006/relationships/customXml" Target="../ink/ink20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0B15-C4F1-6DDD-233D-3B1077176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 App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66B54-4C85-19AD-D6D1-D335ADC3C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2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FBF1-3B40-3110-819A-7DB4AC37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465B0-F8A7-429E-9916-39121921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run automated workflows</a:t>
            </a:r>
          </a:p>
          <a:p>
            <a:r>
              <a:rPr lang="en-US" dirty="0"/>
              <a:t>Azure Integration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32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6E7B-7FBA-17DE-1C69-A4265910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 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25805-F633-86BE-E5BA-A10BE864B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and send email notification – Outlook, Gmail</a:t>
            </a:r>
          </a:p>
          <a:p>
            <a:r>
              <a:rPr lang="en-US" dirty="0"/>
              <a:t>Move or upload files from SFTP or FTP to Azure Storage</a:t>
            </a:r>
          </a:p>
          <a:p>
            <a:r>
              <a:rPr lang="en-US" dirty="0"/>
              <a:t>Blob is uploaded, you want to send mail</a:t>
            </a:r>
          </a:p>
          <a:p>
            <a:r>
              <a:rPr lang="en-US" dirty="0"/>
              <a:t>Sentiment Analysis of tweets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72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86B2-7973-6C11-A980-D8437297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 Key Terms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B1869-E736-1D38-C66E-8A85CC1DE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App – Develop a workflow</a:t>
            </a:r>
          </a:p>
          <a:p>
            <a:r>
              <a:rPr lang="en-US" dirty="0"/>
              <a:t>Workflow – Series of steps that define a task or process. Single trigger to start this workflow</a:t>
            </a:r>
          </a:p>
          <a:p>
            <a:r>
              <a:rPr lang="en-US" dirty="0"/>
              <a:t>Trigger – First step of the workflow</a:t>
            </a:r>
          </a:p>
          <a:p>
            <a:r>
              <a:rPr lang="en-US" dirty="0"/>
              <a:t>Action – Action is each step in a workflow after the trigger</a:t>
            </a:r>
          </a:p>
          <a:p>
            <a:r>
              <a:rPr lang="en-US" dirty="0"/>
              <a:t>Integration 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24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C864-BA12-53E4-ACC8-848C1664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- Logic App</a:t>
            </a:r>
            <a:endParaRPr lang="en-IN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B4AF92-D2C0-252A-6A75-406ECC571A47}"/>
              </a:ext>
            </a:extLst>
          </p:cNvPr>
          <p:cNvGrpSpPr/>
          <p:nvPr/>
        </p:nvGrpSpPr>
        <p:grpSpPr>
          <a:xfrm>
            <a:off x="1298247" y="1274441"/>
            <a:ext cx="3695760" cy="1892520"/>
            <a:chOff x="1298247" y="1274441"/>
            <a:chExt cx="3695760" cy="189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895F5C5-F24B-E3D4-DAEA-BD42772D60D4}"/>
                    </a:ext>
                  </a:extLst>
                </p14:cNvPr>
                <p14:cNvContentPartPr/>
                <p14:nvPr/>
              </p14:nvContentPartPr>
              <p14:xfrm>
                <a:off x="2177727" y="2483681"/>
                <a:ext cx="192240" cy="356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895F5C5-F24B-E3D4-DAEA-BD42772D60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68727" y="2474681"/>
                  <a:ext cx="2098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F6A148D-5897-D6BA-D98C-D90528B7A6C4}"/>
                    </a:ext>
                  </a:extLst>
                </p14:cNvPr>
                <p14:cNvContentPartPr/>
                <p14:nvPr/>
              </p14:nvContentPartPr>
              <p14:xfrm>
                <a:off x="2417487" y="2588081"/>
                <a:ext cx="99720" cy="104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F6A148D-5897-D6BA-D98C-D90528B7A6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08847" y="2579441"/>
                  <a:ext cx="117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7F1F2EA-853A-40C3-A2DD-4F59BC13B4FD}"/>
                    </a:ext>
                  </a:extLst>
                </p14:cNvPr>
                <p14:cNvContentPartPr/>
                <p14:nvPr/>
              </p14:nvContentPartPr>
              <p14:xfrm>
                <a:off x="2488047" y="2586641"/>
                <a:ext cx="263520" cy="387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7F1F2EA-853A-40C3-A2DD-4F59BC13B4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79407" y="2577641"/>
                  <a:ext cx="2811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3923928-4067-851E-75DE-09B6D8B2B57B}"/>
                    </a:ext>
                  </a:extLst>
                </p14:cNvPr>
                <p14:cNvContentPartPr/>
                <p14:nvPr/>
              </p14:nvContentPartPr>
              <p14:xfrm>
                <a:off x="2737887" y="2446601"/>
                <a:ext cx="148680" cy="309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3923928-4067-851E-75DE-09B6D8B2B5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28887" y="2437961"/>
                  <a:ext cx="1663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99F1777-4E3F-58A6-290C-71E0406AF15F}"/>
                    </a:ext>
                  </a:extLst>
                </p14:cNvPr>
                <p14:cNvContentPartPr/>
                <p14:nvPr/>
              </p14:nvContentPartPr>
              <p14:xfrm>
                <a:off x="3128487" y="2457761"/>
                <a:ext cx="127800" cy="282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99F1777-4E3F-58A6-290C-71E0406AF1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19847" y="2448761"/>
                  <a:ext cx="1454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9B33E5-5035-8732-D32E-FBAED109BC16}"/>
                    </a:ext>
                  </a:extLst>
                </p14:cNvPr>
                <p14:cNvContentPartPr/>
                <p14:nvPr/>
              </p14:nvContentPartPr>
              <p14:xfrm>
                <a:off x="3169527" y="2535881"/>
                <a:ext cx="363240" cy="243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9B33E5-5035-8732-D32E-FBAED109BC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60527" y="2527241"/>
                  <a:ext cx="3808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29E6FDD-5AF7-BC59-21F8-B885D0C291DB}"/>
                    </a:ext>
                  </a:extLst>
                </p14:cNvPr>
                <p14:cNvContentPartPr/>
                <p14:nvPr/>
              </p14:nvContentPartPr>
              <p14:xfrm>
                <a:off x="1996647" y="2182721"/>
                <a:ext cx="1600560" cy="788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29E6FDD-5AF7-BC59-21F8-B885D0C291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7647" y="2173721"/>
                  <a:ext cx="161820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10674F-9A85-E114-9526-229122C37824}"/>
                    </a:ext>
                  </a:extLst>
                </p14:cNvPr>
                <p14:cNvContentPartPr/>
                <p14:nvPr/>
              </p14:nvContentPartPr>
              <p14:xfrm>
                <a:off x="1961007" y="2320241"/>
                <a:ext cx="1618560" cy="846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10674F-9A85-E114-9526-229122C378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52367" y="2311601"/>
                  <a:ext cx="163620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EB5A5F-075F-AF03-6AAA-9659C5576737}"/>
                    </a:ext>
                  </a:extLst>
                </p14:cNvPr>
                <p14:cNvContentPartPr/>
                <p14:nvPr/>
              </p14:nvContentPartPr>
              <p14:xfrm>
                <a:off x="2094567" y="1914521"/>
                <a:ext cx="238320" cy="357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EB5A5F-075F-AF03-6AAA-9659C55767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85567" y="1905521"/>
                  <a:ext cx="2559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4E9AB3-D3A8-F9CB-1E66-DBA694013351}"/>
                    </a:ext>
                  </a:extLst>
                </p14:cNvPr>
                <p14:cNvContentPartPr/>
                <p14:nvPr/>
              </p14:nvContentPartPr>
              <p14:xfrm>
                <a:off x="2182767" y="2198921"/>
                <a:ext cx="191520" cy="66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4E9AB3-D3A8-F9CB-1E66-DBA6940133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73767" y="2190281"/>
                  <a:ext cx="2091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3BBF55-7940-38C2-C643-CB97C1F0F237}"/>
                    </a:ext>
                  </a:extLst>
                </p14:cNvPr>
                <p14:cNvContentPartPr/>
                <p14:nvPr/>
              </p14:nvContentPartPr>
              <p14:xfrm>
                <a:off x="1298247" y="1599881"/>
                <a:ext cx="151200" cy="92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3BBF55-7940-38C2-C643-CB97C1F0F23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89247" y="1590881"/>
                  <a:ext cx="1688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324761B-D491-3BC1-3DD1-98CE7932944C}"/>
                    </a:ext>
                  </a:extLst>
                </p14:cNvPr>
                <p14:cNvContentPartPr/>
                <p14:nvPr/>
              </p14:nvContentPartPr>
              <p14:xfrm>
                <a:off x="1401567" y="1599521"/>
                <a:ext cx="21240" cy="193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324761B-D491-3BC1-3DD1-98CE793294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92927" y="1590521"/>
                  <a:ext cx="388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C4DFBE-2978-05FD-A570-6B94457C612D}"/>
                    </a:ext>
                  </a:extLst>
                </p14:cNvPr>
                <p14:cNvContentPartPr/>
                <p14:nvPr/>
              </p14:nvContentPartPr>
              <p14:xfrm>
                <a:off x="1460967" y="1566761"/>
                <a:ext cx="177120" cy="240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C4DFBE-2978-05FD-A570-6B94457C61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51967" y="1558121"/>
                  <a:ext cx="1947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46AA2A-DED7-DC23-B9FC-1E42C8662E9F}"/>
                    </a:ext>
                  </a:extLst>
                </p14:cNvPr>
                <p14:cNvContentPartPr/>
                <p14:nvPr/>
              </p14:nvContentPartPr>
              <p14:xfrm>
                <a:off x="1671207" y="1650281"/>
                <a:ext cx="241920" cy="295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46AA2A-DED7-DC23-B9FC-1E42C8662E9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62207" y="1641281"/>
                  <a:ext cx="2595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0E814A7-F92B-42F0-2193-7346C3CC10A6}"/>
                    </a:ext>
                  </a:extLst>
                </p14:cNvPr>
                <p14:cNvContentPartPr/>
                <p14:nvPr/>
              </p14:nvContentPartPr>
              <p14:xfrm>
                <a:off x="1953807" y="1561001"/>
                <a:ext cx="252000" cy="217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0E814A7-F92B-42F0-2193-7346C3CC10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44807" y="1552361"/>
                  <a:ext cx="2696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4768E9-3F66-5A54-DBC3-6785E72A9857}"/>
                    </a:ext>
                  </a:extLst>
                </p14:cNvPr>
                <p14:cNvContentPartPr/>
                <p14:nvPr/>
              </p14:nvContentPartPr>
              <p14:xfrm>
                <a:off x="2344047" y="1498361"/>
                <a:ext cx="97200" cy="263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4768E9-3F66-5A54-DBC3-6785E72A985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35407" y="1489721"/>
                  <a:ext cx="114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31FCA88-6229-B6FA-59D7-6AB3E3233342}"/>
                    </a:ext>
                  </a:extLst>
                </p14:cNvPr>
                <p14:cNvContentPartPr/>
                <p14:nvPr/>
              </p14:nvContentPartPr>
              <p14:xfrm>
                <a:off x="2488407" y="1544081"/>
                <a:ext cx="102240" cy="190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31FCA88-6229-B6FA-59D7-6AB3E323334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79407" y="1535081"/>
                  <a:ext cx="119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C06A234-7DAD-4E01-C900-E3379CE3668D}"/>
                    </a:ext>
                  </a:extLst>
                </p14:cNvPr>
                <p14:cNvContentPartPr/>
                <p14:nvPr/>
              </p14:nvContentPartPr>
              <p14:xfrm>
                <a:off x="2620527" y="1464881"/>
                <a:ext cx="11880" cy="196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C06A234-7DAD-4E01-C900-E3379CE3668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11527" y="1456241"/>
                  <a:ext cx="29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E5103C-2DD6-7844-AD02-EAC4DD996B93}"/>
                    </a:ext>
                  </a:extLst>
                </p14:cNvPr>
                <p14:cNvContentPartPr/>
                <p14:nvPr/>
              </p14:nvContentPartPr>
              <p14:xfrm>
                <a:off x="2689647" y="1556681"/>
                <a:ext cx="67680" cy="75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E5103C-2DD6-7844-AD02-EAC4DD996B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80647" y="1548041"/>
                  <a:ext cx="85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0517FDB-B255-7EE9-D870-3B7275959ABB}"/>
                    </a:ext>
                  </a:extLst>
                </p14:cNvPr>
                <p14:cNvContentPartPr/>
                <p14:nvPr/>
              </p14:nvContentPartPr>
              <p14:xfrm>
                <a:off x="2811687" y="1398281"/>
                <a:ext cx="91800" cy="219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0517FDB-B255-7EE9-D870-3B7275959AB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03047" y="1389281"/>
                  <a:ext cx="1094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5FB6AE2-F9A1-08B0-9FE5-2FA66615C7CD}"/>
                    </a:ext>
                  </a:extLst>
                </p14:cNvPr>
                <p14:cNvContentPartPr/>
                <p14:nvPr/>
              </p14:nvContentPartPr>
              <p14:xfrm>
                <a:off x="3019047" y="1611401"/>
                <a:ext cx="147600" cy="246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5FB6AE2-F9A1-08B0-9FE5-2FA66615C7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10047" y="1602401"/>
                  <a:ext cx="1652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63A07EC-FBAC-24A0-7300-50C121A8C678}"/>
                    </a:ext>
                  </a:extLst>
                </p14:cNvPr>
                <p14:cNvContentPartPr/>
                <p14:nvPr/>
              </p14:nvContentPartPr>
              <p14:xfrm>
                <a:off x="3212367" y="1626521"/>
                <a:ext cx="62640" cy="106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63A07EC-FBAC-24A0-7300-50C121A8C67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03727" y="1617881"/>
                  <a:ext cx="80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7F5F02-54E6-32C0-AA6C-D0552243B0D1}"/>
                    </a:ext>
                  </a:extLst>
                </p14:cNvPr>
                <p14:cNvContentPartPr/>
                <p14:nvPr/>
              </p14:nvContentPartPr>
              <p14:xfrm>
                <a:off x="3255207" y="1499081"/>
                <a:ext cx="118440" cy="225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7F5F02-54E6-32C0-AA6C-D0552243B0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46207" y="1490081"/>
                  <a:ext cx="1360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E7AFE8-2B9B-D949-A8FF-1CB43E783E75}"/>
                    </a:ext>
                  </a:extLst>
                </p14:cNvPr>
                <p14:cNvContentPartPr/>
                <p14:nvPr/>
              </p14:nvContentPartPr>
              <p14:xfrm>
                <a:off x="3402447" y="1448681"/>
                <a:ext cx="46080" cy="273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E7AFE8-2B9B-D949-A8FF-1CB43E783E7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93807" y="1440041"/>
                  <a:ext cx="637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7F340E-82E0-57A5-A6DF-D3F2285F32D8}"/>
                    </a:ext>
                  </a:extLst>
                </p14:cNvPr>
                <p14:cNvContentPartPr/>
                <p14:nvPr/>
              </p14:nvContentPartPr>
              <p14:xfrm>
                <a:off x="3374367" y="1576121"/>
                <a:ext cx="144000" cy="101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7F340E-82E0-57A5-A6DF-D3F2285F32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65727" y="1567121"/>
                  <a:ext cx="161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1314268-0A55-7CAA-CAC4-B64E65EF4720}"/>
                    </a:ext>
                  </a:extLst>
                </p14:cNvPr>
                <p14:cNvContentPartPr/>
                <p14:nvPr/>
              </p14:nvContentPartPr>
              <p14:xfrm>
                <a:off x="3487047" y="1455521"/>
                <a:ext cx="360" cy="7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1314268-0A55-7CAA-CAC4-B64E65EF472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78407" y="1446521"/>
                  <a:ext cx="18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7FFC545-88E7-C94D-9AEB-940C280D248B}"/>
                    </a:ext>
                  </a:extLst>
                </p14:cNvPr>
                <p14:cNvContentPartPr/>
                <p14:nvPr/>
              </p14:nvContentPartPr>
              <p14:xfrm>
                <a:off x="3555447" y="1550921"/>
                <a:ext cx="240120" cy="284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7FFC545-88E7-C94D-9AEB-940C280D24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46447" y="1542281"/>
                  <a:ext cx="2577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D7FC9E9-383C-22B9-5FBE-75041B5CBE66}"/>
                    </a:ext>
                  </a:extLst>
                </p14:cNvPr>
                <p14:cNvContentPartPr/>
                <p14:nvPr/>
              </p14:nvContentPartPr>
              <p14:xfrm>
                <a:off x="3853887" y="1530761"/>
                <a:ext cx="247320" cy="110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D7FC9E9-383C-22B9-5FBE-75041B5CBE6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44887" y="1521761"/>
                  <a:ext cx="264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F8F5659-9F30-DAC1-E25D-BBA5A2A88757}"/>
                    </a:ext>
                  </a:extLst>
                </p14:cNvPr>
                <p14:cNvContentPartPr/>
                <p14:nvPr/>
              </p14:nvContentPartPr>
              <p14:xfrm>
                <a:off x="4151967" y="1551641"/>
                <a:ext cx="56520" cy="67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F8F5659-9F30-DAC1-E25D-BBA5A2A8875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42967" y="1542641"/>
                  <a:ext cx="74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5F1508D-6B5D-A587-99DA-AD9B9CC95432}"/>
                    </a:ext>
                  </a:extLst>
                </p14:cNvPr>
                <p14:cNvContentPartPr/>
                <p14:nvPr/>
              </p14:nvContentPartPr>
              <p14:xfrm>
                <a:off x="4276887" y="1451561"/>
                <a:ext cx="168120" cy="223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5F1508D-6B5D-A587-99DA-AD9B9CC9543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68247" y="1442921"/>
                  <a:ext cx="1857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331AEC-F48B-7A05-E871-D009DA3254EF}"/>
                    </a:ext>
                  </a:extLst>
                </p14:cNvPr>
                <p14:cNvContentPartPr/>
                <p14:nvPr/>
              </p14:nvContentPartPr>
              <p14:xfrm>
                <a:off x="4392807" y="1452641"/>
                <a:ext cx="24480" cy="50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331AEC-F48B-7A05-E871-D009DA3254E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83807" y="1443641"/>
                  <a:ext cx="421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0D4815-D008-F5C9-7595-27F2FFBAF088}"/>
                    </a:ext>
                  </a:extLst>
                </p14:cNvPr>
                <p14:cNvContentPartPr/>
                <p14:nvPr/>
              </p14:nvContentPartPr>
              <p14:xfrm>
                <a:off x="4458687" y="1433201"/>
                <a:ext cx="156960" cy="239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0D4815-D008-F5C9-7595-27F2FFBAF08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49687" y="1424561"/>
                  <a:ext cx="174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54E5E5F-3FD1-F3E1-47A3-87014150015E}"/>
                    </a:ext>
                  </a:extLst>
                </p14:cNvPr>
                <p14:cNvContentPartPr/>
                <p14:nvPr/>
              </p14:nvContentPartPr>
              <p14:xfrm>
                <a:off x="4673967" y="1412681"/>
                <a:ext cx="225720" cy="234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54E5E5F-3FD1-F3E1-47A3-87014150015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64967" y="1403681"/>
                  <a:ext cx="2433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4EE2981-6B28-2CEB-13D3-F7248A06E29D}"/>
                    </a:ext>
                  </a:extLst>
                </p14:cNvPr>
                <p14:cNvContentPartPr/>
                <p14:nvPr/>
              </p14:nvContentPartPr>
              <p14:xfrm>
                <a:off x="4895727" y="1274441"/>
                <a:ext cx="98280" cy="488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4EE2981-6B28-2CEB-13D3-F7248A06E29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87087" y="1265801"/>
                  <a:ext cx="115920" cy="50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B87589-DDFC-3EF9-E47A-6DB51E0E34A1}"/>
              </a:ext>
            </a:extLst>
          </p:cNvPr>
          <p:cNvGrpSpPr/>
          <p:nvPr/>
        </p:nvGrpSpPr>
        <p:grpSpPr>
          <a:xfrm>
            <a:off x="2139927" y="3186401"/>
            <a:ext cx="1612440" cy="1649880"/>
            <a:chOff x="2139927" y="3186401"/>
            <a:chExt cx="1612440" cy="164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C4BF6C-2865-0AD4-C7C2-FDDC52161525}"/>
                    </a:ext>
                  </a:extLst>
                </p14:cNvPr>
                <p14:cNvContentPartPr/>
                <p14:nvPr/>
              </p14:nvContentPartPr>
              <p14:xfrm>
                <a:off x="2683167" y="3186401"/>
                <a:ext cx="26640" cy="712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C4BF6C-2865-0AD4-C7C2-FDDC5216152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74167" y="3177761"/>
                  <a:ext cx="4428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CBE2BA2-551C-6291-1E4D-5EECAF6B0D0F}"/>
                    </a:ext>
                  </a:extLst>
                </p14:cNvPr>
                <p14:cNvContentPartPr/>
                <p14:nvPr/>
              </p14:nvContentPartPr>
              <p14:xfrm>
                <a:off x="2574807" y="3719561"/>
                <a:ext cx="185040" cy="131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CBE2BA2-551C-6291-1E4D-5EECAF6B0D0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66167" y="3710561"/>
                  <a:ext cx="2026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91636F-617C-CEBD-623E-974DDB66EAB8}"/>
                    </a:ext>
                  </a:extLst>
                </p14:cNvPr>
                <p14:cNvContentPartPr/>
                <p14:nvPr/>
              </p14:nvContentPartPr>
              <p14:xfrm>
                <a:off x="2847327" y="3313481"/>
                <a:ext cx="143640" cy="250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91636F-617C-CEBD-623E-974DDB66EAB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38327" y="3304481"/>
                  <a:ext cx="1612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F0C9E08-55D0-7454-FAC8-7C0DBBCD4715}"/>
                    </a:ext>
                  </a:extLst>
                </p14:cNvPr>
                <p14:cNvContentPartPr/>
                <p14:nvPr/>
              </p14:nvContentPartPr>
              <p14:xfrm>
                <a:off x="2899527" y="3377921"/>
                <a:ext cx="183960" cy="66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F0C9E08-55D0-7454-FAC8-7C0DBBCD471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90527" y="3369281"/>
                  <a:ext cx="201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4DD8026-D9B3-4B48-F49C-A90D62B598BD}"/>
                    </a:ext>
                  </a:extLst>
                </p14:cNvPr>
                <p14:cNvContentPartPr/>
                <p14:nvPr/>
              </p14:nvContentPartPr>
              <p14:xfrm>
                <a:off x="3089607" y="3277121"/>
                <a:ext cx="202680" cy="245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4DD8026-D9B3-4B48-F49C-A90D62B598B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80607" y="3268121"/>
                  <a:ext cx="2203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8139E2-44C3-9758-5E9B-4B2CA5AEBBF9}"/>
                    </a:ext>
                  </a:extLst>
                </p14:cNvPr>
                <p14:cNvContentPartPr/>
                <p14:nvPr/>
              </p14:nvContentPartPr>
              <p14:xfrm>
                <a:off x="3179607" y="3277481"/>
                <a:ext cx="200160" cy="219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8139E2-44C3-9758-5E9B-4B2CA5AEBBF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70607" y="3268841"/>
                  <a:ext cx="2178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63AB41C-6639-FEEC-A511-7AF7A4D5CDDE}"/>
                    </a:ext>
                  </a:extLst>
                </p14:cNvPr>
                <p14:cNvContentPartPr/>
                <p14:nvPr/>
              </p14:nvContentPartPr>
              <p14:xfrm>
                <a:off x="3428367" y="3360281"/>
                <a:ext cx="52200" cy="112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63AB41C-6639-FEEC-A511-7AF7A4D5CD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19367" y="3351641"/>
                  <a:ext cx="698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667B6D-DF36-A8FA-1C5D-3E75A9FF05C9}"/>
                    </a:ext>
                  </a:extLst>
                </p14:cNvPr>
                <p14:cNvContentPartPr/>
                <p14:nvPr/>
              </p14:nvContentPartPr>
              <p14:xfrm>
                <a:off x="3576327" y="3325721"/>
                <a:ext cx="146520" cy="109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667B6D-DF36-A8FA-1C5D-3E75A9FF05C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67327" y="3316721"/>
                  <a:ext cx="1641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B8E1F7B-DB6E-CC1E-A618-53C7F0DAFC3B}"/>
                    </a:ext>
                  </a:extLst>
                </p14:cNvPr>
                <p14:cNvContentPartPr/>
                <p14:nvPr/>
              </p14:nvContentPartPr>
              <p14:xfrm>
                <a:off x="2139927" y="4021601"/>
                <a:ext cx="133200" cy="193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B8E1F7B-DB6E-CC1E-A618-53C7F0DAFC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31287" y="4012601"/>
                  <a:ext cx="1508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62179A4-8D64-67CF-F915-6DCB4AB48F7A}"/>
                    </a:ext>
                  </a:extLst>
                </p14:cNvPr>
                <p14:cNvContentPartPr/>
                <p14:nvPr/>
              </p14:nvContentPartPr>
              <p14:xfrm>
                <a:off x="2265567" y="3923681"/>
                <a:ext cx="425160" cy="302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62179A4-8D64-67CF-F915-6DCB4AB48F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56567" y="3914681"/>
                  <a:ext cx="4428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09A4ABB-07ED-903D-4237-925A9B2A960E}"/>
                    </a:ext>
                  </a:extLst>
                </p14:cNvPr>
                <p14:cNvContentPartPr/>
                <p14:nvPr/>
              </p14:nvContentPartPr>
              <p14:xfrm>
                <a:off x="2845527" y="4075241"/>
                <a:ext cx="304560" cy="100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09A4ABB-07ED-903D-4237-925A9B2A960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36527" y="4066601"/>
                  <a:ext cx="322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18F0CA4-5DC6-72AF-FCB7-FAB11C1FA325}"/>
                    </a:ext>
                  </a:extLst>
                </p14:cNvPr>
                <p14:cNvContentPartPr/>
                <p14:nvPr/>
              </p14:nvContentPartPr>
              <p14:xfrm>
                <a:off x="3198687" y="3915401"/>
                <a:ext cx="204120" cy="231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18F0CA4-5DC6-72AF-FCB7-FAB11C1FA32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90047" y="3906761"/>
                  <a:ext cx="2217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5E7D49-1DFA-B87F-8983-2C08D530139A}"/>
                    </a:ext>
                  </a:extLst>
                </p14:cNvPr>
                <p14:cNvContentPartPr/>
                <p14:nvPr/>
              </p14:nvContentPartPr>
              <p14:xfrm>
                <a:off x="3175647" y="3944201"/>
                <a:ext cx="10440" cy="12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5E7D49-1DFA-B87F-8983-2C08D530139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66647" y="3935561"/>
                  <a:ext cx="28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B298840-4B58-C559-EBA2-55DAACE00F21}"/>
                    </a:ext>
                  </a:extLst>
                </p14:cNvPr>
                <p14:cNvContentPartPr/>
                <p14:nvPr/>
              </p14:nvContentPartPr>
              <p14:xfrm>
                <a:off x="3106887" y="4095041"/>
                <a:ext cx="109800" cy="82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B298840-4B58-C559-EBA2-55DAACE00F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98247" y="4086401"/>
                  <a:ext cx="1274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B03C645-50D8-89EF-CDE5-1E2F7B7941C3}"/>
                    </a:ext>
                  </a:extLst>
                </p14:cNvPr>
                <p14:cNvContentPartPr/>
                <p14:nvPr/>
              </p14:nvContentPartPr>
              <p14:xfrm>
                <a:off x="2333247" y="4239761"/>
                <a:ext cx="1058040" cy="104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B03C645-50D8-89EF-CDE5-1E2F7B7941C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24607" y="4231121"/>
                  <a:ext cx="1075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CB732D9-0D95-7890-41DD-8EF1603D1E09}"/>
                    </a:ext>
                  </a:extLst>
                </p14:cNvPr>
                <p14:cNvContentPartPr/>
                <p14:nvPr/>
              </p14:nvContentPartPr>
              <p14:xfrm>
                <a:off x="2328567" y="4313921"/>
                <a:ext cx="934920" cy="92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CB732D9-0D95-7890-41DD-8EF1603D1E0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19567" y="4304921"/>
                  <a:ext cx="952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784A0A0-3249-CA47-B125-895B7659461D}"/>
                    </a:ext>
                  </a:extLst>
                </p14:cNvPr>
                <p14:cNvContentPartPr/>
                <p14:nvPr/>
              </p14:nvContentPartPr>
              <p14:xfrm>
                <a:off x="2513967" y="4596881"/>
                <a:ext cx="321120" cy="200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784A0A0-3249-CA47-B125-895B765946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04967" y="4588241"/>
                  <a:ext cx="3387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726F216-51C4-0FE2-CAE2-EE28C3DE8A74}"/>
                    </a:ext>
                  </a:extLst>
                </p14:cNvPr>
                <p14:cNvContentPartPr/>
                <p14:nvPr/>
              </p14:nvContentPartPr>
              <p14:xfrm>
                <a:off x="2929767" y="4661321"/>
                <a:ext cx="18360" cy="173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726F216-51C4-0FE2-CAE2-EE28C3DE8A7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20767" y="4652321"/>
                  <a:ext cx="36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9740849-2659-32B6-F03A-595BDCEC6163}"/>
                    </a:ext>
                  </a:extLst>
                </p14:cNvPr>
                <p14:cNvContentPartPr/>
                <p14:nvPr/>
              </p14:nvContentPartPr>
              <p14:xfrm>
                <a:off x="2894847" y="4659521"/>
                <a:ext cx="148680" cy="176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9740849-2659-32B6-F03A-595BDCEC616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86207" y="4650521"/>
                  <a:ext cx="1663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7D7BF66-8ADD-245B-F514-DFEA64F4AF14}"/>
                    </a:ext>
                  </a:extLst>
                </p14:cNvPr>
                <p14:cNvContentPartPr/>
                <p14:nvPr/>
              </p14:nvContentPartPr>
              <p14:xfrm>
                <a:off x="3057567" y="4555121"/>
                <a:ext cx="272160" cy="248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7D7BF66-8ADD-245B-F514-DFEA64F4AF1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48567" y="4546121"/>
                  <a:ext cx="2898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6B51231-C58B-9657-C1E9-E5D62A7A6876}"/>
                    </a:ext>
                  </a:extLst>
                </p14:cNvPr>
                <p14:cNvContentPartPr/>
                <p14:nvPr/>
              </p14:nvContentPartPr>
              <p14:xfrm>
                <a:off x="3183207" y="4596881"/>
                <a:ext cx="366480" cy="167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6B51231-C58B-9657-C1E9-E5D62A7A687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74207" y="4587881"/>
                  <a:ext cx="384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58C3BDE-6720-0862-4AFE-B74694582738}"/>
                    </a:ext>
                  </a:extLst>
                </p14:cNvPr>
                <p14:cNvContentPartPr/>
                <p14:nvPr/>
              </p14:nvContentPartPr>
              <p14:xfrm>
                <a:off x="3533127" y="4424081"/>
                <a:ext cx="45360" cy="229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58C3BDE-6720-0862-4AFE-B7469458273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24487" y="4415441"/>
                  <a:ext cx="63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F36FE37-6039-AC46-0F4F-63D1629248B0}"/>
                    </a:ext>
                  </a:extLst>
                </p14:cNvPr>
                <p14:cNvContentPartPr/>
                <p14:nvPr/>
              </p14:nvContentPartPr>
              <p14:xfrm>
                <a:off x="3657687" y="4478801"/>
                <a:ext cx="20160" cy="243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F36FE37-6039-AC46-0F4F-63D1629248B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48687" y="4470161"/>
                  <a:ext cx="378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DE04D45-5530-E809-0D6F-4AC54C3B760D}"/>
                    </a:ext>
                  </a:extLst>
                </p14:cNvPr>
                <p14:cNvContentPartPr/>
                <p14:nvPr/>
              </p14:nvContentPartPr>
              <p14:xfrm>
                <a:off x="3715647" y="4589321"/>
                <a:ext cx="36720" cy="152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DE04D45-5530-E809-0D6F-4AC54C3B760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07007" y="4580321"/>
                  <a:ext cx="5436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CF4035C-DE2A-C8BB-C844-6C6F2E142DB6}"/>
              </a:ext>
            </a:extLst>
          </p:cNvPr>
          <p:cNvGrpSpPr/>
          <p:nvPr/>
        </p:nvGrpSpPr>
        <p:grpSpPr>
          <a:xfrm>
            <a:off x="3999327" y="4511561"/>
            <a:ext cx="634320" cy="208440"/>
            <a:chOff x="3999327" y="4511561"/>
            <a:chExt cx="63432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E2707BF-1E9F-3A4B-0CA6-F97B8261D72B}"/>
                    </a:ext>
                  </a:extLst>
                </p14:cNvPr>
                <p14:cNvContentPartPr/>
                <p14:nvPr/>
              </p14:nvContentPartPr>
              <p14:xfrm>
                <a:off x="3999327" y="4511561"/>
                <a:ext cx="234360" cy="201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E2707BF-1E9F-3A4B-0CA6-F97B8261D72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90327" y="4502921"/>
                  <a:ext cx="252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7722E85-0B94-4638-6DF9-DFC20BFE6FF2}"/>
                    </a:ext>
                  </a:extLst>
                </p14:cNvPr>
                <p14:cNvContentPartPr/>
                <p14:nvPr/>
              </p14:nvContentPartPr>
              <p14:xfrm>
                <a:off x="4264287" y="4597961"/>
                <a:ext cx="33120" cy="114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7722E85-0B94-4638-6DF9-DFC20BFE6FF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55287" y="4588961"/>
                  <a:ext cx="50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8991D20-DDF5-FDBF-EB2F-095FB7B12758}"/>
                    </a:ext>
                  </a:extLst>
                </p14:cNvPr>
                <p14:cNvContentPartPr/>
                <p14:nvPr/>
              </p14:nvContentPartPr>
              <p14:xfrm>
                <a:off x="4293447" y="4535681"/>
                <a:ext cx="252720" cy="184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8991D20-DDF5-FDBF-EB2F-095FB7B1275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84807" y="4526681"/>
                  <a:ext cx="270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B081C32-3FD8-0027-91E6-83985C82ECB0}"/>
                    </a:ext>
                  </a:extLst>
                </p14:cNvPr>
                <p14:cNvContentPartPr/>
                <p14:nvPr/>
              </p14:nvContentPartPr>
              <p14:xfrm>
                <a:off x="4385967" y="4541801"/>
                <a:ext cx="247680" cy="68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B081C32-3FD8-0027-91E6-83985C82ECB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76967" y="4532801"/>
                  <a:ext cx="26532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4504214-A453-6DD7-5FF1-E8FF7804C578}"/>
              </a:ext>
            </a:extLst>
          </p:cNvPr>
          <p:cNvGrpSpPr/>
          <p:nvPr/>
        </p:nvGrpSpPr>
        <p:grpSpPr>
          <a:xfrm>
            <a:off x="4907967" y="4369721"/>
            <a:ext cx="418680" cy="260640"/>
            <a:chOff x="4907967" y="4369721"/>
            <a:chExt cx="41868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0E65F5D-FDD1-A46E-1F0C-A7E42A7C7E8D}"/>
                    </a:ext>
                  </a:extLst>
                </p14:cNvPr>
                <p14:cNvContentPartPr/>
                <p14:nvPr/>
              </p14:nvContentPartPr>
              <p14:xfrm>
                <a:off x="4907967" y="4369721"/>
                <a:ext cx="166320" cy="259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0E65F5D-FDD1-A46E-1F0C-A7E42A7C7E8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99327" y="4360721"/>
                  <a:ext cx="1839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1401190-7DCA-3809-0D52-23451C4D0E70}"/>
                    </a:ext>
                  </a:extLst>
                </p14:cNvPr>
                <p14:cNvContentPartPr/>
                <p14:nvPr/>
              </p14:nvContentPartPr>
              <p14:xfrm>
                <a:off x="5111007" y="4378721"/>
                <a:ext cx="59400" cy="207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1401190-7DCA-3809-0D52-23451C4D0E7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02367" y="4369721"/>
                  <a:ext cx="770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59EB912-0816-B272-7E51-642C4FD75341}"/>
                    </a:ext>
                  </a:extLst>
                </p14:cNvPr>
                <p14:cNvContentPartPr/>
                <p14:nvPr/>
              </p14:nvContentPartPr>
              <p14:xfrm>
                <a:off x="5221527" y="4538921"/>
                <a:ext cx="105120" cy="91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59EB912-0816-B272-7E51-642C4FD7534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12527" y="4530281"/>
                  <a:ext cx="12276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8A5D702-41F6-730D-A75B-7BACE98B3E1C}"/>
              </a:ext>
            </a:extLst>
          </p:cNvPr>
          <p:cNvGrpSpPr/>
          <p:nvPr/>
        </p:nvGrpSpPr>
        <p:grpSpPr>
          <a:xfrm>
            <a:off x="5588727" y="4237961"/>
            <a:ext cx="1882800" cy="322200"/>
            <a:chOff x="5588727" y="4237961"/>
            <a:chExt cx="1882800" cy="32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CA84230-1D87-791A-C10A-F5C4AEC0D450}"/>
                    </a:ext>
                  </a:extLst>
                </p14:cNvPr>
                <p14:cNvContentPartPr/>
                <p14:nvPr/>
              </p14:nvContentPartPr>
              <p14:xfrm>
                <a:off x="5626167" y="4363961"/>
                <a:ext cx="37440" cy="196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CA84230-1D87-791A-C10A-F5C4AEC0D45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17167" y="4355321"/>
                  <a:ext cx="550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F2B9F3E-92DE-F509-442E-4E85A607D920}"/>
                    </a:ext>
                  </a:extLst>
                </p14:cNvPr>
                <p14:cNvContentPartPr/>
                <p14:nvPr/>
              </p14:nvContentPartPr>
              <p14:xfrm>
                <a:off x="5588727" y="4237961"/>
                <a:ext cx="507600" cy="308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F2B9F3E-92DE-F509-442E-4E85A607D92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79727" y="4229321"/>
                  <a:ext cx="5252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96C93A0-2EC4-D0A4-8238-13A2F553B3F6}"/>
                    </a:ext>
                  </a:extLst>
                </p14:cNvPr>
                <p14:cNvContentPartPr/>
                <p14:nvPr/>
              </p14:nvContentPartPr>
              <p14:xfrm>
                <a:off x="5874567" y="4251281"/>
                <a:ext cx="464040" cy="107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96C93A0-2EC4-D0A4-8238-13A2F553B3F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65927" y="4242281"/>
                  <a:ext cx="481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07DF9B0-0C7A-10EA-9F53-176A4FEA7113}"/>
                    </a:ext>
                  </a:extLst>
                </p14:cNvPr>
                <p14:cNvContentPartPr/>
                <p14:nvPr/>
              </p14:nvContentPartPr>
              <p14:xfrm>
                <a:off x="6348327" y="4267481"/>
                <a:ext cx="436320" cy="254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07DF9B0-0C7A-10EA-9F53-176A4FEA711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39687" y="4258481"/>
                  <a:ext cx="4539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543C244-49A9-9DAB-A5AB-768BE8085C42}"/>
                    </a:ext>
                  </a:extLst>
                </p14:cNvPr>
                <p14:cNvContentPartPr/>
                <p14:nvPr/>
              </p14:nvContentPartPr>
              <p14:xfrm>
                <a:off x="6912807" y="4258481"/>
                <a:ext cx="558720" cy="271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543C244-49A9-9DAB-A5AB-768BE8085C4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904167" y="4249481"/>
                  <a:ext cx="57636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1A3D963-1B3D-01F6-74CA-906378CDCBE0}"/>
              </a:ext>
            </a:extLst>
          </p:cNvPr>
          <p:cNvGrpSpPr/>
          <p:nvPr/>
        </p:nvGrpSpPr>
        <p:grpSpPr>
          <a:xfrm>
            <a:off x="4857207" y="4758161"/>
            <a:ext cx="1369800" cy="194040"/>
            <a:chOff x="4857207" y="4758161"/>
            <a:chExt cx="1369800" cy="1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E092F7C-B10A-9BA0-22AB-FBF48E42004A}"/>
                    </a:ext>
                  </a:extLst>
                </p14:cNvPr>
                <p14:cNvContentPartPr/>
                <p14:nvPr/>
              </p14:nvContentPartPr>
              <p14:xfrm>
                <a:off x="4857207" y="4844921"/>
                <a:ext cx="323280" cy="69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E092F7C-B10A-9BA0-22AB-FBF48E4200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848207" y="4836281"/>
                  <a:ext cx="340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B181EDF-A41F-B92D-8A1A-7B412C82EC3B}"/>
                    </a:ext>
                  </a:extLst>
                </p14:cNvPr>
                <p14:cNvContentPartPr/>
                <p14:nvPr/>
              </p14:nvContentPartPr>
              <p14:xfrm>
                <a:off x="5242407" y="4879121"/>
                <a:ext cx="57600" cy="24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B181EDF-A41F-B92D-8A1A-7B412C82EC3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33407" y="4870121"/>
                  <a:ext cx="752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D1BBCC3-F00A-5188-B909-09AF055AC756}"/>
                    </a:ext>
                  </a:extLst>
                </p14:cNvPr>
                <p14:cNvContentPartPr/>
                <p14:nvPr/>
              </p14:nvContentPartPr>
              <p14:xfrm>
                <a:off x="5349687" y="4775081"/>
                <a:ext cx="192600" cy="177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D1BBCC3-F00A-5188-B909-09AF055AC75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341047" y="4766441"/>
                  <a:ext cx="210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57D7EE3-9F64-053D-F769-02AC5966C394}"/>
                    </a:ext>
                  </a:extLst>
                </p14:cNvPr>
                <p14:cNvContentPartPr/>
                <p14:nvPr/>
              </p14:nvContentPartPr>
              <p14:xfrm>
                <a:off x="5568927" y="4810001"/>
                <a:ext cx="20160" cy="15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57D7EE3-9F64-053D-F769-02AC5966C3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559927" y="4801361"/>
                  <a:ext cx="378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3DEDBF8-A616-7016-929C-E524E993A826}"/>
                    </a:ext>
                  </a:extLst>
                </p14:cNvPr>
                <p14:cNvContentPartPr/>
                <p14:nvPr/>
              </p14:nvContentPartPr>
              <p14:xfrm>
                <a:off x="5619327" y="4760681"/>
                <a:ext cx="252000" cy="178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3DEDBF8-A616-7016-929C-E524E993A82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10687" y="4752041"/>
                  <a:ext cx="269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2942B08-AF52-1BA4-81F0-E0D946C921DB}"/>
                    </a:ext>
                  </a:extLst>
                </p14:cNvPr>
                <p14:cNvContentPartPr/>
                <p14:nvPr/>
              </p14:nvContentPartPr>
              <p14:xfrm>
                <a:off x="5941527" y="4758161"/>
                <a:ext cx="285480" cy="161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2942B08-AF52-1BA4-81F0-E0D946C921D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32527" y="4749161"/>
                  <a:ext cx="303120" cy="17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384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AF05-3408-7F5B-AF24-B2AA052B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for Azure Function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59E0F19-C598-2FDD-6EC0-8DFCDCF7BC37}"/>
                  </a:ext>
                </a:extLst>
              </p14:cNvPr>
              <p14:cNvContentPartPr/>
              <p14:nvPr/>
            </p14:nvContentPartPr>
            <p14:xfrm>
              <a:off x="2503167" y="2260121"/>
              <a:ext cx="125280" cy="561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59E0F19-C598-2FDD-6EC0-8DFCDCF7BC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4527" y="2251121"/>
                <a:ext cx="14292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4A303E8-6117-E2F1-3286-BD1051CF998C}"/>
                  </a:ext>
                </a:extLst>
              </p14:cNvPr>
              <p14:cNvContentPartPr/>
              <p14:nvPr/>
            </p14:nvContentPartPr>
            <p14:xfrm>
              <a:off x="5215767" y="2665481"/>
              <a:ext cx="2328840" cy="176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4A303E8-6117-E2F1-3286-BD1051CF99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6767" y="2656481"/>
                <a:ext cx="2346480" cy="19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9D6F826-E85D-A7EB-6930-E5254D0A1388}"/>
              </a:ext>
            </a:extLst>
          </p:cNvPr>
          <p:cNvGrpSpPr/>
          <p:nvPr/>
        </p:nvGrpSpPr>
        <p:grpSpPr>
          <a:xfrm>
            <a:off x="2118327" y="1707521"/>
            <a:ext cx="8268840" cy="3544920"/>
            <a:chOff x="2118327" y="1707521"/>
            <a:chExt cx="8268840" cy="354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45838C5-9D33-13A8-5C48-3EFF7D3A85FD}"/>
                    </a:ext>
                  </a:extLst>
                </p14:cNvPr>
                <p14:cNvContentPartPr/>
                <p14:nvPr/>
              </p14:nvContentPartPr>
              <p14:xfrm>
                <a:off x="2218407" y="1896161"/>
                <a:ext cx="126000" cy="142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45838C5-9D33-13A8-5C48-3EFF7D3A85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9767" y="1887521"/>
                  <a:ext cx="1436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22F004F-04BD-23A7-0C65-A6EC09D5E05A}"/>
                    </a:ext>
                  </a:extLst>
                </p14:cNvPr>
                <p14:cNvContentPartPr/>
                <p14:nvPr/>
              </p14:nvContentPartPr>
              <p14:xfrm>
                <a:off x="2395527" y="1872401"/>
                <a:ext cx="60840" cy="199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22F004F-04BD-23A7-0C65-A6EC09D5E0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86527" y="1863761"/>
                  <a:ext cx="784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0AEE55A-CC3F-8F98-C7CA-3C9FCDBF9A11}"/>
                    </a:ext>
                  </a:extLst>
                </p14:cNvPr>
                <p14:cNvContentPartPr/>
                <p14:nvPr/>
              </p14:nvContentPartPr>
              <p14:xfrm>
                <a:off x="2368527" y="1901561"/>
                <a:ext cx="137160" cy="51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0AEE55A-CC3F-8F98-C7CA-3C9FCDBF9A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59527" y="1892561"/>
                  <a:ext cx="1548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7EB6482-2A2F-8C5D-04B2-AB4E4F0D25A2}"/>
                    </a:ext>
                  </a:extLst>
                </p14:cNvPr>
                <p14:cNvContentPartPr/>
                <p14:nvPr/>
              </p14:nvContentPartPr>
              <p14:xfrm>
                <a:off x="2522607" y="1950161"/>
                <a:ext cx="91080" cy="68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7EB6482-2A2F-8C5D-04B2-AB4E4F0D25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13967" y="1941161"/>
                  <a:ext cx="108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5CD8AC-02D8-834A-0F72-7E7CD05CB785}"/>
                    </a:ext>
                  </a:extLst>
                </p14:cNvPr>
                <p14:cNvContentPartPr/>
                <p14:nvPr/>
              </p14:nvContentPartPr>
              <p14:xfrm>
                <a:off x="2620167" y="1936121"/>
                <a:ext cx="95400" cy="98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5CD8AC-02D8-834A-0F72-7E7CD05CB7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11527" y="1927121"/>
                  <a:ext cx="113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5F9F49-BED8-9527-00C6-64A93BD25374}"/>
                    </a:ext>
                  </a:extLst>
                </p14:cNvPr>
                <p14:cNvContentPartPr/>
                <p14:nvPr/>
              </p14:nvContentPartPr>
              <p14:xfrm>
                <a:off x="2765967" y="1859801"/>
                <a:ext cx="63360" cy="207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5F9F49-BED8-9527-00C6-64A93BD253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57327" y="1851161"/>
                  <a:ext cx="810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F9A0985-BAAC-FAA4-7071-3DC12A0FA41D}"/>
                    </a:ext>
                  </a:extLst>
                </p14:cNvPr>
                <p14:cNvContentPartPr/>
                <p14:nvPr/>
              </p14:nvContentPartPr>
              <p14:xfrm>
                <a:off x="2681007" y="1904441"/>
                <a:ext cx="127080" cy="42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F9A0985-BAAC-FAA4-7071-3DC12A0FA4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72367" y="1895441"/>
                  <a:ext cx="1447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866AB54-9961-0662-2CFE-E8A78C581D74}"/>
                    </a:ext>
                  </a:extLst>
                </p14:cNvPr>
                <p14:cNvContentPartPr/>
                <p14:nvPr/>
              </p14:nvContentPartPr>
              <p14:xfrm>
                <a:off x="2141007" y="1707521"/>
                <a:ext cx="851760" cy="491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866AB54-9961-0662-2CFE-E8A78C581D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32007" y="1698521"/>
                  <a:ext cx="86940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02BC078-3685-2EC0-1F14-A95544A6E7C9}"/>
                    </a:ext>
                  </a:extLst>
                </p14:cNvPr>
                <p14:cNvContentPartPr/>
                <p14:nvPr/>
              </p14:nvContentPartPr>
              <p14:xfrm>
                <a:off x="2118327" y="1795001"/>
                <a:ext cx="909000" cy="412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02BC078-3685-2EC0-1F14-A95544A6E7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09687" y="1786361"/>
                  <a:ext cx="92664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72A7F7C-7CE1-0189-DD48-669B26C3FFBE}"/>
                    </a:ext>
                  </a:extLst>
                </p14:cNvPr>
                <p14:cNvContentPartPr/>
                <p14:nvPr/>
              </p14:nvContentPartPr>
              <p14:xfrm>
                <a:off x="6634527" y="2896601"/>
                <a:ext cx="99360" cy="146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72A7F7C-7CE1-0189-DD48-669B26C3FF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25527" y="2887961"/>
                  <a:ext cx="117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61745E2-FA20-3DA2-1C62-A52B4C704D35}"/>
                    </a:ext>
                  </a:extLst>
                </p14:cNvPr>
                <p14:cNvContentPartPr/>
                <p14:nvPr/>
              </p14:nvContentPartPr>
              <p14:xfrm>
                <a:off x="6784647" y="2959601"/>
                <a:ext cx="97200" cy="92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61745E2-FA20-3DA2-1C62-A52B4C704D3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75647" y="2950961"/>
                  <a:ext cx="1148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A66141-24F9-A7B1-925B-E33BD8779A46}"/>
                    </a:ext>
                  </a:extLst>
                </p14:cNvPr>
                <p14:cNvContentPartPr/>
                <p14:nvPr/>
              </p14:nvContentPartPr>
              <p14:xfrm>
                <a:off x="6965367" y="2948441"/>
                <a:ext cx="51840" cy="130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A66141-24F9-A7B1-925B-E33BD8779A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56727" y="2939801"/>
                  <a:ext cx="69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76C0383-EBFC-B95A-6623-465760DE9EE9}"/>
                    </a:ext>
                  </a:extLst>
                </p14:cNvPr>
                <p14:cNvContentPartPr/>
                <p14:nvPr/>
              </p14:nvContentPartPr>
              <p14:xfrm>
                <a:off x="2463927" y="2837561"/>
                <a:ext cx="183600" cy="169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76C0383-EBFC-B95A-6623-465760DE9E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55287" y="2828561"/>
                  <a:ext cx="201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76B8830-BD6C-E410-DDAC-BA7E2C22E2FB}"/>
                    </a:ext>
                  </a:extLst>
                </p14:cNvPr>
                <p14:cNvContentPartPr/>
                <p14:nvPr/>
              </p14:nvContentPartPr>
              <p14:xfrm>
                <a:off x="2459607" y="2969681"/>
                <a:ext cx="186840" cy="180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76B8830-BD6C-E410-DDAC-BA7E2C22E2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50607" y="2961041"/>
                  <a:ext cx="204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8C6704C-EEDD-0960-0787-41DBC1C89F19}"/>
                    </a:ext>
                  </a:extLst>
                </p14:cNvPr>
                <p14:cNvContentPartPr/>
                <p14:nvPr/>
              </p14:nvContentPartPr>
              <p14:xfrm>
                <a:off x="2750487" y="2760881"/>
                <a:ext cx="2000160" cy="196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8C6704C-EEDD-0960-0787-41DBC1C89F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41487" y="2751881"/>
                  <a:ext cx="2017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2F165D8-4116-3C21-CE71-B50D16C3ED8C}"/>
                    </a:ext>
                  </a:extLst>
                </p14:cNvPr>
                <p14:cNvContentPartPr/>
                <p14:nvPr/>
              </p14:nvContentPartPr>
              <p14:xfrm>
                <a:off x="2584527" y="3064721"/>
                <a:ext cx="18360" cy="50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2F165D8-4116-3C21-CE71-B50D16C3ED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75887" y="3056081"/>
                  <a:ext cx="36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2D54DB7-EDDD-AE71-E368-28138452CFA9}"/>
                    </a:ext>
                  </a:extLst>
                </p14:cNvPr>
                <p14:cNvContentPartPr/>
                <p14:nvPr/>
              </p14:nvContentPartPr>
              <p14:xfrm>
                <a:off x="2779287" y="2610401"/>
                <a:ext cx="123120" cy="105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2D54DB7-EDDD-AE71-E368-28138452CF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70287" y="2601401"/>
                  <a:ext cx="140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C73BC-9560-4715-AB31-91437875FCEF}"/>
                    </a:ext>
                  </a:extLst>
                </p14:cNvPr>
                <p14:cNvContentPartPr/>
                <p14:nvPr/>
              </p14:nvContentPartPr>
              <p14:xfrm>
                <a:off x="2891247" y="2518961"/>
                <a:ext cx="67320" cy="179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C73BC-9560-4715-AB31-91437875FC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82607" y="2509961"/>
                  <a:ext cx="84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389EA0A-01FC-036A-8421-B396CBA5D1FC}"/>
                    </a:ext>
                  </a:extLst>
                </p14:cNvPr>
                <p14:cNvContentPartPr/>
                <p14:nvPr/>
              </p14:nvContentPartPr>
              <p14:xfrm>
                <a:off x="2979447" y="2595641"/>
                <a:ext cx="112320" cy="210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389EA0A-01FC-036A-8421-B396CBA5D1F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70447" y="2586641"/>
                  <a:ext cx="129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59C4184-7989-661B-FDDA-D23E1398D9F0}"/>
                    </a:ext>
                  </a:extLst>
                </p14:cNvPr>
                <p14:cNvContentPartPr/>
                <p14:nvPr/>
              </p14:nvContentPartPr>
              <p14:xfrm>
                <a:off x="3085647" y="2534441"/>
                <a:ext cx="228960" cy="175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59C4184-7989-661B-FDDA-D23E1398D9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76647" y="2525801"/>
                  <a:ext cx="2466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CE66105-9F91-8DF7-8FDD-FF33B4DB65B6}"/>
                    </a:ext>
                  </a:extLst>
                </p14:cNvPr>
                <p14:cNvContentPartPr/>
                <p14:nvPr/>
              </p14:nvContentPartPr>
              <p14:xfrm>
                <a:off x="3284727" y="2552081"/>
                <a:ext cx="63000" cy="91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CE66105-9F91-8DF7-8FDD-FF33B4DB65B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76087" y="2543441"/>
                  <a:ext cx="80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863FE60-6757-B704-7113-7A8767462011}"/>
                    </a:ext>
                  </a:extLst>
                </p14:cNvPr>
                <p14:cNvContentPartPr/>
                <p14:nvPr/>
              </p14:nvContentPartPr>
              <p14:xfrm>
                <a:off x="3365367" y="2558561"/>
                <a:ext cx="104400" cy="95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863FE60-6757-B704-7113-7A876746201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56727" y="2549561"/>
                  <a:ext cx="122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B9D20A0-A4E8-1159-3F3B-0B76E533489B}"/>
                    </a:ext>
                  </a:extLst>
                </p14:cNvPr>
                <p14:cNvContentPartPr/>
                <p14:nvPr/>
              </p14:nvContentPartPr>
              <p14:xfrm>
                <a:off x="3592887" y="2585561"/>
                <a:ext cx="36720" cy="77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B9D20A0-A4E8-1159-3F3B-0B76E533489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83887" y="2576561"/>
                  <a:ext cx="54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2A8128E-9F63-EBD7-5CAF-A08161FA280B}"/>
                    </a:ext>
                  </a:extLst>
                </p14:cNvPr>
                <p14:cNvContentPartPr/>
                <p14:nvPr/>
              </p14:nvContentPartPr>
              <p14:xfrm>
                <a:off x="3617007" y="2569361"/>
                <a:ext cx="104760" cy="121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2A8128E-9F63-EBD7-5CAF-A08161FA28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08007" y="2560721"/>
                  <a:ext cx="122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930E046-59E8-E76F-8C88-211ACBF8FE0D}"/>
                    </a:ext>
                  </a:extLst>
                </p14:cNvPr>
                <p14:cNvContentPartPr/>
                <p14:nvPr/>
              </p14:nvContentPartPr>
              <p14:xfrm>
                <a:off x="3799167" y="2519681"/>
                <a:ext cx="140760" cy="209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930E046-59E8-E76F-8C88-211ACBF8FE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90527" y="2510681"/>
                  <a:ext cx="158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4EE777-462D-A03F-0959-898F646802C3}"/>
                    </a:ext>
                  </a:extLst>
                </p14:cNvPr>
                <p14:cNvContentPartPr/>
                <p14:nvPr/>
              </p14:nvContentPartPr>
              <p14:xfrm>
                <a:off x="3922647" y="2630921"/>
                <a:ext cx="93960" cy="73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4EE777-462D-A03F-0959-898F646802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13647" y="2622281"/>
                  <a:ext cx="111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06B407F-7847-DE9C-8E24-145C5F385F20}"/>
                    </a:ext>
                  </a:extLst>
                </p14:cNvPr>
                <p14:cNvContentPartPr/>
                <p14:nvPr/>
              </p14:nvContentPartPr>
              <p14:xfrm>
                <a:off x="4056567" y="2616161"/>
                <a:ext cx="27720" cy="75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06B407F-7847-DE9C-8E24-145C5F385F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47927" y="2607161"/>
                  <a:ext cx="45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927411C-0982-5182-AB0A-04C31F270767}"/>
                    </a:ext>
                  </a:extLst>
                </p14:cNvPr>
                <p14:cNvContentPartPr/>
                <p14:nvPr/>
              </p14:nvContentPartPr>
              <p14:xfrm>
                <a:off x="4032807" y="2531201"/>
                <a:ext cx="6120" cy="16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927411C-0982-5182-AB0A-04C31F2707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24167" y="2522561"/>
                  <a:ext cx="23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8DE73B1-1D22-E2D0-1A5C-9895E6F6FAC3}"/>
                    </a:ext>
                  </a:extLst>
                </p14:cNvPr>
                <p14:cNvContentPartPr/>
                <p14:nvPr/>
              </p14:nvContentPartPr>
              <p14:xfrm>
                <a:off x="4091487" y="2500241"/>
                <a:ext cx="47160" cy="206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8DE73B1-1D22-E2D0-1A5C-9895E6F6FAC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82487" y="2491241"/>
                  <a:ext cx="648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7907CB8-E52F-F06B-3C08-E623C9626559}"/>
                    </a:ext>
                  </a:extLst>
                </p14:cNvPr>
                <p14:cNvContentPartPr/>
                <p14:nvPr/>
              </p14:nvContentPartPr>
              <p14:xfrm>
                <a:off x="4166727" y="2459921"/>
                <a:ext cx="137880" cy="251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7907CB8-E52F-F06B-3C08-E623C96265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57727" y="2450921"/>
                  <a:ext cx="1555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9882B54-20A9-7299-9719-A9E0A59F62DC}"/>
                    </a:ext>
                  </a:extLst>
                </p14:cNvPr>
                <p14:cNvContentPartPr/>
                <p14:nvPr/>
              </p14:nvContentPartPr>
              <p14:xfrm>
                <a:off x="4350687" y="2605361"/>
                <a:ext cx="112320" cy="95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9882B54-20A9-7299-9719-A9E0A59F62D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42047" y="2596361"/>
                  <a:ext cx="1299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C6E77A-2E77-830D-1C91-DD51F415F310}"/>
                    </a:ext>
                  </a:extLst>
                </p14:cNvPr>
                <p14:cNvContentPartPr/>
                <p14:nvPr/>
              </p14:nvContentPartPr>
              <p14:xfrm>
                <a:off x="4493607" y="2591681"/>
                <a:ext cx="180360" cy="90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C6E77A-2E77-830D-1C91-DD51F415F31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84607" y="2583041"/>
                  <a:ext cx="19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F68B3B7-851E-C9E9-5864-860838D9ED87}"/>
                    </a:ext>
                  </a:extLst>
                </p14:cNvPr>
                <p14:cNvContentPartPr/>
                <p14:nvPr/>
              </p14:nvContentPartPr>
              <p14:xfrm>
                <a:off x="4821567" y="2669081"/>
                <a:ext cx="275040" cy="228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F68B3B7-851E-C9E9-5864-860838D9ED8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12567" y="2660081"/>
                  <a:ext cx="292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A23771-094D-0EE4-B86A-E3FF1630D0E5}"/>
                    </a:ext>
                  </a:extLst>
                </p14:cNvPr>
                <p14:cNvContentPartPr/>
                <p14:nvPr/>
              </p14:nvContentPartPr>
              <p14:xfrm>
                <a:off x="4803927" y="2851601"/>
                <a:ext cx="295200" cy="202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A23771-094D-0EE4-B86A-E3FF1630D0E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94927" y="2842601"/>
                  <a:ext cx="3128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6BEDDFE-8A07-36FD-C431-BF564D262FE4}"/>
                    </a:ext>
                  </a:extLst>
                </p14:cNvPr>
                <p14:cNvContentPartPr/>
                <p14:nvPr/>
              </p14:nvContentPartPr>
              <p14:xfrm>
                <a:off x="4988967" y="3080561"/>
                <a:ext cx="16560" cy="465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6BEDDFE-8A07-36FD-C431-BF564D262FE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80327" y="3071561"/>
                  <a:ext cx="3420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1EC96CF-B4D4-B1FA-774E-745FD4291318}"/>
                    </a:ext>
                  </a:extLst>
                </p14:cNvPr>
                <p14:cNvContentPartPr/>
                <p14:nvPr/>
              </p14:nvContentPartPr>
              <p14:xfrm>
                <a:off x="4927407" y="3474761"/>
                <a:ext cx="126360" cy="64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1EC96CF-B4D4-B1FA-774E-745FD429131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18407" y="3465761"/>
                  <a:ext cx="144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CD2A072-23BB-1A5E-7653-79C4DF84BD0E}"/>
                    </a:ext>
                  </a:extLst>
                </p14:cNvPr>
                <p14:cNvContentPartPr/>
                <p14:nvPr/>
              </p14:nvContentPartPr>
              <p14:xfrm>
                <a:off x="4664967" y="3247601"/>
                <a:ext cx="101160" cy="151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CD2A072-23BB-1A5E-7653-79C4DF84BD0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55967" y="3238601"/>
                  <a:ext cx="118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024D27D-6BD8-2CC5-B2BD-0225C84CB192}"/>
                    </a:ext>
                  </a:extLst>
                </p14:cNvPr>
                <p14:cNvContentPartPr/>
                <p14:nvPr/>
              </p14:nvContentPartPr>
              <p14:xfrm>
                <a:off x="4802127" y="3276401"/>
                <a:ext cx="51120" cy="68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024D27D-6BD8-2CC5-B2BD-0225C84CB19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93487" y="3267401"/>
                  <a:ext cx="68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FE692B7-668A-90D4-0E86-B336DF5808D8}"/>
                    </a:ext>
                  </a:extLst>
                </p14:cNvPr>
                <p14:cNvContentPartPr/>
                <p14:nvPr/>
              </p14:nvContentPartPr>
              <p14:xfrm>
                <a:off x="4676487" y="2463521"/>
                <a:ext cx="66240" cy="129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FE692B7-668A-90D4-0E86-B336DF5808D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67847" y="2454521"/>
                  <a:ext cx="83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2F64F4B-860A-056A-3BF7-5155BC3E30CD}"/>
                    </a:ext>
                  </a:extLst>
                </p14:cNvPr>
                <p14:cNvContentPartPr/>
                <p14:nvPr/>
              </p14:nvContentPartPr>
              <p14:xfrm>
                <a:off x="4688007" y="2689601"/>
                <a:ext cx="1440" cy="3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2F64F4B-860A-056A-3BF7-5155BC3E30C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79007" y="2680601"/>
                  <a:ext cx="190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CFDABD0-E5B6-5396-5CAE-3626F15C0F00}"/>
                    </a:ext>
                  </a:extLst>
                </p14:cNvPr>
                <p14:cNvContentPartPr/>
                <p14:nvPr/>
              </p14:nvContentPartPr>
              <p14:xfrm>
                <a:off x="2981247" y="3034481"/>
                <a:ext cx="133200" cy="182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CFDABD0-E5B6-5396-5CAE-3626F15C0F0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72607" y="3025841"/>
                  <a:ext cx="150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6052FC-D963-A447-2789-3E1214793A85}"/>
                    </a:ext>
                  </a:extLst>
                </p14:cNvPr>
                <p14:cNvContentPartPr/>
                <p14:nvPr/>
              </p14:nvContentPartPr>
              <p14:xfrm>
                <a:off x="3178167" y="3113681"/>
                <a:ext cx="151560" cy="65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6052FC-D963-A447-2789-3E1214793A8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69527" y="3104681"/>
                  <a:ext cx="169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0028519-30D1-343E-5813-9685E948D574}"/>
                    </a:ext>
                  </a:extLst>
                </p14:cNvPr>
                <p14:cNvContentPartPr/>
                <p14:nvPr/>
              </p14:nvContentPartPr>
              <p14:xfrm>
                <a:off x="3274647" y="3047441"/>
                <a:ext cx="3960" cy="9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0028519-30D1-343E-5813-9685E948D57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66007" y="3038801"/>
                  <a:ext cx="21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3E860A-7314-6F21-3134-D70C016D9D64}"/>
                    </a:ext>
                  </a:extLst>
                </p14:cNvPr>
                <p14:cNvContentPartPr/>
                <p14:nvPr/>
              </p14:nvContentPartPr>
              <p14:xfrm>
                <a:off x="3347727" y="3056081"/>
                <a:ext cx="39960" cy="145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3E860A-7314-6F21-3134-D70C016D9D6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338727" y="3047081"/>
                  <a:ext cx="57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F14233D-B5B6-E926-0048-3E7DB60039F3}"/>
                    </a:ext>
                  </a:extLst>
                </p14:cNvPr>
                <p14:cNvContentPartPr/>
                <p14:nvPr/>
              </p14:nvContentPartPr>
              <p14:xfrm>
                <a:off x="3391647" y="3014681"/>
                <a:ext cx="171360" cy="210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F14233D-B5B6-E926-0048-3E7DB60039F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382647" y="3006041"/>
                  <a:ext cx="189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1EEAD93-03C6-E4AB-E28E-61167574F64A}"/>
                    </a:ext>
                  </a:extLst>
                </p14:cNvPr>
                <p14:cNvContentPartPr/>
                <p14:nvPr/>
              </p14:nvContentPartPr>
              <p14:xfrm>
                <a:off x="3640047" y="3070481"/>
                <a:ext cx="102600" cy="86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1EEAD93-03C6-E4AB-E28E-61167574F64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631407" y="3061841"/>
                  <a:ext cx="120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68F1A3A-5EFB-AFFB-47A0-2351DFCE13FC}"/>
                    </a:ext>
                  </a:extLst>
                </p14:cNvPr>
                <p14:cNvContentPartPr/>
                <p14:nvPr/>
              </p14:nvContentPartPr>
              <p14:xfrm>
                <a:off x="3764247" y="3048521"/>
                <a:ext cx="64440" cy="95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68F1A3A-5EFB-AFFB-47A0-2351DFCE13F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755247" y="3039881"/>
                  <a:ext cx="82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6963F77-CEDB-5248-E2C2-4153200E2EDE}"/>
                    </a:ext>
                  </a:extLst>
                </p14:cNvPr>
                <p14:cNvContentPartPr/>
                <p14:nvPr/>
              </p14:nvContentPartPr>
              <p14:xfrm>
                <a:off x="3887007" y="3021881"/>
                <a:ext cx="172080" cy="114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6963F77-CEDB-5248-E2C2-4153200E2ED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878367" y="3013241"/>
                  <a:ext cx="189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AEA4F2F-1116-1D69-8AF5-D2B52A386B7E}"/>
                    </a:ext>
                  </a:extLst>
                </p14:cNvPr>
                <p14:cNvContentPartPr/>
                <p14:nvPr/>
              </p14:nvContentPartPr>
              <p14:xfrm>
                <a:off x="5382447" y="2321681"/>
                <a:ext cx="23760" cy="101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AEA4F2F-1116-1D69-8AF5-D2B52A386B7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373807" y="2313041"/>
                  <a:ext cx="41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D3B6D2E-C441-6FB0-BE71-07D47C9584A5}"/>
                    </a:ext>
                  </a:extLst>
                </p14:cNvPr>
                <p14:cNvContentPartPr/>
                <p14:nvPr/>
              </p14:nvContentPartPr>
              <p14:xfrm>
                <a:off x="5361927" y="2310161"/>
                <a:ext cx="123480" cy="114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D3B6D2E-C441-6FB0-BE71-07D47C9584A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352927" y="2301161"/>
                  <a:ext cx="1411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5CADEBA-2D8B-E077-77AE-85042BCBDFBC}"/>
                    </a:ext>
                  </a:extLst>
                </p14:cNvPr>
                <p14:cNvContentPartPr/>
                <p14:nvPr/>
              </p14:nvContentPartPr>
              <p14:xfrm>
                <a:off x="5544807" y="2328521"/>
                <a:ext cx="55080" cy="62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5CADEBA-2D8B-E077-77AE-85042BCBDFB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536167" y="2319881"/>
                  <a:ext cx="72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9E3AA61-0630-BF8E-8730-C194AB24CBE8}"/>
                    </a:ext>
                  </a:extLst>
                </p14:cNvPr>
                <p14:cNvContentPartPr/>
                <p14:nvPr/>
              </p14:nvContentPartPr>
              <p14:xfrm>
                <a:off x="5736687" y="2317361"/>
                <a:ext cx="253080" cy="201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9E3AA61-0630-BF8E-8730-C194AB24CBE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27687" y="2308361"/>
                  <a:ext cx="2707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F330285-C012-2DCB-D62C-AF0CF1E42F75}"/>
                    </a:ext>
                  </a:extLst>
                </p14:cNvPr>
                <p14:cNvContentPartPr/>
                <p14:nvPr/>
              </p14:nvContentPartPr>
              <p14:xfrm>
                <a:off x="6048087" y="2297921"/>
                <a:ext cx="98640" cy="80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F330285-C012-2DCB-D62C-AF0CF1E42F7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039447" y="2289281"/>
                  <a:ext cx="116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734527E-4526-CF11-7A2D-626DED41993E}"/>
                    </a:ext>
                  </a:extLst>
                </p14:cNvPr>
                <p14:cNvContentPartPr/>
                <p14:nvPr/>
              </p14:nvContentPartPr>
              <p14:xfrm>
                <a:off x="6272727" y="2317001"/>
                <a:ext cx="91440" cy="55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734527E-4526-CF11-7A2D-626DED41993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263727" y="2308361"/>
                  <a:ext cx="109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0E32F9F-BE93-8ED7-BDD9-A27986DA1E12}"/>
                    </a:ext>
                  </a:extLst>
                </p14:cNvPr>
                <p14:cNvContentPartPr/>
                <p14:nvPr/>
              </p14:nvContentPartPr>
              <p14:xfrm>
                <a:off x="6394047" y="2289641"/>
                <a:ext cx="165240" cy="76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0E32F9F-BE93-8ED7-BDD9-A27986DA1E1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385407" y="2281001"/>
                  <a:ext cx="182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5E3D66C-FBA4-A1BC-C363-4D9BB6439509}"/>
                    </a:ext>
                  </a:extLst>
                </p14:cNvPr>
                <p14:cNvContentPartPr/>
                <p14:nvPr/>
              </p14:nvContentPartPr>
              <p14:xfrm>
                <a:off x="6516807" y="2267321"/>
                <a:ext cx="101160" cy="120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5E3D66C-FBA4-A1BC-C363-4D9BB643950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507807" y="2258321"/>
                  <a:ext cx="118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F135E1F-42EF-7838-FA2A-0A8098D8AFA8}"/>
                    </a:ext>
                  </a:extLst>
                </p14:cNvPr>
                <p14:cNvContentPartPr/>
                <p14:nvPr/>
              </p14:nvContentPartPr>
              <p14:xfrm>
                <a:off x="6481527" y="2328521"/>
                <a:ext cx="14040" cy="3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F135E1F-42EF-7838-FA2A-0A8098D8AFA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472527" y="2319881"/>
                  <a:ext cx="316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3E71ECD-7C15-16B3-664B-5FA07D3AB0D3}"/>
                    </a:ext>
                  </a:extLst>
                </p14:cNvPr>
                <p14:cNvContentPartPr/>
                <p14:nvPr/>
              </p14:nvContentPartPr>
              <p14:xfrm>
                <a:off x="6616167" y="2128001"/>
                <a:ext cx="101880" cy="258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3E71ECD-7C15-16B3-664B-5FA07D3AB0D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607167" y="2119361"/>
                  <a:ext cx="1195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C4E1098-B059-4415-41DC-CC4625C0BCD1}"/>
                    </a:ext>
                  </a:extLst>
                </p14:cNvPr>
                <p14:cNvContentPartPr/>
                <p14:nvPr/>
              </p14:nvContentPartPr>
              <p14:xfrm>
                <a:off x="5619327" y="2569001"/>
                <a:ext cx="39240" cy="170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C4E1098-B059-4415-41DC-CC4625C0BCD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10327" y="2560001"/>
                  <a:ext cx="56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421DF7-E10F-733E-A781-8D43F0ED3B20}"/>
                    </a:ext>
                  </a:extLst>
                </p14:cNvPr>
                <p14:cNvContentPartPr/>
                <p14:nvPr/>
              </p14:nvContentPartPr>
              <p14:xfrm>
                <a:off x="5551287" y="2574401"/>
                <a:ext cx="483120" cy="158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421DF7-E10F-733E-A781-8D43F0ED3B2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542287" y="2565401"/>
                  <a:ext cx="500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DD18962-27E6-5BA5-B82D-8411BB76B7EF}"/>
                    </a:ext>
                  </a:extLst>
                </p14:cNvPr>
                <p14:cNvContentPartPr/>
                <p14:nvPr/>
              </p14:nvContentPartPr>
              <p14:xfrm>
                <a:off x="6144567" y="2641721"/>
                <a:ext cx="55080" cy="79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DD18962-27E6-5BA5-B82D-8411BB76B7E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135567" y="2633081"/>
                  <a:ext cx="727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A89AAF7-74B0-45EE-3BEB-120EC17B75DF}"/>
                    </a:ext>
                  </a:extLst>
                </p14:cNvPr>
                <p14:cNvContentPartPr/>
                <p14:nvPr/>
              </p14:nvContentPartPr>
              <p14:xfrm>
                <a:off x="6263367" y="2656481"/>
                <a:ext cx="43560" cy="59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A89AAF7-74B0-45EE-3BEB-120EC17B75D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254367" y="2647841"/>
                  <a:ext cx="61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2950DC4-7D99-A2E8-3C44-A4B6ADDB0C7F}"/>
                    </a:ext>
                  </a:extLst>
                </p14:cNvPr>
                <p14:cNvContentPartPr/>
                <p14:nvPr/>
              </p14:nvContentPartPr>
              <p14:xfrm>
                <a:off x="6339687" y="2625521"/>
                <a:ext cx="86040" cy="69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2950DC4-7D99-A2E8-3C44-A4B6ADDB0C7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330687" y="2616881"/>
                  <a:ext cx="103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C92DE50-7419-C282-57A5-23F731B71C44}"/>
                    </a:ext>
                  </a:extLst>
                </p14:cNvPr>
                <p14:cNvContentPartPr/>
                <p14:nvPr/>
              </p14:nvContentPartPr>
              <p14:xfrm>
                <a:off x="6493767" y="2570081"/>
                <a:ext cx="67320" cy="138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C92DE50-7419-C282-57A5-23F731B71C4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485127" y="2561081"/>
                  <a:ext cx="84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2407C56-081E-635F-01C3-5EC81E2A89C1}"/>
                    </a:ext>
                  </a:extLst>
                </p14:cNvPr>
                <p14:cNvContentPartPr/>
                <p14:nvPr/>
              </p14:nvContentPartPr>
              <p14:xfrm>
                <a:off x="6423927" y="2558921"/>
                <a:ext cx="126720" cy="69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2407C56-081E-635F-01C3-5EC81E2A89C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414927" y="2549921"/>
                  <a:ext cx="1443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55E4F80-B9F5-6A6D-177A-D96775C41745}"/>
                    </a:ext>
                  </a:extLst>
                </p14:cNvPr>
                <p14:cNvContentPartPr/>
                <p14:nvPr/>
              </p14:nvContentPartPr>
              <p14:xfrm>
                <a:off x="6556767" y="2593121"/>
                <a:ext cx="155880" cy="80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55E4F80-B9F5-6A6D-177A-D96775C4174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548127" y="2584481"/>
                  <a:ext cx="173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2573F3C-6752-2EE0-10C2-C2386B8C0520}"/>
                    </a:ext>
                  </a:extLst>
                </p14:cNvPr>
                <p14:cNvContentPartPr/>
                <p14:nvPr/>
              </p14:nvContentPartPr>
              <p14:xfrm>
                <a:off x="6746127" y="2475401"/>
                <a:ext cx="83520" cy="185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2573F3C-6752-2EE0-10C2-C2386B8C052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737127" y="2466401"/>
                  <a:ext cx="101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E9B4656-F1B8-6120-C9E3-99BE20B72E4E}"/>
                    </a:ext>
                  </a:extLst>
                </p14:cNvPr>
                <p14:cNvContentPartPr/>
                <p14:nvPr/>
              </p14:nvContentPartPr>
              <p14:xfrm>
                <a:off x="7741887" y="2600681"/>
                <a:ext cx="104760" cy="162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E9B4656-F1B8-6120-C9E3-99BE20B72E4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733247" y="2591681"/>
                  <a:ext cx="122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B259E6F-530E-4C1D-EC67-4D31CF59CD0F}"/>
                    </a:ext>
                  </a:extLst>
                </p14:cNvPr>
                <p14:cNvContentPartPr/>
                <p14:nvPr/>
              </p14:nvContentPartPr>
              <p14:xfrm>
                <a:off x="7911807" y="2642441"/>
                <a:ext cx="214560" cy="94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B259E6F-530E-4C1D-EC67-4D31CF59CD0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903167" y="2633441"/>
                  <a:ext cx="232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311715D-7469-E16F-0F04-1664859D2C57}"/>
                    </a:ext>
                  </a:extLst>
                </p14:cNvPr>
                <p14:cNvContentPartPr/>
                <p14:nvPr/>
              </p14:nvContentPartPr>
              <p14:xfrm>
                <a:off x="7597527" y="2422121"/>
                <a:ext cx="613080" cy="463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311715D-7469-E16F-0F04-1664859D2C5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588887" y="2413121"/>
                  <a:ext cx="63072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491FC6D-24E8-4BC8-E025-78654131C1E3}"/>
                    </a:ext>
                  </a:extLst>
                </p14:cNvPr>
                <p14:cNvContentPartPr/>
                <p14:nvPr/>
              </p14:nvContentPartPr>
              <p14:xfrm>
                <a:off x="7625607" y="2434361"/>
                <a:ext cx="558000" cy="487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491FC6D-24E8-4BC8-E025-78654131C1E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16607" y="2425361"/>
                  <a:ext cx="57564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222C878-6F4E-035B-AFE0-55D58B97C677}"/>
                    </a:ext>
                  </a:extLst>
                </p14:cNvPr>
                <p14:cNvContentPartPr/>
                <p14:nvPr/>
              </p14:nvContentPartPr>
              <p14:xfrm>
                <a:off x="5096247" y="3514001"/>
                <a:ext cx="2491200" cy="172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222C878-6F4E-035B-AFE0-55D58B97C67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087247" y="3505001"/>
                  <a:ext cx="2508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1E80C57-E2F1-2C88-7C46-388B08A49B81}"/>
                    </a:ext>
                  </a:extLst>
                </p14:cNvPr>
                <p14:cNvContentPartPr/>
                <p14:nvPr/>
              </p14:nvContentPartPr>
              <p14:xfrm>
                <a:off x="5316207" y="3390161"/>
                <a:ext cx="19440" cy="164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1E80C57-E2F1-2C88-7C46-388B08A49B8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307207" y="3381521"/>
                  <a:ext cx="37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AA761A4-DC16-F169-B9DB-1A655AF76B6B}"/>
                    </a:ext>
                  </a:extLst>
                </p14:cNvPr>
                <p14:cNvContentPartPr/>
                <p14:nvPr/>
              </p14:nvContentPartPr>
              <p14:xfrm>
                <a:off x="5300727" y="3412841"/>
                <a:ext cx="162000" cy="136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AA761A4-DC16-F169-B9DB-1A655AF76B6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92087" y="3403841"/>
                  <a:ext cx="179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E191DCF-8279-3F54-0869-3C924D213456}"/>
                    </a:ext>
                  </a:extLst>
                </p14:cNvPr>
                <p14:cNvContentPartPr/>
                <p14:nvPr/>
              </p14:nvContentPartPr>
              <p14:xfrm>
                <a:off x="5487927" y="3371441"/>
                <a:ext cx="52560" cy="165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E191DCF-8279-3F54-0869-3C924D21345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478927" y="3362441"/>
                  <a:ext cx="70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08C11C9-4CB3-C9A7-D29E-7CEEFAD3D332}"/>
                    </a:ext>
                  </a:extLst>
                </p14:cNvPr>
                <p14:cNvContentPartPr/>
                <p14:nvPr/>
              </p14:nvContentPartPr>
              <p14:xfrm>
                <a:off x="5584047" y="3405281"/>
                <a:ext cx="102960" cy="159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08C11C9-4CB3-C9A7-D29E-7CEEFAD3D33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575407" y="3396281"/>
                  <a:ext cx="120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647C31B-8C41-B616-0F89-E705A5CDF1EC}"/>
                    </a:ext>
                  </a:extLst>
                </p14:cNvPr>
                <p14:cNvContentPartPr/>
                <p14:nvPr/>
              </p14:nvContentPartPr>
              <p14:xfrm>
                <a:off x="5842887" y="3453161"/>
                <a:ext cx="106560" cy="90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647C31B-8C41-B616-0F89-E705A5CDF1E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833887" y="3444161"/>
                  <a:ext cx="1242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36FB4CD-8B89-84FD-0660-1A2633CA21DF}"/>
                    </a:ext>
                  </a:extLst>
                </p14:cNvPr>
                <p14:cNvContentPartPr/>
                <p14:nvPr/>
              </p14:nvContentPartPr>
              <p14:xfrm>
                <a:off x="5943327" y="3452441"/>
                <a:ext cx="53640" cy="84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36FB4CD-8B89-84FD-0660-1A2633CA21D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934687" y="3443441"/>
                  <a:ext cx="71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78E1651-556C-B718-4F61-3884741EC881}"/>
                    </a:ext>
                  </a:extLst>
                </p14:cNvPr>
                <p14:cNvContentPartPr/>
                <p14:nvPr/>
              </p14:nvContentPartPr>
              <p14:xfrm>
                <a:off x="6009927" y="3399521"/>
                <a:ext cx="194760" cy="200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78E1651-556C-B718-4F61-3884741EC88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000927" y="3390881"/>
                  <a:ext cx="212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84C8D60-73A7-7147-36A3-BEAA6EB63989}"/>
                    </a:ext>
                  </a:extLst>
                </p14:cNvPr>
                <p14:cNvContentPartPr/>
                <p14:nvPr/>
              </p14:nvContentPartPr>
              <p14:xfrm>
                <a:off x="6214407" y="3431561"/>
                <a:ext cx="25560" cy="160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84C8D60-73A7-7147-36A3-BEAA6EB6398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205767" y="3422921"/>
                  <a:ext cx="432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B0AED4A-E0A4-90CA-4ADE-B67B2BE9236E}"/>
                    </a:ext>
                  </a:extLst>
                </p14:cNvPr>
                <p14:cNvContentPartPr/>
                <p14:nvPr/>
              </p14:nvContentPartPr>
              <p14:xfrm>
                <a:off x="6292887" y="3529481"/>
                <a:ext cx="44280" cy="42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B0AED4A-E0A4-90CA-4ADE-B67B2BE9236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84247" y="3520481"/>
                  <a:ext cx="619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8D183D5-297B-47FE-898B-A6475A901985}"/>
                    </a:ext>
                  </a:extLst>
                </p14:cNvPr>
                <p14:cNvContentPartPr/>
                <p14:nvPr/>
              </p14:nvContentPartPr>
              <p14:xfrm>
                <a:off x="6365967" y="3344801"/>
                <a:ext cx="239400" cy="232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8D183D5-297B-47FE-898B-A6475A90198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356967" y="3336161"/>
                  <a:ext cx="2570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119CA98-F9A7-FCB0-398D-792974B81E18}"/>
                    </a:ext>
                  </a:extLst>
                </p14:cNvPr>
                <p14:cNvContentPartPr/>
                <p14:nvPr/>
              </p14:nvContentPartPr>
              <p14:xfrm>
                <a:off x="6775287" y="3777521"/>
                <a:ext cx="119160" cy="166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119CA98-F9A7-FCB0-398D-792974B81E1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766287" y="3768521"/>
                  <a:ext cx="1368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2B94694-AF3F-E448-E611-B1D1301CA039}"/>
                    </a:ext>
                  </a:extLst>
                </p14:cNvPr>
                <p14:cNvContentPartPr/>
                <p14:nvPr/>
              </p14:nvContentPartPr>
              <p14:xfrm>
                <a:off x="6935487" y="3812441"/>
                <a:ext cx="105120" cy="126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2B94694-AF3F-E448-E611-B1D1301CA03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926847" y="3803801"/>
                  <a:ext cx="122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ED5C1DE-CFD7-FBBE-FB61-8F3E02729FC1}"/>
                    </a:ext>
                  </a:extLst>
                </p14:cNvPr>
                <p14:cNvContentPartPr/>
                <p14:nvPr/>
              </p14:nvContentPartPr>
              <p14:xfrm>
                <a:off x="7053207" y="3822161"/>
                <a:ext cx="53280" cy="146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ED5C1DE-CFD7-FBBE-FB61-8F3E02729FC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044567" y="3813161"/>
                  <a:ext cx="70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95F2052-2556-B245-564C-699FE0E61E1F}"/>
                    </a:ext>
                  </a:extLst>
                </p14:cNvPr>
                <p14:cNvContentPartPr/>
                <p14:nvPr/>
              </p14:nvContentPartPr>
              <p14:xfrm>
                <a:off x="7812087" y="3373601"/>
                <a:ext cx="137160" cy="305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95F2052-2556-B245-564C-699FE0E61E1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803447" y="3364601"/>
                  <a:ext cx="1548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6BB5604-A2FD-74E0-36C7-39F513E645FC}"/>
                    </a:ext>
                  </a:extLst>
                </p14:cNvPr>
                <p14:cNvContentPartPr/>
                <p14:nvPr/>
              </p14:nvContentPartPr>
              <p14:xfrm>
                <a:off x="7789047" y="3534161"/>
                <a:ext cx="145800" cy="67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6BB5604-A2FD-74E0-36C7-39F513E645F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780047" y="3525161"/>
                  <a:ext cx="1634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0139156-EAC0-071E-BE44-7BD645A939AC}"/>
                    </a:ext>
                  </a:extLst>
                </p14:cNvPr>
                <p14:cNvContentPartPr/>
                <p14:nvPr/>
              </p14:nvContentPartPr>
              <p14:xfrm>
                <a:off x="7978047" y="3424001"/>
                <a:ext cx="170640" cy="228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0139156-EAC0-071E-BE44-7BD645A939A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969047" y="3415001"/>
                  <a:ext cx="1882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F07AA78-C6CD-86F6-0F47-9131B35B2EF2}"/>
                    </a:ext>
                  </a:extLst>
                </p14:cNvPr>
                <p14:cNvContentPartPr/>
                <p14:nvPr/>
              </p14:nvContentPartPr>
              <p14:xfrm>
                <a:off x="8194407" y="3490961"/>
                <a:ext cx="123840" cy="89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F07AA78-C6CD-86F6-0F47-9131B35B2EF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185407" y="3482321"/>
                  <a:ext cx="141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28879AA-6A2C-04AC-8133-92DA3B837234}"/>
                    </a:ext>
                  </a:extLst>
                </p14:cNvPr>
                <p14:cNvContentPartPr/>
                <p14:nvPr/>
              </p14:nvContentPartPr>
              <p14:xfrm>
                <a:off x="8368287" y="3431561"/>
                <a:ext cx="112680" cy="127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28879AA-6A2C-04AC-8133-92DA3B83723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359647" y="3422921"/>
                  <a:ext cx="130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FFB5992-81D9-BBA9-7D69-88E760E2CEF0}"/>
                    </a:ext>
                  </a:extLst>
                </p14:cNvPr>
                <p14:cNvContentPartPr/>
                <p14:nvPr/>
              </p14:nvContentPartPr>
              <p14:xfrm>
                <a:off x="8518047" y="3431201"/>
                <a:ext cx="155880" cy="141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FFB5992-81D9-BBA9-7D69-88E760E2CEF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509407" y="3422561"/>
                  <a:ext cx="173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19F37DB-8497-B3C4-628B-1FC6971D53DF}"/>
                    </a:ext>
                  </a:extLst>
                </p14:cNvPr>
                <p14:cNvContentPartPr/>
                <p14:nvPr/>
              </p14:nvContentPartPr>
              <p14:xfrm>
                <a:off x="8223927" y="3720641"/>
                <a:ext cx="94320" cy="192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19F37DB-8497-B3C4-628B-1FC6971D53D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215287" y="3711641"/>
                  <a:ext cx="111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8F0B772-1DEF-7062-7F04-EE78830C9614}"/>
                    </a:ext>
                  </a:extLst>
                </p14:cNvPr>
                <p14:cNvContentPartPr/>
                <p14:nvPr/>
              </p14:nvContentPartPr>
              <p14:xfrm>
                <a:off x="8358567" y="3704081"/>
                <a:ext cx="173880" cy="228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8F0B772-1DEF-7062-7F04-EE78830C961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349927" y="3695081"/>
                  <a:ext cx="1915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41A2ECB-6E3E-086B-7CD1-484A09AF5B03}"/>
                    </a:ext>
                  </a:extLst>
                </p14:cNvPr>
                <p14:cNvContentPartPr/>
                <p14:nvPr/>
              </p14:nvContentPartPr>
              <p14:xfrm>
                <a:off x="8411487" y="3720641"/>
                <a:ext cx="204840" cy="104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41A2ECB-6E3E-086B-7CD1-484A09AF5B0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02847" y="3711641"/>
                  <a:ext cx="222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0A3B14C-8367-BC73-005E-0086E06DDB48}"/>
                    </a:ext>
                  </a:extLst>
                </p14:cNvPr>
                <p14:cNvContentPartPr/>
                <p14:nvPr/>
              </p14:nvContentPartPr>
              <p14:xfrm>
                <a:off x="8612727" y="3764201"/>
                <a:ext cx="70920" cy="173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0A3B14C-8367-BC73-005E-0086E06DDB4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604087" y="3755561"/>
                  <a:ext cx="88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EEA5CAF-DAAC-0B1C-9735-F92A9EB0796F}"/>
                    </a:ext>
                  </a:extLst>
                </p14:cNvPr>
                <p14:cNvContentPartPr/>
                <p14:nvPr/>
              </p14:nvContentPartPr>
              <p14:xfrm>
                <a:off x="8729367" y="3705881"/>
                <a:ext cx="320760" cy="217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EEA5CAF-DAAC-0B1C-9735-F92A9EB0796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720727" y="3697241"/>
                  <a:ext cx="338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21EB49A-DE75-774C-5DF9-EC5DB407B195}"/>
                    </a:ext>
                  </a:extLst>
                </p14:cNvPr>
                <p14:cNvContentPartPr/>
                <p14:nvPr/>
              </p14:nvContentPartPr>
              <p14:xfrm>
                <a:off x="7866807" y="3210881"/>
                <a:ext cx="1187280" cy="713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21EB49A-DE75-774C-5DF9-EC5DB407B19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858167" y="3202241"/>
                  <a:ext cx="120492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7FE1ED1-B9B0-56A3-6856-E17E807DCB8E}"/>
                    </a:ext>
                  </a:extLst>
                </p14:cNvPr>
                <p14:cNvContentPartPr/>
                <p14:nvPr/>
              </p14:nvContentPartPr>
              <p14:xfrm>
                <a:off x="7784727" y="3332201"/>
                <a:ext cx="1317960" cy="783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7FE1ED1-B9B0-56A3-6856-E17E807DCB8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775727" y="3323561"/>
                  <a:ext cx="133560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FF1BF7A-8301-FC6C-A1F4-A45545E3B483}"/>
                    </a:ext>
                  </a:extLst>
                </p14:cNvPr>
                <p14:cNvContentPartPr/>
                <p14:nvPr/>
              </p14:nvContentPartPr>
              <p14:xfrm>
                <a:off x="9010167" y="3851321"/>
                <a:ext cx="12960" cy="78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FF1BF7A-8301-FC6C-A1F4-A45545E3B48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001527" y="3842681"/>
                  <a:ext cx="30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98E86C5-8AF3-8E40-2B95-A001BA5ACA05}"/>
                    </a:ext>
                  </a:extLst>
                </p14:cNvPr>
                <p14:cNvContentPartPr/>
                <p14:nvPr/>
              </p14:nvContentPartPr>
              <p14:xfrm>
                <a:off x="4910487" y="3660161"/>
                <a:ext cx="150840" cy="192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98E86C5-8AF3-8E40-2B95-A001BA5ACA0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901847" y="3651161"/>
                  <a:ext cx="1684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E74D3D3-684B-A4B1-8D61-31C7BDCF2ECE}"/>
                    </a:ext>
                  </a:extLst>
                </p14:cNvPr>
                <p14:cNvContentPartPr/>
                <p14:nvPr/>
              </p14:nvContentPartPr>
              <p14:xfrm>
                <a:off x="4908327" y="3805601"/>
                <a:ext cx="157680" cy="72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E74D3D3-684B-A4B1-8D61-31C7BDCF2EC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899687" y="3796961"/>
                  <a:ext cx="175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D656352-0BD0-592D-1F62-E3C60CA8BC09}"/>
                    </a:ext>
                  </a:extLst>
                </p14:cNvPr>
                <p14:cNvContentPartPr/>
                <p14:nvPr/>
              </p14:nvContentPartPr>
              <p14:xfrm>
                <a:off x="5007687" y="3987761"/>
                <a:ext cx="43560" cy="963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D656352-0BD0-592D-1F62-E3C60CA8BC0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998687" y="3978761"/>
                  <a:ext cx="61200" cy="9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15B06BE-B868-932C-F741-D6FB52125DFD}"/>
                    </a:ext>
                  </a:extLst>
                </p14:cNvPr>
                <p14:cNvContentPartPr/>
                <p14:nvPr/>
              </p14:nvContentPartPr>
              <p14:xfrm>
                <a:off x="4968447" y="4853921"/>
                <a:ext cx="175680" cy="60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15B06BE-B868-932C-F741-D6FB52125DF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959447" y="4845281"/>
                  <a:ext cx="1933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18AE6CB-EBFE-1914-3442-69BA28EDBD03}"/>
                    </a:ext>
                  </a:extLst>
                </p14:cNvPr>
                <p14:cNvContentPartPr/>
                <p14:nvPr/>
              </p14:nvContentPartPr>
              <p14:xfrm>
                <a:off x="4661367" y="4248401"/>
                <a:ext cx="231840" cy="1944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18AE6CB-EBFE-1914-3442-69BA28EDBD0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652367" y="4239401"/>
                  <a:ext cx="2494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ABEB012-4DE5-24B6-566D-5F48DC1CF0D7}"/>
                    </a:ext>
                  </a:extLst>
                </p14:cNvPr>
                <p14:cNvContentPartPr/>
                <p14:nvPr/>
              </p14:nvContentPartPr>
              <p14:xfrm>
                <a:off x="5297127" y="4641521"/>
                <a:ext cx="2376720" cy="268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ABEB012-4DE5-24B6-566D-5F48DC1CF0D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288487" y="4632881"/>
                  <a:ext cx="23943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01059A4-2459-E916-929B-0EF8CD2D86AD}"/>
                    </a:ext>
                  </a:extLst>
                </p14:cNvPr>
                <p14:cNvContentPartPr/>
                <p14:nvPr/>
              </p14:nvContentPartPr>
              <p14:xfrm>
                <a:off x="5312607" y="4642601"/>
                <a:ext cx="188640" cy="141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01059A4-2459-E916-929B-0EF8CD2D86A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303967" y="4633961"/>
                  <a:ext cx="206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1F33CA6-778F-2787-88EC-02DD615E65F6}"/>
                    </a:ext>
                  </a:extLst>
                </p14:cNvPr>
                <p14:cNvContentPartPr/>
                <p14:nvPr/>
              </p14:nvContentPartPr>
              <p14:xfrm>
                <a:off x="5500887" y="4559801"/>
                <a:ext cx="57240" cy="212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1F33CA6-778F-2787-88EC-02DD615E65F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491887" y="4551161"/>
                  <a:ext cx="748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207D696-BF58-31BA-F9D6-D6E7A60973B6}"/>
                    </a:ext>
                  </a:extLst>
                </p14:cNvPr>
                <p14:cNvContentPartPr/>
                <p14:nvPr/>
              </p14:nvContentPartPr>
              <p14:xfrm>
                <a:off x="5601687" y="4621721"/>
                <a:ext cx="63360" cy="138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207D696-BF58-31BA-F9D6-D6E7A60973B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592687" y="4612721"/>
                  <a:ext cx="81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1AC7B64-7DD7-FF7B-67C6-8B7A9A9B8312}"/>
                    </a:ext>
                  </a:extLst>
                </p14:cNvPr>
                <p14:cNvContentPartPr/>
                <p14:nvPr/>
              </p14:nvContentPartPr>
              <p14:xfrm>
                <a:off x="5694567" y="4642601"/>
                <a:ext cx="156600" cy="147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1AC7B64-7DD7-FF7B-67C6-8B7A9A9B831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685567" y="4633961"/>
                  <a:ext cx="1742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CD19C86-62C6-DBC6-764B-71EFC5EFB73D}"/>
                    </a:ext>
                  </a:extLst>
                </p14:cNvPr>
                <p14:cNvContentPartPr/>
                <p14:nvPr/>
              </p14:nvContentPartPr>
              <p14:xfrm>
                <a:off x="5876727" y="4601921"/>
                <a:ext cx="93240" cy="187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CD19C86-62C6-DBC6-764B-71EFC5EFB73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868087" y="4592921"/>
                  <a:ext cx="110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59A0898-8316-EAA1-D732-DF894D37729D}"/>
                    </a:ext>
                  </a:extLst>
                </p14:cNvPr>
                <p14:cNvContentPartPr/>
                <p14:nvPr/>
              </p14:nvContentPartPr>
              <p14:xfrm>
                <a:off x="5982927" y="4663481"/>
                <a:ext cx="96840" cy="842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59A0898-8316-EAA1-D732-DF894D37729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974287" y="4654481"/>
                  <a:ext cx="1144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B4F339B-9E22-4DAF-4EF9-B61BD559B08E}"/>
                    </a:ext>
                  </a:extLst>
                </p14:cNvPr>
                <p14:cNvContentPartPr/>
                <p14:nvPr/>
              </p14:nvContentPartPr>
              <p14:xfrm>
                <a:off x="6061407" y="4640441"/>
                <a:ext cx="195840" cy="116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B4F339B-9E22-4DAF-4EF9-B61BD559B08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052767" y="4631441"/>
                  <a:ext cx="213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A8E6C23-7672-3F9B-A60F-13D0433C7994}"/>
                    </a:ext>
                  </a:extLst>
                </p14:cNvPr>
                <p14:cNvContentPartPr/>
                <p14:nvPr/>
              </p14:nvContentPartPr>
              <p14:xfrm>
                <a:off x="6315207" y="4628201"/>
                <a:ext cx="13320" cy="96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A8E6C23-7672-3F9B-A60F-13D0433C799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306207" y="4619561"/>
                  <a:ext cx="30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149D249-CF44-1122-95D8-63207913B889}"/>
                    </a:ext>
                  </a:extLst>
                </p14:cNvPr>
                <p14:cNvContentPartPr/>
                <p14:nvPr/>
              </p14:nvContentPartPr>
              <p14:xfrm>
                <a:off x="6281367" y="4505081"/>
                <a:ext cx="134640" cy="2116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149D249-CF44-1122-95D8-63207913B88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272727" y="4496081"/>
                  <a:ext cx="1522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5307261-14A7-5390-7F82-1C97EC1B40D4}"/>
                    </a:ext>
                  </a:extLst>
                </p14:cNvPr>
                <p14:cNvContentPartPr/>
                <p14:nvPr/>
              </p14:nvContentPartPr>
              <p14:xfrm>
                <a:off x="6465687" y="4626041"/>
                <a:ext cx="91080" cy="781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5307261-14A7-5390-7F82-1C97EC1B40D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456687" y="4617041"/>
                  <a:ext cx="108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D7DD1A7-47C0-60B6-270E-332EC93336AE}"/>
                    </a:ext>
                  </a:extLst>
                </p14:cNvPr>
                <p14:cNvContentPartPr/>
                <p14:nvPr/>
              </p14:nvContentPartPr>
              <p14:xfrm>
                <a:off x="6608607" y="4547921"/>
                <a:ext cx="58320" cy="160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D7DD1A7-47C0-60B6-270E-332EC93336A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599607" y="4539281"/>
                  <a:ext cx="75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ACD8A3C-199E-5257-29D3-F8FA52DF2713}"/>
                    </a:ext>
                  </a:extLst>
                </p14:cNvPr>
                <p14:cNvContentPartPr/>
                <p14:nvPr/>
              </p14:nvContentPartPr>
              <p14:xfrm>
                <a:off x="6893007" y="4899281"/>
                <a:ext cx="122040" cy="1558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ACD8A3C-199E-5257-29D3-F8FA52DF271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884367" y="4890641"/>
                  <a:ext cx="139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3C3358A-7A91-7031-69E7-51596E25DFF8}"/>
                    </a:ext>
                  </a:extLst>
                </p14:cNvPr>
                <p14:cNvContentPartPr/>
                <p14:nvPr/>
              </p14:nvContentPartPr>
              <p14:xfrm>
                <a:off x="7068687" y="4954361"/>
                <a:ext cx="142920" cy="117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3C3358A-7A91-7031-69E7-51596E25DFF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059687" y="4945361"/>
                  <a:ext cx="160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99492B0-4A12-A198-E05B-36D08F5B0A48}"/>
                    </a:ext>
                  </a:extLst>
                </p14:cNvPr>
                <p14:cNvContentPartPr/>
                <p14:nvPr/>
              </p14:nvContentPartPr>
              <p14:xfrm>
                <a:off x="7286127" y="4915121"/>
                <a:ext cx="39960" cy="148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99492B0-4A12-A198-E05B-36D08F5B0A4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277127" y="4906481"/>
                  <a:ext cx="576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01597BF-B331-6801-13E1-F783C2309104}"/>
                    </a:ext>
                  </a:extLst>
                </p14:cNvPr>
                <p14:cNvContentPartPr/>
                <p14:nvPr/>
              </p14:nvContentPartPr>
              <p14:xfrm>
                <a:off x="7851687" y="4532441"/>
                <a:ext cx="87840" cy="206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01597BF-B331-6801-13E1-F783C230910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843047" y="4523441"/>
                  <a:ext cx="105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FFCA0CB-ABAB-E4AD-2E3B-02E3DB584969}"/>
                    </a:ext>
                  </a:extLst>
                </p14:cNvPr>
                <p14:cNvContentPartPr/>
                <p14:nvPr/>
              </p14:nvContentPartPr>
              <p14:xfrm>
                <a:off x="7855287" y="4608041"/>
                <a:ext cx="110880" cy="69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FFCA0CB-ABAB-E4AD-2E3B-02E3DB58496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846647" y="4599401"/>
                  <a:ext cx="128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64196AA-13A2-1E1A-F824-AD5DEA7F6BA0}"/>
                    </a:ext>
                  </a:extLst>
                </p14:cNvPr>
                <p14:cNvContentPartPr/>
                <p14:nvPr/>
              </p14:nvContentPartPr>
              <p14:xfrm>
                <a:off x="8006127" y="4560521"/>
                <a:ext cx="195480" cy="285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64196AA-13A2-1E1A-F824-AD5DEA7F6BA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997487" y="4551521"/>
                  <a:ext cx="2131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29D974A-F1DD-D4C6-9E8E-2F0409487C53}"/>
                    </a:ext>
                  </a:extLst>
                </p14:cNvPr>
                <p14:cNvContentPartPr/>
                <p14:nvPr/>
              </p14:nvContentPartPr>
              <p14:xfrm>
                <a:off x="8295927" y="4518761"/>
                <a:ext cx="105120" cy="2084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29D974A-F1DD-D4C6-9E8E-2F0409487C5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286927" y="4510121"/>
                  <a:ext cx="1227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9E96637-9C1B-344B-18B5-801DD3288FEE}"/>
                    </a:ext>
                  </a:extLst>
                </p14:cNvPr>
                <p14:cNvContentPartPr/>
                <p14:nvPr/>
              </p14:nvContentPartPr>
              <p14:xfrm>
                <a:off x="8363967" y="4634681"/>
                <a:ext cx="86400" cy="914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9E96637-9C1B-344B-18B5-801DD3288FE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354967" y="4626041"/>
                  <a:ext cx="104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13DB521-B573-3BAD-5BC2-E50E342653D6}"/>
                    </a:ext>
                  </a:extLst>
                </p14:cNvPr>
                <p14:cNvContentPartPr/>
                <p14:nvPr/>
              </p14:nvContentPartPr>
              <p14:xfrm>
                <a:off x="8473047" y="4604441"/>
                <a:ext cx="240120" cy="144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13DB521-B573-3BAD-5BC2-E50E342653D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464047" y="4595801"/>
                  <a:ext cx="257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3743786-63FD-3051-6CE0-A22BCFEE8553}"/>
                    </a:ext>
                  </a:extLst>
                </p14:cNvPr>
                <p14:cNvContentPartPr/>
                <p14:nvPr/>
              </p14:nvContentPartPr>
              <p14:xfrm>
                <a:off x="8671767" y="4419401"/>
                <a:ext cx="8640" cy="18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3743786-63FD-3051-6CE0-A22BCFEE855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662767" y="4410761"/>
                  <a:ext cx="26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205B93F-189C-A077-F638-C218B16F0621}"/>
                    </a:ext>
                  </a:extLst>
                </p14:cNvPr>
                <p14:cNvContentPartPr/>
                <p14:nvPr/>
              </p14:nvContentPartPr>
              <p14:xfrm>
                <a:off x="8771847" y="4577801"/>
                <a:ext cx="197640" cy="108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205B93F-189C-A077-F638-C218B16F062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763207" y="4568801"/>
                  <a:ext cx="215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04BBEDE-D97B-0216-43D4-7A5D7A13A6A5}"/>
                    </a:ext>
                  </a:extLst>
                </p14:cNvPr>
                <p14:cNvContentPartPr/>
                <p14:nvPr/>
              </p14:nvContentPartPr>
              <p14:xfrm>
                <a:off x="9220407" y="4600121"/>
                <a:ext cx="49320" cy="982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04BBEDE-D97B-0216-43D4-7A5D7A13A6A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211407" y="4591481"/>
                  <a:ext cx="66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C771B28-3BD9-03B5-79D9-9C18F1776971}"/>
                    </a:ext>
                  </a:extLst>
                </p14:cNvPr>
                <p14:cNvContentPartPr/>
                <p14:nvPr/>
              </p14:nvContentPartPr>
              <p14:xfrm>
                <a:off x="9311847" y="4607321"/>
                <a:ext cx="84960" cy="1137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C771B28-3BD9-03B5-79D9-9C18F177697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303207" y="4598681"/>
                  <a:ext cx="102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53E217F-2612-3DEE-1270-BF718E004545}"/>
                    </a:ext>
                  </a:extLst>
                </p14:cNvPr>
                <p14:cNvContentPartPr/>
                <p14:nvPr/>
              </p14:nvContentPartPr>
              <p14:xfrm>
                <a:off x="9562407" y="4477361"/>
                <a:ext cx="144720" cy="287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53E217F-2612-3DEE-1270-BF718E00454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553407" y="4468721"/>
                  <a:ext cx="1623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7A82552-FAC6-7510-AC4A-5DA13F7695DF}"/>
                    </a:ext>
                  </a:extLst>
                </p14:cNvPr>
                <p14:cNvContentPartPr/>
                <p14:nvPr/>
              </p14:nvContentPartPr>
              <p14:xfrm>
                <a:off x="9553407" y="4586801"/>
                <a:ext cx="150120" cy="109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7A82552-FAC6-7510-AC4A-5DA13F7695D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544767" y="4578161"/>
                  <a:ext cx="167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A1CE95A-9A69-4398-66AA-AEC8F621EB6B}"/>
                    </a:ext>
                  </a:extLst>
                </p14:cNvPr>
                <p14:cNvContentPartPr/>
                <p14:nvPr/>
              </p14:nvContentPartPr>
              <p14:xfrm>
                <a:off x="9794607" y="4475561"/>
                <a:ext cx="94320" cy="210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A1CE95A-9A69-4398-66AA-AEC8F621EB6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785607" y="4466561"/>
                  <a:ext cx="1119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5185DA6-8A9D-D3F6-97C2-79FDCAC8D916}"/>
                    </a:ext>
                  </a:extLst>
                </p14:cNvPr>
                <p14:cNvContentPartPr/>
                <p14:nvPr/>
              </p14:nvContentPartPr>
              <p14:xfrm>
                <a:off x="9894687" y="4479881"/>
                <a:ext cx="122760" cy="242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5185DA6-8A9D-D3F6-97C2-79FDCAC8D91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886047" y="4471241"/>
                  <a:ext cx="1404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9CCA404-8EE9-52F5-70B0-08B5CE0428EB}"/>
                    </a:ext>
                  </a:extLst>
                </p14:cNvPr>
                <p14:cNvContentPartPr/>
                <p14:nvPr/>
              </p14:nvContentPartPr>
              <p14:xfrm>
                <a:off x="7802007" y="4326521"/>
                <a:ext cx="2569320" cy="3538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9CCA404-8EE9-52F5-70B0-08B5CE0428E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793007" y="4317521"/>
                  <a:ext cx="25869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6A2AA79-A951-DE59-4E70-3203C07462BC}"/>
                    </a:ext>
                  </a:extLst>
                </p14:cNvPr>
                <p14:cNvContentPartPr/>
                <p14:nvPr/>
              </p14:nvContentPartPr>
              <p14:xfrm>
                <a:off x="7736127" y="4444961"/>
                <a:ext cx="2651040" cy="5058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6A2AA79-A951-DE59-4E70-3203C07462B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727127" y="4436321"/>
                  <a:ext cx="266868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F337154-43E3-29C8-918E-AF1EFB05BAFF}"/>
                    </a:ext>
                  </a:extLst>
                </p14:cNvPr>
                <p14:cNvContentPartPr/>
                <p14:nvPr/>
              </p14:nvContentPartPr>
              <p14:xfrm>
                <a:off x="4936047" y="4958681"/>
                <a:ext cx="227880" cy="2271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F337154-43E3-29C8-918E-AF1EFB05BAF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927047" y="4950041"/>
                  <a:ext cx="245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90FC9D8-2CBB-E8D2-0832-79ACA5C19D0D}"/>
                    </a:ext>
                  </a:extLst>
                </p14:cNvPr>
                <p14:cNvContentPartPr/>
                <p14:nvPr/>
              </p14:nvContentPartPr>
              <p14:xfrm>
                <a:off x="4919847" y="5145881"/>
                <a:ext cx="109080" cy="106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90FC9D8-2CBB-E8D2-0832-79ACA5C19D0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910847" y="5136881"/>
                  <a:ext cx="126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DC82AA7-A931-0211-500F-005B3B4C1B92}"/>
                    </a:ext>
                  </a:extLst>
                </p14:cNvPr>
                <p14:cNvContentPartPr/>
                <p14:nvPr/>
              </p14:nvContentPartPr>
              <p14:xfrm>
                <a:off x="5045127" y="5137961"/>
                <a:ext cx="84240" cy="108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DC82AA7-A931-0211-500F-005B3B4C1B9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036127" y="5129321"/>
                  <a:ext cx="10188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876B920-480A-E9AF-03D6-CD820499DBAC}"/>
              </a:ext>
            </a:extLst>
          </p:cNvPr>
          <p:cNvGrpSpPr/>
          <p:nvPr/>
        </p:nvGrpSpPr>
        <p:grpSpPr>
          <a:xfrm>
            <a:off x="4524927" y="5375921"/>
            <a:ext cx="3354480" cy="728280"/>
            <a:chOff x="4524927" y="5375921"/>
            <a:chExt cx="3354480" cy="72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16E2177-926E-9E16-F2E1-4075817D02D5}"/>
                    </a:ext>
                  </a:extLst>
                </p14:cNvPr>
                <p14:cNvContentPartPr/>
                <p14:nvPr/>
              </p14:nvContentPartPr>
              <p14:xfrm>
                <a:off x="5107047" y="5375921"/>
                <a:ext cx="111960" cy="7282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16E2177-926E-9E16-F2E1-4075817D02D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098047" y="5366921"/>
                  <a:ext cx="12960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F8CBD08-35F4-88B9-1049-EF368023F3DB}"/>
                    </a:ext>
                  </a:extLst>
                </p14:cNvPr>
                <p14:cNvContentPartPr/>
                <p14:nvPr/>
              </p14:nvContentPartPr>
              <p14:xfrm>
                <a:off x="5114247" y="6023201"/>
                <a:ext cx="215640" cy="63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F8CBD08-35F4-88B9-1049-EF368023F3D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105607" y="6014201"/>
                  <a:ext cx="233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9C992F1-BE43-FB3E-3A00-37935E5504C5}"/>
                    </a:ext>
                  </a:extLst>
                </p14:cNvPr>
                <p14:cNvContentPartPr/>
                <p14:nvPr/>
              </p14:nvContentPartPr>
              <p14:xfrm>
                <a:off x="4524927" y="5662481"/>
                <a:ext cx="112320" cy="2667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9C992F1-BE43-FB3E-3A00-37935E5504C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516287" y="5653481"/>
                  <a:ext cx="1299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1C0BDF8-E1DF-8268-1260-B739B44A5B5C}"/>
                    </a:ext>
                  </a:extLst>
                </p14:cNvPr>
                <p14:cNvContentPartPr/>
                <p14:nvPr/>
              </p14:nvContentPartPr>
              <p14:xfrm>
                <a:off x="4709247" y="5736641"/>
                <a:ext cx="87480" cy="1170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1C0BDF8-E1DF-8268-1260-B739B44A5B5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700607" y="5727641"/>
                  <a:ext cx="105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C8849D4-E666-171F-80DD-E81C3F89C967}"/>
                    </a:ext>
                  </a:extLst>
                </p14:cNvPr>
                <p14:cNvContentPartPr/>
                <p14:nvPr/>
              </p14:nvContentPartPr>
              <p14:xfrm>
                <a:off x="4851447" y="5645921"/>
                <a:ext cx="36000" cy="1670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C8849D4-E666-171F-80DD-E81C3F89C96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842807" y="5636921"/>
                  <a:ext cx="53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62ABCBA-CA15-E0AE-2D61-2D6EB929BE09}"/>
                    </a:ext>
                  </a:extLst>
                </p14:cNvPr>
                <p14:cNvContentPartPr/>
                <p14:nvPr/>
              </p14:nvContentPartPr>
              <p14:xfrm>
                <a:off x="5480007" y="5812241"/>
                <a:ext cx="2399400" cy="2505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62ABCBA-CA15-E0AE-2D61-2D6EB929BE0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471007" y="5803241"/>
                  <a:ext cx="24170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1D55828-6B53-6703-4058-D4238D7EBDD1}"/>
                    </a:ext>
                  </a:extLst>
                </p14:cNvPr>
                <p14:cNvContentPartPr/>
                <p14:nvPr/>
              </p14:nvContentPartPr>
              <p14:xfrm>
                <a:off x="5523207" y="5629721"/>
                <a:ext cx="78840" cy="1918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1D55828-6B53-6703-4058-D4238D7EBDD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514207" y="5621081"/>
                  <a:ext cx="96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029D263-F506-32C6-40CB-EA7F4FAB462D}"/>
                    </a:ext>
                  </a:extLst>
                </p14:cNvPr>
                <p14:cNvContentPartPr/>
                <p14:nvPr/>
              </p14:nvContentPartPr>
              <p14:xfrm>
                <a:off x="5517807" y="5681921"/>
                <a:ext cx="164160" cy="104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029D263-F506-32C6-40CB-EA7F4FAB462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509167" y="5673281"/>
                  <a:ext cx="1818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FF2E147-5112-FFAB-3060-64A42B55D446}"/>
                    </a:ext>
                  </a:extLst>
                </p14:cNvPr>
                <p14:cNvContentPartPr/>
                <p14:nvPr/>
              </p14:nvContentPartPr>
              <p14:xfrm>
                <a:off x="5699607" y="5605241"/>
                <a:ext cx="321120" cy="1659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FF2E147-5112-FFAB-3060-64A42B55D44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690607" y="5596241"/>
                  <a:ext cx="338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0310EF6-8338-F6FB-1482-791A5E84AB2F}"/>
                    </a:ext>
                  </a:extLst>
                </p14:cNvPr>
                <p14:cNvContentPartPr/>
                <p14:nvPr/>
              </p14:nvContentPartPr>
              <p14:xfrm>
                <a:off x="5913807" y="5640881"/>
                <a:ext cx="136440" cy="118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0310EF6-8338-F6FB-1482-791A5E84AB2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904807" y="5632241"/>
                  <a:ext cx="154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130632E-85A0-41A4-1D59-ADA00C6CCA03}"/>
                    </a:ext>
                  </a:extLst>
                </p14:cNvPr>
                <p14:cNvContentPartPr/>
                <p14:nvPr/>
              </p14:nvContentPartPr>
              <p14:xfrm>
                <a:off x="6098487" y="5598761"/>
                <a:ext cx="89640" cy="183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130632E-85A0-41A4-1D59-ADA00C6CCA0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089847" y="5590121"/>
                  <a:ext cx="107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D5025EB-6843-4F51-3CE0-3C62E35681CF}"/>
                    </a:ext>
                  </a:extLst>
                </p14:cNvPr>
                <p14:cNvContentPartPr/>
                <p14:nvPr/>
              </p14:nvContentPartPr>
              <p14:xfrm>
                <a:off x="6223767" y="5631521"/>
                <a:ext cx="166680" cy="1324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D5025EB-6843-4F51-3CE0-3C62E35681CF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214767" y="5622521"/>
                  <a:ext cx="184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C0A8BF8-1850-2D14-02DE-1BA2F5F53B0A}"/>
                    </a:ext>
                  </a:extLst>
                </p14:cNvPr>
                <p14:cNvContentPartPr/>
                <p14:nvPr/>
              </p14:nvContentPartPr>
              <p14:xfrm>
                <a:off x="6344367" y="5521361"/>
                <a:ext cx="4320" cy="115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C0A8BF8-1850-2D14-02DE-1BA2F5F53B0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35367" y="5512721"/>
                  <a:ext cx="21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1FF929D-D2D5-0503-AD58-E5B86919D786}"/>
                    </a:ext>
                  </a:extLst>
                </p14:cNvPr>
                <p14:cNvContentPartPr/>
                <p14:nvPr/>
              </p14:nvContentPartPr>
              <p14:xfrm>
                <a:off x="6409527" y="5624321"/>
                <a:ext cx="64080" cy="1072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1FF929D-D2D5-0503-AD58-E5B86919D78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00527" y="5615681"/>
                  <a:ext cx="81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8141F33-68E7-16D1-D4EC-DAD35FF5C6C6}"/>
                    </a:ext>
                  </a:extLst>
                </p14:cNvPr>
                <p14:cNvContentPartPr/>
                <p14:nvPr/>
              </p14:nvContentPartPr>
              <p14:xfrm>
                <a:off x="6504927" y="5630801"/>
                <a:ext cx="198000" cy="990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8141F33-68E7-16D1-D4EC-DAD35FF5C6C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496287" y="5622161"/>
                  <a:ext cx="215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8C0B915-C699-CF76-EA51-97C6971DBFC9}"/>
                    </a:ext>
                  </a:extLst>
                </p14:cNvPr>
                <p14:cNvContentPartPr/>
                <p14:nvPr/>
              </p14:nvContentPartPr>
              <p14:xfrm>
                <a:off x="6801207" y="5639081"/>
                <a:ext cx="208800" cy="108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8C0B915-C699-CF76-EA51-97C6971DBF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792207" y="5630081"/>
                  <a:ext cx="226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F7287DF-DFF6-18DD-0E9A-ADCA5C399C5A}"/>
                    </a:ext>
                  </a:extLst>
                </p14:cNvPr>
                <p14:cNvContentPartPr/>
                <p14:nvPr/>
              </p14:nvContentPartPr>
              <p14:xfrm>
                <a:off x="7048527" y="5666801"/>
                <a:ext cx="52200" cy="630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F7287DF-DFF6-18DD-0E9A-ADCA5C399C5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039887" y="5658161"/>
                  <a:ext cx="698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71C0136-75A8-B3A3-7A06-1FF866B76283}"/>
                    </a:ext>
                  </a:extLst>
                </p14:cNvPr>
                <p14:cNvContentPartPr/>
                <p14:nvPr/>
              </p14:nvContentPartPr>
              <p14:xfrm>
                <a:off x="7075887" y="5633321"/>
                <a:ext cx="151920" cy="1346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71C0136-75A8-B3A3-7A06-1FF866B7628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067247" y="5624321"/>
                  <a:ext cx="169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E24B538-4699-CE73-4419-623BCD036203}"/>
                    </a:ext>
                  </a:extLst>
                </p14:cNvPr>
                <p14:cNvContentPartPr/>
                <p14:nvPr/>
              </p14:nvContentPartPr>
              <p14:xfrm>
                <a:off x="7256247" y="5581121"/>
                <a:ext cx="77760" cy="1684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E24B538-4699-CE73-4419-623BCD03620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247247" y="5572481"/>
                  <a:ext cx="954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84C1F49-1FE4-C797-A44E-01E6C3D316E0}"/>
                    </a:ext>
                  </a:extLst>
                </p14:cNvPr>
                <p14:cNvContentPartPr/>
                <p14:nvPr/>
              </p14:nvContentPartPr>
              <p14:xfrm>
                <a:off x="7353807" y="5546201"/>
                <a:ext cx="46080" cy="2026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84C1F49-1FE4-C797-A44E-01E6C3D316E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345167" y="5537561"/>
                  <a:ext cx="63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ABFBD16-4AD4-9401-77C5-DCEF12AB93AF}"/>
                    </a:ext>
                  </a:extLst>
                </p14:cNvPr>
                <p14:cNvContentPartPr/>
                <p14:nvPr/>
              </p14:nvContentPartPr>
              <p14:xfrm>
                <a:off x="7306647" y="5566001"/>
                <a:ext cx="173880" cy="193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ABFBD16-4AD4-9401-77C5-DCEF12AB93A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298007" y="5557361"/>
                  <a:ext cx="191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98F24AA-8501-F58A-AD7A-DB929DF545FD}"/>
                    </a:ext>
                  </a:extLst>
                </p14:cNvPr>
                <p14:cNvContentPartPr/>
                <p14:nvPr/>
              </p14:nvContentPartPr>
              <p14:xfrm>
                <a:off x="7492407" y="5649881"/>
                <a:ext cx="95400" cy="626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98F24AA-8501-F58A-AD7A-DB929DF545F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483767" y="5641241"/>
                  <a:ext cx="1130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B60A912-214F-B3B9-2BDF-C690789A37BF}"/>
                    </a:ext>
                  </a:extLst>
                </p14:cNvPr>
                <p14:cNvContentPartPr/>
                <p14:nvPr/>
              </p14:nvContentPartPr>
              <p14:xfrm>
                <a:off x="7587807" y="5597681"/>
                <a:ext cx="151200" cy="730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B60A912-214F-B3B9-2BDF-C690789A37B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578807" y="5588681"/>
                  <a:ext cx="16884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4DBCC921-B333-7DA9-BF43-37627D099CD8}"/>
              </a:ext>
            </a:extLst>
          </p:cNvPr>
          <p:cNvGrpSpPr/>
          <p:nvPr/>
        </p:nvGrpSpPr>
        <p:grpSpPr>
          <a:xfrm>
            <a:off x="5639487" y="5958041"/>
            <a:ext cx="2019240" cy="387360"/>
            <a:chOff x="5639487" y="5958041"/>
            <a:chExt cx="2019240" cy="38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24164A9-437F-1CA1-1D29-2F7CBE85B1E9}"/>
                    </a:ext>
                  </a:extLst>
                </p14:cNvPr>
                <p14:cNvContentPartPr/>
                <p14:nvPr/>
              </p14:nvContentPartPr>
              <p14:xfrm>
                <a:off x="5639487" y="6226241"/>
                <a:ext cx="63360" cy="1166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24164A9-437F-1CA1-1D29-2F7CBE85B1E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630487" y="6217601"/>
                  <a:ext cx="81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E323635-FD3B-FA7B-93DD-628D1C9B9B1A}"/>
                    </a:ext>
                  </a:extLst>
                </p14:cNvPr>
                <p14:cNvContentPartPr/>
                <p14:nvPr/>
              </p14:nvContentPartPr>
              <p14:xfrm>
                <a:off x="5692767" y="6130121"/>
                <a:ext cx="120960" cy="1900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E323635-FD3B-FA7B-93DD-628D1C9B9B1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683767" y="6121121"/>
                  <a:ext cx="138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17B4750-C6B1-7EEE-D8E4-A602340B4FE7}"/>
                    </a:ext>
                  </a:extLst>
                </p14:cNvPr>
                <p14:cNvContentPartPr/>
                <p14:nvPr/>
              </p14:nvContentPartPr>
              <p14:xfrm>
                <a:off x="5852967" y="6220121"/>
                <a:ext cx="55800" cy="680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17B4750-C6B1-7EEE-D8E4-A602340B4FE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844327" y="6211121"/>
                  <a:ext cx="734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5E823B8-93C6-7DE0-D0B3-6BBF7E73AD1E}"/>
                    </a:ext>
                  </a:extLst>
                </p14:cNvPr>
                <p14:cNvContentPartPr/>
                <p14:nvPr/>
              </p14:nvContentPartPr>
              <p14:xfrm>
                <a:off x="5923167" y="6184481"/>
                <a:ext cx="109440" cy="1371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5E823B8-93C6-7DE0-D0B3-6BBF7E73AD1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914167" y="6175841"/>
                  <a:ext cx="127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9AEF7EA-986F-B27F-9363-A5BC161A876D}"/>
                    </a:ext>
                  </a:extLst>
                </p14:cNvPr>
                <p14:cNvContentPartPr/>
                <p14:nvPr/>
              </p14:nvContentPartPr>
              <p14:xfrm>
                <a:off x="6016407" y="6118241"/>
                <a:ext cx="165240" cy="2232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9AEF7EA-986F-B27F-9363-A5BC161A876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007407" y="6109601"/>
                  <a:ext cx="1828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85B8539-8CDA-FD0B-6BCE-06011FBE2590}"/>
                    </a:ext>
                  </a:extLst>
                </p14:cNvPr>
                <p14:cNvContentPartPr/>
                <p14:nvPr/>
              </p14:nvContentPartPr>
              <p14:xfrm>
                <a:off x="6248247" y="6246761"/>
                <a:ext cx="44280" cy="144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85B8539-8CDA-FD0B-6BCE-06011FBE259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239247" y="6237761"/>
                  <a:ext cx="61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5F61FFB-04DE-620A-35E8-B2D98AD2A5AB}"/>
                    </a:ext>
                  </a:extLst>
                </p14:cNvPr>
                <p14:cNvContentPartPr/>
                <p14:nvPr/>
              </p14:nvContentPartPr>
              <p14:xfrm>
                <a:off x="6370647" y="6174401"/>
                <a:ext cx="125640" cy="1706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5F61FFB-04DE-620A-35E8-B2D98AD2A5A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361647" y="6165761"/>
                  <a:ext cx="143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62C39DE-CEB8-74EC-133E-A9A42F6CB752}"/>
                    </a:ext>
                  </a:extLst>
                </p14:cNvPr>
                <p14:cNvContentPartPr/>
                <p14:nvPr/>
              </p14:nvContentPartPr>
              <p14:xfrm>
                <a:off x="6466407" y="6173681"/>
                <a:ext cx="95400" cy="1364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62C39DE-CEB8-74EC-133E-A9A42F6CB75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457407" y="6164681"/>
                  <a:ext cx="113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B96BEBE-C0E6-1C79-DD7E-17122E0E4623}"/>
                    </a:ext>
                  </a:extLst>
                </p14:cNvPr>
                <p14:cNvContentPartPr/>
                <p14:nvPr/>
              </p14:nvContentPartPr>
              <p14:xfrm>
                <a:off x="6583407" y="6143081"/>
                <a:ext cx="199080" cy="2019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B96BEBE-C0E6-1C79-DD7E-17122E0E462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574767" y="6134441"/>
                  <a:ext cx="2167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FD4F58F-1B13-3106-933A-BE3AAC49BCDC}"/>
                    </a:ext>
                  </a:extLst>
                </p14:cNvPr>
                <p14:cNvContentPartPr/>
                <p14:nvPr/>
              </p14:nvContentPartPr>
              <p14:xfrm>
                <a:off x="6912447" y="6105641"/>
                <a:ext cx="29880" cy="2376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FD4F58F-1B13-3106-933A-BE3AAC49BCD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903807" y="6097001"/>
                  <a:ext cx="475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1B34C8A-BBD0-18E0-D409-F0E4F51F159B}"/>
                    </a:ext>
                  </a:extLst>
                </p14:cNvPr>
                <p14:cNvContentPartPr/>
                <p14:nvPr/>
              </p14:nvContentPartPr>
              <p14:xfrm>
                <a:off x="6985887" y="6172601"/>
                <a:ext cx="144720" cy="1418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1B34C8A-BBD0-18E0-D409-F0E4F51F159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976887" y="6163961"/>
                  <a:ext cx="162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8414828-FB8F-1B54-F920-337887318E18}"/>
                    </a:ext>
                  </a:extLst>
                </p14:cNvPr>
                <p14:cNvContentPartPr/>
                <p14:nvPr/>
              </p14:nvContentPartPr>
              <p14:xfrm>
                <a:off x="7149687" y="6185561"/>
                <a:ext cx="66240" cy="1191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8414828-FB8F-1B54-F920-337887318E1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141047" y="6176921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35DF9EF-2BF9-4387-3B03-12D9BB32D584}"/>
                    </a:ext>
                  </a:extLst>
                </p14:cNvPr>
                <p14:cNvContentPartPr/>
                <p14:nvPr/>
              </p14:nvContentPartPr>
              <p14:xfrm>
                <a:off x="7265967" y="6206081"/>
                <a:ext cx="50040" cy="1105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35DF9EF-2BF9-4387-3B03-12D9BB32D58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257327" y="6197441"/>
                  <a:ext cx="676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876D4B4-397A-743A-0C18-F2718011D283}"/>
                    </a:ext>
                  </a:extLst>
                </p14:cNvPr>
                <p14:cNvContentPartPr/>
                <p14:nvPr/>
              </p14:nvContentPartPr>
              <p14:xfrm>
                <a:off x="7344447" y="6161081"/>
                <a:ext cx="52200" cy="1324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876D4B4-397A-743A-0C18-F2718011D28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335447" y="6152441"/>
                  <a:ext cx="69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D78702C-0A3C-D489-1EE5-51697BB18882}"/>
                    </a:ext>
                  </a:extLst>
                </p14:cNvPr>
                <p14:cNvContentPartPr/>
                <p14:nvPr/>
              </p14:nvContentPartPr>
              <p14:xfrm>
                <a:off x="7392327" y="6215801"/>
                <a:ext cx="48240" cy="1296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D78702C-0A3C-D489-1EE5-51697BB1888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383687" y="6207161"/>
                  <a:ext cx="65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562F1F0-2CFC-E32D-2F94-B41E0B3A747C}"/>
                    </a:ext>
                  </a:extLst>
                </p14:cNvPr>
                <p14:cNvContentPartPr/>
                <p14:nvPr/>
              </p14:nvContentPartPr>
              <p14:xfrm>
                <a:off x="7471527" y="6229121"/>
                <a:ext cx="69840" cy="853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562F1F0-2CFC-E32D-2F94-B41E0B3A747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462527" y="6220481"/>
                  <a:ext cx="87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574F7DB-44EC-11FC-5F97-B39E2E32C4F6}"/>
                    </a:ext>
                  </a:extLst>
                </p14:cNvPr>
                <p14:cNvContentPartPr/>
                <p14:nvPr/>
              </p14:nvContentPartPr>
              <p14:xfrm>
                <a:off x="7557927" y="6147041"/>
                <a:ext cx="87480" cy="1818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574F7DB-44EC-11FC-5F97-B39E2E32C4F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549287" y="6138041"/>
                  <a:ext cx="105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40E7C5F-E52F-ECA3-E26C-EF9890466C36}"/>
                    </a:ext>
                  </a:extLst>
                </p14:cNvPr>
                <p14:cNvContentPartPr/>
                <p14:nvPr/>
              </p14:nvContentPartPr>
              <p14:xfrm>
                <a:off x="7400967" y="5975321"/>
                <a:ext cx="82800" cy="972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40E7C5F-E52F-ECA3-E26C-EF9890466C3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391967" y="5966681"/>
                  <a:ext cx="100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229EC6D-EEBB-2C01-CEBF-D5735F866837}"/>
                    </a:ext>
                  </a:extLst>
                </p14:cNvPr>
                <p14:cNvContentPartPr/>
                <p14:nvPr/>
              </p14:nvContentPartPr>
              <p14:xfrm>
                <a:off x="7507887" y="5991161"/>
                <a:ext cx="82440" cy="698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229EC6D-EEBB-2C01-CEBF-D5735F86683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498887" y="5982521"/>
                  <a:ext cx="100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DD4D131-6F0A-1184-B8C9-37F07C4588DE}"/>
                    </a:ext>
                  </a:extLst>
                </p14:cNvPr>
                <p14:cNvContentPartPr/>
                <p14:nvPr/>
              </p14:nvContentPartPr>
              <p14:xfrm>
                <a:off x="7613727" y="5958041"/>
                <a:ext cx="45000" cy="1378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DD4D131-6F0A-1184-B8C9-37F07C4588D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605087" y="5949041"/>
                  <a:ext cx="6264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EE6D4312-2C88-E40A-6580-4CE1AE8DD9F9}"/>
              </a:ext>
            </a:extLst>
          </p:cNvPr>
          <p:cNvGrpSpPr/>
          <p:nvPr/>
        </p:nvGrpSpPr>
        <p:grpSpPr>
          <a:xfrm>
            <a:off x="8012607" y="5473841"/>
            <a:ext cx="2271960" cy="643680"/>
            <a:chOff x="8012607" y="5473841"/>
            <a:chExt cx="2271960" cy="64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6D98374-27E4-8DA5-5761-A0E49F1F12C5}"/>
                    </a:ext>
                  </a:extLst>
                </p14:cNvPr>
                <p14:cNvContentPartPr/>
                <p14:nvPr/>
              </p14:nvContentPartPr>
              <p14:xfrm>
                <a:off x="8098647" y="5728001"/>
                <a:ext cx="129960" cy="2674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6D98374-27E4-8DA5-5761-A0E49F1F12C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089647" y="5719001"/>
                  <a:ext cx="1476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3E5CD15-63B8-3B85-72D4-8F244804BF5D}"/>
                    </a:ext>
                  </a:extLst>
                </p14:cNvPr>
                <p14:cNvContentPartPr/>
                <p14:nvPr/>
              </p14:nvContentPartPr>
              <p14:xfrm>
                <a:off x="8092167" y="5863361"/>
                <a:ext cx="141480" cy="709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3E5CD15-63B8-3B85-72D4-8F244804BF5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083527" y="5854361"/>
                  <a:ext cx="159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4F43178-9936-EC7F-3DA4-C022A042A5FF}"/>
                    </a:ext>
                  </a:extLst>
                </p14:cNvPr>
                <p14:cNvContentPartPr/>
                <p14:nvPr/>
              </p14:nvContentPartPr>
              <p14:xfrm>
                <a:off x="8285487" y="5790641"/>
                <a:ext cx="118440" cy="1429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4F43178-9936-EC7F-3DA4-C022A042A5F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276847" y="5781641"/>
                  <a:ext cx="1360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9126D7F-12C9-48B6-91BA-8E475C20E7FF}"/>
                    </a:ext>
                  </a:extLst>
                </p14:cNvPr>
                <p14:cNvContentPartPr/>
                <p14:nvPr/>
              </p14:nvContentPartPr>
              <p14:xfrm>
                <a:off x="8431647" y="5743481"/>
                <a:ext cx="295920" cy="1717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9126D7F-12C9-48B6-91BA-8E475C20E7FF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422647" y="5734841"/>
                  <a:ext cx="313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B14B04B-6FC8-1969-4C9E-2042F7D2B879}"/>
                    </a:ext>
                  </a:extLst>
                </p14:cNvPr>
                <p14:cNvContentPartPr/>
                <p14:nvPr/>
              </p14:nvContentPartPr>
              <p14:xfrm>
                <a:off x="8681847" y="5792801"/>
                <a:ext cx="169560" cy="1645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B14B04B-6FC8-1969-4C9E-2042F7D2B87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673207" y="5784161"/>
                  <a:ext cx="187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9C60254-6047-5709-3A80-062F0E2EC653}"/>
                    </a:ext>
                  </a:extLst>
                </p14:cNvPr>
                <p14:cNvContentPartPr/>
                <p14:nvPr/>
              </p14:nvContentPartPr>
              <p14:xfrm>
                <a:off x="8960127" y="5615321"/>
                <a:ext cx="127080" cy="2786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9C60254-6047-5709-3A80-062F0E2EC65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951127" y="5606681"/>
                  <a:ext cx="1447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5B64CDC-29E5-5E42-8A71-0521A6F24C72}"/>
                    </a:ext>
                  </a:extLst>
                </p14:cNvPr>
                <p14:cNvContentPartPr/>
                <p14:nvPr/>
              </p14:nvContentPartPr>
              <p14:xfrm>
                <a:off x="8961207" y="5727641"/>
                <a:ext cx="136080" cy="676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5B64CDC-29E5-5E42-8A71-0521A6F24C7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952567" y="5719001"/>
                  <a:ext cx="1537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B5AFA55-9631-DF4B-370F-B70AC347744C}"/>
                    </a:ext>
                  </a:extLst>
                </p14:cNvPr>
                <p14:cNvContentPartPr/>
                <p14:nvPr/>
              </p14:nvContentPartPr>
              <p14:xfrm>
                <a:off x="9101607" y="5734121"/>
                <a:ext cx="287640" cy="932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B5AFA55-9631-DF4B-370F-B70AC347744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092967" y="5725481"/>
                  <a:ext cx="305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E92A16A-3B71-FACF-2A89-1F8E029302C7}"/>
                    </a:ext>
                  </a:extLst>
                </p14:cNvPr>
                <p14:cNvContentPartPr/>
                <p14:nvPr/>
              </p14:nvContentPartPr>
              <p14:xfrm>
                <a:off x="9447207" y="5740961"/>
                <a:ext cx="50400" cy="108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E92A16A-3B71-FACF-2A89-1F8E029302C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438567" y="5732321"/>
                  <a:ext cx="68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A5663CA-44A7-58C5-CFC9-8837F8E415F8}"/>
                    </a:ext>
                  </a:extLst>
                </p14:cNvPr>
                <p14:cNvContentPartPr/>
                <p14:nvPr/>
              </p14:nvContentPartPr>
              <p14:xfrm>
                <a:off x="9540807" y="5635121"/>
                <a:ext cx="129960" cy="2376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A5663CA-44A7-58C5-CFC9-8837F8E415F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532167" y="5626121"/>
                  <a:ext cx="1476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F03307E-6683-7C40-E1E2-605444D029E2}"/>
                    </a:ext>
                  </a:extLst>
                </p14:cNvPr>
                <p14:cNvContentPartPr/>
                <p14:nvPr/>
              </p14:nvContentPartPr>
              <p14:xfrm>
                <a:off x="9646287" y="5630081"/>
                <a:ext cx="158400" cy="1879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F03307E-6683-7C40-E1E2-605444D029E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637647" y="5621081"/>
                  <a:ext cx="1760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F47C4E81-4969-22A1-07FC-1BC2BC7D1F78}"/>
                    </a:ext>
                  </a:extLst>
                </p14:cNvPr>
                <p14:cNvContentPartPr/>
                <p14:nvPr/>
              </p14:nvContentPartPr>
              <p14:xfrm>
                <a:off x="9847527" y="5702081"/>
                <a:ext cx="54000" cy="871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F47C4E81-4969-22A1-07FC-1BC2BC7D1F7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838887" y="5693441"/>
                  <a:ext cx="71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A7A2220-F4A9-71EB-07CF-88E5504C35AB}"/>
                    </a:ext>
                  </a:extLst>
                </p14:cNvPr>
                <p14:cNvContentPartPr/>
                <p14:nvPr/>
              </p14:nvContentPartPr>
              <p14:xfrm>
                <a:off x="9963447" y="5689841"/>
                <a:ext cx="42120" cy="1314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A7A2220-F4A9-71EB-07CF-88E5504C35A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954807" y="5681201"/>
                  <a:ext cx="597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CEDD175-D274-F4D1-D564-851C888AD314}"/>
                    </a:ext>
                  </a:extLst>
                </p14:cNvPr>
                <p14:cNvContentPartPr/>
                <p14:nvPr/>
              </p14:nvContentPartPr>
              <p14:xfrm>
                <a:off x="9675807" y="5724041"/>
                <a:ext cx="71640" cy="190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CEDD175-D274-F4D1-D564-851C888AD31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667167" y="5715041"/>
                  <a:ext cx="89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A166363-853B-DEEB-D488-1B5BB4D6D2FB}"/>
                    </a:ext>
                  </a:extLst>
                </p14:cNvPr>
                <p14:cNvContentPartPr/>
                <p14:nvPr/>
              </p14:nvContentPartPr>
              <p14:xfrm>
                <a:off x="8084607" y="5473841"/>
                <a:ext cx="2191320" cy="4093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A166363-853B-DEEB-D488-1B5BB4D6D2F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075967" y="5465201"/>
                  <a:ext cx="22089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635E899-B5A5-74E4-3084-4E086F6F5D1D}"/>
                    </a:ext>
                  </a:extLst>
                </p14:cNvPr>
                <p14:cNvContentPartPr/>
                <p14:nvPr/>
              </p14:nvContentPartPr>
              <p14:xfrm>
                <a:off x="8012607" y="5595161"/>
                <a:ext cx="2271960" cy="5223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635E899-B5A5-74E4-3084-4E086F6F5D1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003607" y="5586161"/>
                  <a:ext cx="2289600" cy="54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48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49C3D5-3310-F037-C178-52A6E28A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vs Logic Apps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89322D-7381-A2D3-A80B-3B6282A57F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Functions</a:t>
            </a:r>
          </a:p>
          <a:p>
            <a:r>
              <a:rPr lang="en-IN" dirty="0"/>
              <a:t>Code First</a:t>
            </a:r>
          </a:p>
          <a:p>
            <a:r>
              <a:rPr lang="en-IN" dirty="0"/>
              <a:t>In Portal or Outside Authoring</a:t>
            </a:r>
          </a:p>
          <a:p>
            <a:r>
              <a:rPr lang="en-IN" dirty="0"/>
              <a:t>Run Locally or in the cloud</a:t>
            </a:r>
          </a:p>
          <a:p>
            <a:r>
              <a:rPr lang="en-IN" dirty="0"/>
              <a:t>Large selection of built-in binding types</a:t>
            </a:r>
          </a:p>
          <a:p>
            <a:r>
              <a:rPr lang="en-IN" dirty="0"/>
              <a:t>Monitoring – Application Insights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B3A4FE-989D-041D-54AE-9F6DF7ED09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Logic Apps</a:t>
            </a:r>
          </a:p>
          <a:p>
            <a:r>
              <a:rPr lang="en-IN" dirty="0"/>
              <a:t>Design First</a:t>
            </a:r>
          </a:p>
          <a:p>
            <a:r>
              <a:rPr lang="en-IN" dirty="0"/>
              <a:t>In Portal</a:t>
            </a:r>
          </a:p>
          <a:p>
            <a:r>
              <a:rPr lang="en-IN" dirty="0"/>
              <a:t>In cloud</a:t>
            </a:r>
          </a:p>
          <a:p>
            <a:r>
              <a:rPr lang="en-IN" dirty="0"/>
              <a:t>Large collection of connectors</a:t>
            </a:r>
          </a:p>
          <a:p>
            <a:r>
              <a:rPr lang="en-IN" dirty="0"/>
              <a:t>Monitoring – Azure Portal, Azure Monitor Logs</a:t>
            </a:r>
          </a:p>
        </p:txBody>
      </p:sp>
    </p:spTree>
    <p:extLst>
      <p:ext uri="{BB962C8B-B14F-4D97-AF65-F5344CB8AC3E}">
        <p14:creationId xmlns:p14="http://schemas.microsoft.com/office/powerpoint/2010/main" val="93367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E2FA-E7B7-8A8B-E833-4B62F2A9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criteria for Logic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A862-00F9-E486-1B57-E51D7E38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– Multiple apps and systems working together</a:t>
            </a:r>
          </a:p>
          <a:p>
            <a:r>
              <a:rPr lang="en-US" dirty="0"/>
              <a:t>Performance -  automatic scaling</a:t>
            </a:r>
          </a:p>
          <a:p>
            <a:r>
              <a:rPr lang="en-US" dirty="0"/>
              <a:t>Condition – Boolean expressions, switch statements</a:t>
            </a:r>
          </a:p>
          <a:p>
            <a:r>
              <a:rPr lang="en-US" dirty="0"/>
              <a:t>Connectors – Are pre-built connectors available for things that you want to integrate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73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Logic App</vt:lpstr>
      <vt:lpstr>Logic App</vt:lpstr>
      <vt:lpstr>Logic App Use cases</vt:lpstr>
      <vt:lpstr>Logic App Key Terms</vt:lpstr>
      <vt:lpstr>Hands-On - Logic App</vt:lpstr>
      <vt:lpstr>Design for Azure Function</vt:lpstr>
      <vt:lpstr>Azure Functions vs Logic Apps</vt:lpstr>
      <vt:lpstr>Design criteria for Logic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App</dc:title>
  <dc:creator>Ayush Rathi</dc:creator>
  <cp:lastModifiedBy>Ayush Rathi</cp:lastModifiedBy>
  <cp:revision>2</cp:revision>
  <dcterms:created xsi:type="dcterms:W3CDTF">2022-09-11T06:18:05Z</dcterms:created>
  <dcterms:modified xsi:type="dcterms:W3CDTF">2022-09-11T06:42:28Z</dcterms:modified>
</cp:coreProperties>
</file>