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2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6:37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40 852,'-18'-4'6722,"11"2"-2637,-3 4-1712,37 6-2254,2-1-1,28 3 1,101 4 174,175-8 1,-315-7-290,95 2 48,-77 3-60,86 12 60,-118-16-58,12 4-8,-13-3 9,47 9 3,-7-2 4,-40-7 6,-1-1-9,8 3-5,-8-2 10,14 3 28,-4-3-9,-9 0-14,52 8 100,-32-5-18,-20-4-79,-1 0 1,7 2-7,-6-2 7,0 1-4,0 1-3,22-1 278,-8-5-60,-14 4 370,-2-2-428,-1-1-67,1 1 1,-1 0 0,0-1-1,0 1 1,0 0 0,-1 0 0,1-1-1,0 1 1,-1 0 0,0 0-1,1 0 1,-1 0 0,-1-3 0,0 1 42,0 0-61,1 1 0,-1 0 0,0-1 0,0 1 0,0 0 0,-4-4 0,-2-5 235,-11-14 259,18 25-499,-20-27 634,20 26-499,-3-3-106,-2-3 41,6 8-144,0 0 0,0 0 1,0 0-1,0 0 1,0 0-1,0 0 1,0 0-1,0 0 1,0 0-1,0 0 1,-1 0-1,1 0 1,0 0-1,0 0 0,0 0 1,0 0-1,0 0 1,0 0-1,0 0 1,0 0-1,0 0 1,0 0-1,0 0 1,0 0-1,0 0 0,0 0 1,0 0-1,0 0 1,0 0-1,6 16 1,1 0 0,1 0 0,1-1 0,13 19 0,37 40 30,-57-72-8,-2 0 9,-1 0-27,1 0 0,-1 0 1,1 0-1,-1 0 0,0 0 0,0 0 1,0 0-1,0 0 0,0 0 0,0 0 1,-1 0-1,1-1 0,-1 1 0,1 0 1,-1-1-1,1 0 0,-1 1 0,0-1 1,0 0-1,0 0 0,0 0 0,-2 1 1,-13 7 3,-27 10 1,27-13-17,-129 64-3358,139-67 2552,-7 3-201,3 2-5644,-2 2 2275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6:45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37 253 1180,'0'0'920,"-2"0"-77,-33 1 6324,41 0-7006,28 5 116,270 11 473,-150-10-537,442 3 241,-327-7-379,-83 2-38,201 2 13,-289-5-46,204-8 4,-116-22 10,-88 12-15,88 1-4,-72 7-2,93-1 11,-122 8-3,-1-4 0,88-17-1,-129 15-5,-14 2 19,40-11-1,-53 11 175,-11 3 21,0 0 0,0 0 0,0 1 0,1-1 1,-1 1-1,7 0 0,-15-4-136,-7-6 92,0 0-1,-1 1 1,0 0-1,-22-14 1,-47-38 1431,78 61-1439,-3-2 66,1 0 1,-1-1-1,1 1 0,-5-5 1,8 7-239,0 0 580,8 4-533,230 108 236,-235-110-203,-2-1-55,1 0-1,0 1 1,-1-1-1,1 0 1,-1 1 0,1-1-1,-1 1 1,1-1-1,-1 1 1,1-1 0,-1 1-1,1-1 1,-1 1-1,1 0 1,-1-1 0,0 1-1,0 0 1,1-1-1,-1 1 1,0 0-1,0-1 1,0 1 0,1 0-1,-1-1 1,0 1-1,0 0 1,0 0 0,0-1-1,-1 1 1,1 0-1,0-1 1,0 2 0,-1 2 35,1 0 0,0-1 1,-1 1-1,0-1 0,0 1 1,-2 4-1,-12 17-226,-1-1 1,-1 0-1,-2-2 1,-26 28-1,7-9-2818,34-38 2383,1-1-714,-8 13-7493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6:49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9 134 1284,'0'0'883,"-7"-2"-26,5 1-282,7 1 2985,180 8-2630,-60 0-574,-17-4-125,192 10 254,146 27-42,199 2-274,-274-41-130,-277-1-42,70-1 14,163-24 3,-309 22-15,25 1 0,2 0 22,216-17-17,-24 3-30,-99 0 225,-82 13-172,-31 2-16,-11 0-9,5 0 11,0-1 0,20-4 0,-12 2-24,42 0 11,-62 4 2,29-3-14,25-4 760,-59 5-191,0 1-504,21-6 548,-21 6 46,-8-4-498,-59-39 646,-41-27 543,62 40-311,43 29-948,0 1-69,1 0-1,0 0 1,0 0-1,0 0 1,-1 0 0,1 0-1,0 0 1,0 0-1,0 1 1,-1-1 0,1 0-1,0 0 1,0 0-1,0 0 1,-1 0 0,1 0-1,0 0 1,0 1-1,0-1 1,0 0-1,-1 0 1,1 0 0,0 0-1,0 1 1,0-1-1,0 0 1,0 0 0,0 0-1,0 1 1,0-1-1,-1 0 1,1 0-1,0 0 1,0 1 0,0-1-1,0 0 1,0 0-1,0 1 1,0-1 0,0 0-1,0 0 1,1 0-1,-1 1 1,0-1 0,0 0-1,0 0 1,0 0-1,0 1 1,0-1-1,0 0 1,0 0 0,0 0-1,1 1 1,-1-1-1,14 21 122,24 21-88,-28-31-21,0-1 0,-1 2 1,0-1-1,-1 1 0,0 1 1,6 14-1,-13-24-17,0 0 1,0 0-1,0 0 0,-1 1 1,1-1-1,-1 0 0,0 0 1,0 1-1,0-1 0,-1 0 1,1 0-1,-1 0 1,1 1-1,-1-1 0,-2 6 1,-3 3 2,1-1 0,-11 17 0,13-23-11,-16 23-227,-29 34 0,10-15-2011,5 3-4663,27-38 3507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6:40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36 200 892,'0'0'963,"-2"0"-102,-7 4 1858,6-3-2167,-7 0 443,10-1-875,-1 0 1,0 0-1,1 0 1,-1 0-1,1 0 1,-1 0-1,1 1 0,-1-1 1,1 0-1,-1 0 1,1 0-1,-1 1 0,1-1 1,-1 0-1,1 1 1,-1-1-1,1 0 0,-1 1 1,1-1-1,0 1 1,-1-1-1,1 1 1,6 0 23,161 13 555,194-9 0,-308-6-630,157-9 125,22-1-59,-94 6-71,184-13 74,85 0 60,-368 17-182,47-4 26,75 0 108,-157 6-128,-1-1 4,88-3 1065,-88 3 291,0 0-1158,-2 0-60,0 0 0,1 0 0,-1 0 0,0 0 0,1 0 0,-1-1 0,0 1 0,1 0 0,-1 0-1,0-1 1,0 1 0,1-1 0,-1 0 0,0 1 0,2-2 0,-4 1-104,1 0-1,0 0 1,-1 0-1,1 0 1,-1 1 0,1-1-1,-1 0 1,0 0-1,1 0 1,-1 1 0,0-1-1,0 0 1,1 1 0,-1-1-1,-1 0 1,-17-17-83,-45-37 881,50 44-584,-42-38 772,54 47-955,1 1-12,1 1-71,0 0 0,0 0-1,0 0 1,0 0-1,0 0 1,0 0 0,0 0-1,0 0 1,0 0 0,0 1-1,0-1 1,0 0 0,0 0-1,0 0 1,0 0 0,0 0-1,0 0 1,0 0-1,0 0 1,0 0 0,0 0-1,0 1 1,-1-1 0,1 0-1,0 0 1,0 0 0,0 0-1,0 0 1,0 0 0,0 0-1,0 0 1,0 0-1,0 0 1,0 0 0,0 0-1,0 0 1,0 0 0,-1 0-1,1 1 1,0-1 0,0 0-1,0 0 1,0 0 0,0 0-1,0 0 1,0 0-1,0 0 1,0 0 0,0 0-1,-1 0 1,1 0 0,7 17 61,-4-10-70,1 1 0,0-1 0,1 0 1,5 7-1,7 3 21,1-1 0,25 17 0,-23-18-13,20 13 14,-26-19-18,0 1 0,18 17 0,-30-26 5,-2 0-7,1-1 1,-1 1-1,1-1 0,-1 0 0,1 1 0,-1-1 1,0 1-1,1-1 0,-1 1 0,0-1 0,1 1 1,-1 0-1,0-1 0,1 1 0,-1-1 0,0 1 1,0 0-1,0-1 0,0 1 0,0-1 0,0 1 1,0 0-1,0-1 0,0 1 0,0 0 0,0-1 1,0 1-1,0-1 0,0 1 0,-1 0 0,-1 15 8,0-9-4,-1-1 1,1 1-1,-1-1 0,-1 0 0,1 0 0,-1 0 0,0-1 1,0 1-1,-10 9 0,10-11-1,-12 14-42,-11 13-717,0-2 0,-55 45-1,46-47-1956,14-10-4313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6:45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37 253 1180,'0'0'920,"-2"0"-77,-33 1 6324,41 0-7006,28 5 116,270 11 473,-150-10-537,442 3 241,-327-7-379,-83 2-38,201 2 13,-289-5-46,204-8 4,-116-22 10,-88 12-15,88 1-4,-72 7-2,93-1 11,-122 8-3,-1-4 0,88-17-1,-129 15-5,-14 2 19,40-11-1,-53 11 175,-11 3 21,0 0 0,0 0 0,0 1 0,1-1 1,-1 1-1,7 0 0,-15-4-136,-7-6 92,0 0-1,-1 1 1,0 0-1,-22-14 1,-47-38 1431,78 61-1439,-3-2 66,1 0 1,-1-1-1,1 1 0,-5-5 1,8 7-239,0 0 580,8 4-533,230 108 236,-235-110-203,-2-1-55,1 0-1,0 1 1,-1-1-1,1 0 1,-1 1 0,1-1-1,-1 1 1,1-1-1,-1 1 1,1-1 0,-1 1-1,1-1 1,-1 1-1,1 0 1,-1-1 0,0 1-1,0 0 1,1-1-1,-1 1 1,0 0-1,0-1 1,0 1 0,1 0-1,-1-1 1,0 1-1,0 0 1,0 0 0,0-1-1,-1 1 1,1 0-1,0-1 1,0 2 0,-1 2 35,1 0 0,0-1 1,-1 1-1,0-1 0,0 1 1,-2 4-1,-12 17-226,-1-1 1,-1 0-1,-2-2 1,-26 28-1,7-9-2818,34-38 2383,1-1-714,-8 13-7493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6:47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63 109 1792,'-35'-4'4725,"25"2"-1174,-4 1-2807,11 1 1364,12 1-1981,134 18 339,348 37 146,-259-47-484,-80-9-38,-95 0-37,-43 0 104,-8 0-87,-1 0 0,1 0-1,-1 0 1,1-1 0,5-1 0,-9 1-28,24-4 17,-24 5-41,15-3 15,-9 0-32,-3 2-4,4-2 2,2 1 0,-1 0 0,20 0 0,-19 1 8,-9 1 20,0 0 4,5-1-61,-7 1 35,0 0-1,0 0 1,0 0-1,0 0 1,0 0 0,0 0-1,1 0 1,-1 0-1,0 0 1,0 0 0,0 0-1,0-1 1,0 1 0,0 0-1,0 0 1,0 0-1,0 0 1,0 0 0,0 0-1,0 0 1,0-1-1,0 1 1,0 0 0,0 0-1,0 0 1,0 0-1,0 0 1,0 0 0,0-1-1,0 1 1,0 0 0,0 0-1,0 0 1,0 0-1,0 0 1,0 0 0,0 0-1,0-1 1,0 1-1,0 0 1,0 0 0,0 0-1,0 0 1,0 0 0,0 0-1,-1 0 1,1 0-1,0 0 1,0-1 0,0 1-1,0 0 1,0 0-1,-1 0 1,-10-12 45,-1 1 0,-26-19-1,17 15 42,-101-62 815,102 68-624,27 14-115,4 4-186,61 42 88,-13-8-51,-40-29-3,-8-6-15,-1 0 0,11 11-1,-18-16 7,-1-1-1,0 1 1,1 0-1,-1 0 1,-1 0-1,1 0 1,0 0-1,-1 1 1,1-1-1,-1 0 1,0 1-1,1 6 1,-3-5 3,0 0 1,0 0-1,-1 0 1,1 0-1,-1 0 1,0 0 0,-1-1-1,1 1 1,-1-1-1,-5 7 1,-4 5-220,0-1 0,-29 26 1,7-8-1994,4 4-4142,21-24 2634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6:51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37 754 1448,'-2'0'758,"-22"-1"5459,17 2-5821,7-1-344,0 0 0,0 0 0,0 0 0,0 0 0,0-1 0,-1 1 0,1 0 0,0 0 0,0 0 0,0 0 0,0 0 0,0 0 0,-1 0 0,1 0 0,0 0 0,0 0 0,0 0 0,0 0 0,0-1 0,0 1 0,0 0 0,-1 0 0,1 0 0,0 0 0,0 0 0,0 0 0,0-1 0,0 1 0,0 0 0,0 0 0,0 0 0,0 0 0,0 0 0,0-1 0,0 1 0,0 0 0,0 0 0,0 0 0,0 0 0,0 0 0,0-1 0,0 1 0,0 0 0,0 0 1,0 0-1,0 0 0,0 0 0,0-1 0,0 1 0,1 0 0,-1 0 0,0 0 0,0 0 0,0 0 0,0 0 0,0-1 0,0 1 0,0 0 0,0 0 0,1 0 0,-1 0 0,0 0 0,0 0 0,0 0 0,0 0 0,37-43 822,60-54-1,-28 30-510,235-227 642,-289 281-961,122-111 424,-98 86 2,-37 37-239,-9-5-224,-1 1 0,1 1 1,-1-1-1,0 2 0,0-1 0,0 1 0,-1 0 0,1 0 0,-11-1 1,16 4-7,-11-3 25,12 3-8,1 0-16,1 0-1,0 0 1,-1 0 0,1 1-1,0-1 1,0 0 0,-1 0 0,1 0-1,0 0 1,-1 0 0,1 0-1,0 0 1,-1 0 0,1 0-1,0 0 1,0-1 0,-1 1 0,1 0-1,0 0 1,-1 0 0,1 0-1,0 0 1,0 0 0,-1-1-1,1 1 1,0 0 0,0 0 0,-1 0-1,1-1 1,0 1 0,0-1-1,7-4 125,12-3-49,-12 6-52,-1 0 1,1 0-1,0 1 1,0 0 0,0 0-1,10 0 1,-6 1 11,-8-1-24,0 1 0,0 0 0,0 1 0,0-1 1,-1 0-1,1 1 0,5 1 0,-7-1-10,2 0 31,0 2 4,-3-2-36,0-1 0,1 0 0,-1 0 0,0 0 1,0 0-1,1 0 0,-1 1 0,0-1 0,0 0 0,1 0 0,-1 0 0,0 1 1,0-1-1,0 0 0,1 0 0,-1 1 0,0-1 0,0 0 0,0 1 0,0-1 1,0 0-1,0 0 0,1 1 0,-1-1 0,0 0 0,0 1 0,0-1 0,0 1 1,0 4 12,0 1 1,-1 0 0,1 0-1,-1-1 1,0 1 0,-3 10-1,-17 38-40,6-14-359,-2 3-541,3-4-1393,6-14-3221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6:49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9 134 1284,'0'0'883,"-7"-2"-26,5 1-282,7 1 2985,180 8-2630,-60 0-574,-17-4-125,192 10 254,146 27-42,199 2-274,-274-41-130,-277-1-42,70-1 14,163-24 3,-309 22-15,25 1 0,2 0 22,216-17-17,-24 3-30,-99 0 225,-82 13-172,-31 2-16,-11 0-9,5 0 11,0-1 0,20-4 0,-12 2-24,42 0 11,-62 4 2,29-3-14,25-4 760,-59 5-191,0 1-504,21-6 548,-21 6 46,-8-4-498,-59-39 646,-41-27 543,62 40-311,43 29-948,0 1-69,1 0-1,0 0 1,0 0-1,0 0 1,-1 0 0,1 0-1,0 0 1,0 0-1,0 1 1,-1-1 0,1 0-1,0 0 1,0 0-1,0 0 1,-1 0 0,1 0-1,0 0 1,0 1-1,0-1 1,0 0-1,-1 0 1,1 0 0,0 0-1,0 1 1,0-1-1,0 0 1,0 0 0,0 0-1,0 1 1,0-1-1,-1 0 1,1 0-1,0 0 1,0 1 0,0-1-1,0 0 1,0 0-1,0 1 1,0-1 0,0 0-1,0 0 1,1 0-1,-1 1 1,0-1 0,0 0-1,0 0 1,0 0-1,0 1 1,0-1-1,0 0 1,0 0 0,0 0-1,1 1 1,-1-1-1,14 21 122,24 21-88,-28-31-21,0-1 0,-1 2 1,0-1-1,-1 1 0,0 1 1,6 14-1,-13-24-17,0 0 1,0 0-1,0 0 0,-1 1 1,1-1-1,-1 0 0,0 0 1,0 1-1,0-1 0,-1 0 1,1 0-1,-1 0 1,1 1-1,-1-1 0,-2 6 1,-3 3 2,1-1 0,-11 17 0,13-23-11,-16 23-227,-29 34 0,10-15-2011,5 3-4663,27-38 3507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6:52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10 1388,'-22'-8'5689,"16"7"-5153,5 1-177,6 3 1840,67 32-1526,30 15-19,-62-30-411,63 23 0,-71-31-135,2 1-13,-10-5-26,-1 1 0,31 17 0,-44-19-52,1-2 0,18 8 0,26 11 46,-24-11-48,-29-12-24,0-1 1,7 3 6,-5-2 0,2 2 2,30 13 30,-34-15-25,0 0-12,-1 0-1,1 0 1,0 0 0,0 0-1,-1 0 1,1-1 0,0 1-1,4 0 1,9 5 1285,-13-6-1027,-2 0-224,0 0 0,1 1 0,-1-1 0,0 0 0,0 0 0,1 0 0,-1 0-1,0 0 1,0 0 0,1 1 0,-1-1 0,0 0 0,0 0 0,1 0 0,-1 0 0,0 0 0,1 0 0,-1 0 0,0 0-1,0 0 1,1 0 0,-1-1 0,0 1 0,0 0 0,1 0 0,-1 0 0,0 0 0,0 0 0,1 0 0,-1 0 0,0-1-1,0 1 1,1 0 0,-1 0 0,0 0 0,0-1 0,0 1 0,0 0 0,1 0 0,-1 0 0,0-1 0,0 1 0,0 0-1,0 0 1,0-1 0,0 1 0,0-1 0,0-19 32,0 14 70,-2 3-71,-40-55 218,10 17-3,15 19-67,16 20-132,-1 0 20,-14-16 273,14 17-237,1-1-76,10 9 202,20 27-277,-13-16 52,-15-17-19,0 0-10,0 0 0,0 0 0,0 0 0,0 1 0,0-1 0,-1 0 0,1 0 0,0 0 0,-1 1 0,2 2 0,-2 6 14,0-8-3,-2 3-3,-5 7-93,-1 0 0,-1-1 0,0 0 0,0 0 1,-1-1-1,-18 14 0,-32 29-1686,23-16-4886,26-25 2808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6:37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40 852,'-18'-4'6722,"11"2"-2637,-3 4-1712,37 6-2254,2-1-1,28 3 1,101 4 174,175-8 1,-315-7-290,95 2 48,-77 3-60,86 12 60,-118-16-58,12 4-8,-13-3 9,47 9 3,-7-2 4,-40-7 6,-1-1-9,8 3-5,-8-2 10,14 3 28,-4-3-9,-9 0-14,52 8 100,-32-5-18,-20-4-79,-1 0 1,7 2-7,-6-2 7,0 1-4,0 1-3,22-1 278,-8-5-60,-14 4 370,-2-2-428,-1-1-67,1 1 1,-1 0 0,0-1-1,0 1 1,0 0 0,-1 0 0,1-1-1,0 1 1,-1 0 0,0 0-1,1 0 1,-1 0 0,-1-3 0,0 1 42,0 0-61,1 1 0,-1 0 0,0-1 0,0 1 0,0 0 0,-4-4 0,-2-5 235,-11-14 259,18 25-499,-20-27 634,20 26-499,-3-3-106,-2-3 41,6 8-144,0 0 0,0 0 1,0 0-1,0 0 1,0 0-1,0 0 1,0 0-1,0 0 1,0 0-1,0 0 1,-1 0-1,1 0 1,0 0-1,0 0 0,0 0 1,0 0-1,0 0 1,0 0-1,0 0 1,0 0-1,0 0 1,0 0-1,0 0 1,0 0-1,0 0 0,0 0 1,0 0-1,0 0 1,0 0-1,6 16 1,1 0 0,1 0 0,1-1 0,13 19 0,37 40 30,-57-72-8,-2 0 9,-1 0-27,1 0 0,-1 0 1,1 0-1,-1 0 0,0 0 0,0 0 1,0 0-1,0 0 0,0 0 0,0 0 1,-1 0-1,1-1 0,-1 1 0,1 0 1,-1-1-1,1 0 0,-1 1 0,0-1 1,0 0-1,0 0 0,0 0 0,-2 1 1,-13 7 3,-27 10 1,27-13-17,-129 64-3358,139-67 2552,-7 3-201,3 2-5644,-2 2 2275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6:40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36 200 892,'0'0'963,"-2"0"-102,-7 4 1858,6-3-2167,-7 0 443,10-1-875,-1 0 1,0 0-1,1 0 1,-1 0-1,1 0 1,-1 0-1,1 1 0,-1-1 1,1 0-1,-1 0 1,1 0-1,-1 1 0,1-1 1,-1 0-1,1 1 1,-1-1-1,1 0 0,-1 1 1,1-1-1,0 1 1,-1-1-1,1 1 1,6 0 23,161 13 555,194-9 0,-308-6-630,157-9 125,22-1-59,-94 6-71,184-13 74,85 0 60,-368 17-182,47-4 26,75 0 108,-157 6-128,-1-1 4,88-3 1065,-88 3 291,0 0-1158,-2 0-60,0 0 0,1 0 0,-1 0 0,0 0 0,1 0 0,-1-1 0,0 1 0,1 0 0,-1 0-1,0-1 1,0 1 0,1-1 0,-1 0 0,0 1 0,2-2 0,-4 1-104,1 0-1,0 0 1,-1 0-1,1 0 1,-1 1 0,1-1-1,-1 0 1,0 0-1,1 0 1,-1 1 0,0-1-1,0 0 1,1 1 0,-1-1-1,-1 0 1,-17-17-83,-45-37 881,50 44-584,-42-38 772,54 47-955,1 1-12,1 1-71,0 0 0,0 0-1,0 0 1,0 0-1,0 0 1,0 0 0,0 0-1,0 0 1,0 0 0,0 1-1,0-1 1,0 0 0,0 0-1,0 0 1,0 0 0,0 0-1,0 0 1,0 0-1,0 0 1,0 0 0,0 0-1,0 1 1,-1-1 0,1 0-1,0 0 1,0 0 0,0 0-1,0 0 1,0 0 0,0 0-1,0 0 1,0 0-1,0 0 1,0 0 0,0 0-1,0 0 1,0 0 0,-1 0-1,1 1 1,0-1 0,0 0-1,0 0 1,0 0 0,0 0-1,0 0 1,0 0-1,0 0 1,0 0 0,0 0-1,-1 0 1,1 0 0,7 17 61,-4-10-70,1 1 0,0-1 0,1 0 1,5 7-1,7 3 21,1-1 0,25 17 0,-23-18-13,20 13 14,-26-19-18,0 1 0,18 17 0,-30-26 5,-2 0-7,1-1 1,-1 1-1,1-1 0,-1 0 0,1 1 0,-1-1 1,0 1-1,1-1 0,-1 1 0,0-1 0,1 1 1,-1 0-1,0-1 0,1 1 0,-1-1 0,0 1 1,0 0-1,0-1 0,0 1 0,0-1 0,0 1 1,0 0-1,0-1 0,0 1 0,0 0 0,0-1 1,0 1-1,0-1 0,0 1 0,-1 0 0,-1 15 8,0-9-4,-1-1 1,1 1-1,-1-1 0,-1 0 0,1 0 0,-1 0 0,0-1 1,0 1-1,-10 9 0,10-11-1,-12 14-42,-11 13-717,0-2 0,-55 45-1,46-47-1956,14-10-4313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C851C-AB1E-3B87-2330-319BDAE40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360EB-E5D2-E502-9649-A4591A905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6E26F-2AA7-9DA4-AD8E-77D18C3E0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962D-09D2-440B-BAC9-1340CFF2B9E4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858DE-C116-A610-A01E-2A435BF4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6807E-7826-A7A1-05E3-3071B6E8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6A65-77B7-42CD-93C8-DC9A39F84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57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BDF34-3A8A-3026-7D1A-E3926FB6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582AA-6363-038C-B4AE-1B837CBBB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3941B-C0DB-17AB-86F1-5CF499EF3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962D-09D2-440B-BAC9-1340CFF2B9E4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DFB57-D24F-7B99-FAC1-BD1B5DDB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8C5E7-1EAB-8E25-C0DA-C1CBEE1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6A65-77B7-42CD-93C8-DC9A39F84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72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24DD5C-5416-EA00-EB86-D776B5AE7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27E21-C425-F33A-B4AE-90C227396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9FB2D-7BB8-66DF-E5F1-7F9B7AF4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962D-09D2-440B-BAC9-1340CFF2B9E4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27DB5-AD48-C24C-79D2-AD783252E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22255-E6BA-2311-B1D0-600E8722F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6A65-77B7-42CD-93C8-DC9A39F84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51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B9023-C891-C0F0-E0F4-3DF5E292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0E841-0F70-5B1E-8948-17CECAFA7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1B14-EAFB-C7DF-A710-E52F20E17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962D-09D2-440B-BAC9-1340CFF2B9E4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5313A-967B-7DB9-99F8-BA2395C8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E26F5-7E42-8F18-F15B-C562FF11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6A65-77B7-42CD-93C8-DC9A39F84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7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9A3F5-7BB0-A935-E5C3-F6F6D627D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6B716-062D-A6E4-F49A-A70E0630F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CE2A4-D89A-B078-173F-46F88D6F0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962D-09D2-440B-BAC9-1340CFF2B9E4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F479D-4BDB-6350-E43C-D127A503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E88BA-9776-BE97-9E9F-5E83E7FA7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6A65-77B7-42CD-93C8-DC9A39F84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51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6FF0C-8C0E-2898-E26F-B14B3B39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275ED-3EB6-2F18-829F-BF29BCBB4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793D5-09CB-BA36-FD65-E982F6D0B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3B13B-AC9D-5E74-DFFD-B89C1433F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962D-09D2-440B-BAC9-1340CFF2B9E4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7D1FE-018B-39AE-C834-B56F3F90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BFB63-A91C-71CF-8F91-2BA48175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6A65-77B7-42CD-93C8-DC9A39F84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52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0A20-D741-5819-368F-6C6C8D806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F7256-8D2A-D3DF-D2B4-8080E38A5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3ECA4-5596-C193-0DF4-4C1369693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C60B72-021C-8E7B-7174-9947399852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A6BE38-542E-8452-310F-A55C298D9D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44629D-33DB-BC9F-06E5-0C5A3E44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962D-09D2-440B-BAC9-1340CFF2B9E4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E9A7B-653B-8511-1494-FB9861C7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77C6F-D7A7-485E-8D5F-1734FA2A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6A65-77B7-42CD-93C8-DC9A39F84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44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92D9-CB11-2D5D-F34C-0A0C6786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E113A9-9D80-F2AB-7657-D131A27F9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962D-09D2-440B-BAC9-1340CFF2B9E4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BDD1C-6E8A-05F7-B78E-D14C48F1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C25F9-06B2-5D64-82C5-E506322E7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6A65-77B7-42CD-93C8-DC9A39F84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87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FCFCF-F005-B233-D0CB-4C538B9D5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962D-09D2-440B-BAC9-1340CFF2B9E4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8C35F-22C6-26D5-1F3F-E2275E61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70907-34A8-2312-6274-5CC6F6FC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6A65-77B7-42CD-93C8-DC9A39F84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2C88-7447-D205-1C92-327757120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A2D6C-5EE8-EBE4-421A-1552A8DA7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2F04C-EE32-9FC1-780C-1EEECB9BF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0E1B2-4452-2471-3A8C-60AD5124E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962D-09D2-440B-BAC9-1340CFF2B9E4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1B6F9-81F2-43C3-9F7B-A63329711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F6970-2F30-3B47-9F98-6B336E73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6A65-77B7-42CD-93C8-DC9A39F84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294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F2D93-6071-39AE-7F62-8EE4B1D00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CE471B-4267-6105-DE80-A60462F041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7FF40-E4C6-3733-878D-FA19D2AA2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2E508-858E-B55E-9336-BD6EF3E9A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962D-09D2-440B-BAC9-1340CFF2B9E4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A7B72-3921-776A-4033-ACEB70E5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F467C-2E07-E9CF-0334-8FA0C64B9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6A65-77B7-42CD-93C8-DC9A39F84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90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DC90E9-4074-E524-B19B-224677E5A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B0349-8FF4-0339-BAF9-B0794BDA0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8E730-99A5-EB1F-E5B2-E7A6064E4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5962D-09D2-440B-BAC9-1340CFF2B9E4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F00AE-23D4-B6EF-2020-AF27DF891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1040E-DAA0-F0FA-7453-A07FB1AC9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26A65-77B7-42CD-93C8-DC9A39F84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50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18" Type="http://schemas.openxmlformats.org/officeDocument/2006/relationships/customXml" Target="../ink/ink5.xml"/><Relationship Id="rId3" Type="http://schemas.openxmlformats.org/officeDocument/2006/relationships/image" Target="../media/image2.svg"/><Relationship Id="rId21" Type="http://schemas.openxmlformats.org/officeDocument/2006/relationships/image" Target="../media/image14.png"/><Relationship Id="rId7" Type="http://schemas.openxmlformats.org/officeDocument/2006/relationships/image" Target="../media/image6.svg"/><Relationship Id="rId12" Type="http://schemas.openxmlformats.org/officeDocument/2006/relationships/customXml" Target="../ink/ink2.xml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customXml" Target="../ink/ink4.xml"/><Relationship Id="rId20" Type="http://schemas.openxmlformats.org/officeDocument/2006/relationships/customXml" Target="../ink/ink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10" Type="http://schemas.openxmlformats.org/officeDocument/2006/relationships/customXml" Target="../ink/ink1.xml"/><Relationship Id="rId19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customXml" Target="../ink/ink3.xml"/><Relationship Id="rId22" Type="http://schemas.openxmlformats.org/officeDocument/2006/relationships/customXml" Target="../ink/ink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3" Type="http://schemas.openxmlformats.org/officeDocument/2006/relationships/image" Target="../media/image8.sv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image" Target="../media/image7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.xml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5" Type="http://schemas.openxmlformats.org/officeDocument/2006/relationships/image" Target="../media/image19.svg"/><Relationship Id="rId10" Type="http://schemas.openxmlformats.org/officeDocument/2006/relationships/customXml" Target="../ink/ink11.xml"/><Relationship Id="rId19" Type="http://schemas.openxmlformats.org/officeDocument/2006/relationships/image" Target="../media/image23.svg"/><Relationship Id="rId4" Type="http://schemas.openxmlformats.org/officeDocument/2006/relationships/customXml" Target="../ink/ink8.xml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BF2F3-93E4-221E-0A38-A1C5207758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A04BF-3786-0108-F7AA-A711234BB3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for Compute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9171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9682B6DA-8EBB-1B4E-8C25-E1EF29ECE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1111" y="2674667"/>
            <a:ext cx="745022" cy="74502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9363562-6A62-B23A-191A-0D6C8CEBF43C}"/>
              </a:ext>
            </a:extLst>
          </p:cNvPr>
          <p:cNvSpPr/>
          <p:nvPr/>
        </p:nvSpPr>
        <p:spPr>
          <a:xfrm>
            <a:off x="9522372" y="1303281"/>
            <a:ext cx="1881352" cy="3678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Back-End Tier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F931AB-F854-8C44-C006-1CF86B3FB25D}"/>
              </a:ext>
            </a:extLst>
          </p:cNvPr>
          <p:cNvSpPr/>
          <p:nvPr/>
        </p:nvSpPr>
        <p:spPr>
          <a:xfrm>
            <a:off x="3026980" y="1303282"/>
            <a:ext cx="1770993" cy="36786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Front - End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1B46A6B-550E-6937-45BB-ACD7EE1D04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60695" y="2549743"/>
            <a:ext cx="994870" cy="99487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3CC1BDF-039A-5169-18A2-A82B07E39A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67638" y="1890384"/>
            <a:ext cx="710926" cy="71092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461BDD7-AA26-5EC6-8D0F-4D7CB191C2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34827" y="5266895"/>
            <a:ext cx="745022" cy="74502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A7E8477-1E3B-CA60-5CC9-C2C243948ACC}"/>
              </a:ext>
            </a:extLst>
          </p:cNvPr>
          <p:cNvSpPr/>
          <p:nvPr/>
        </p:nvSpPr>
        <p:spPr>
          <a:xfrm>
            <a:off x="2664373" y="1077310"/>
            <a:ext cx="8937407" cy="493460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7877A-78D1-C7A5-90A9-D437D15D5ABB}"/>
              </a:ext>
            </a:extLst>
          </p:cNvPr>
          <p:cNvSpPr/>
          <p:nvPr/>
        </p:nvSpPr>
        <p:spPr>
          <a:xfrm>
            <a:off x="5591504" y="1303281"/>
            <a:ext cx="2969173" cy="3678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Middle - Tier</a:t>
            </a:r>
            <a:endParaRPr lang="en-IN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6671213-36A3-35B4-7ECC-5CC1F1E7C1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73642" y="2465660"/>
            <a:ext cx="994870" cy="99487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EBBEBB0-1D3E-A776-5780-EC46D5AD9D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36363" y="3246269"/>
            <a:ext cx="710926" cy="710926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0D12FB71-CC8C-6E9C-1090-1762471B2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7773" y="2601310"/>
            <a:ext cx="745022" cy="745022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AD54539-F46B-1B1C-48A9-CF7099AB3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6857" y="2595233"/>
            <a:ext cx="745022" cy="745022"/>
          </a:xfrm>
          <a:prstGeom prst="rect">
            <a:avLst/>
          </a:prstGeom>
        </p:spPr>
      </p:pic>
      <p:sp>
        <p:nvSpPr>
          <p:cNvPr id="18" name="Thought Bubble: Cloud 17">
            <a:extLst>
              <a:ext uri="{FF2B5EF4-FFF2-40B4-BE49-F238E27FC236}">
                <a16:creationId xmlns:a16="http://schemas.microsoft.com/office/drawing/2014/main" id="{2A300DE2-C815-A040-D5AF-F9FF3BA69DD9}"/>
              </a:ext>
            </a:extLst>
          </p:cNvPr>
          <p:cNvSpPr/>
          <p:nvPr/>
        </p:nvSpPr>
        <p:spPr>
          <a:xfrm>
            <a:off x="133336" y="2729347"/>
            <a:ext cx="1117395" cy="690341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Internet</a:t>
            </a:r>
            <a:endParaRPr lang="en-IN" sz="7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C881042-67B2-599D-41FE-A4688AC10CE6}"/>
                  </a:ext>
                </a:extLst>
              </p14:cNvPr>
              <p14:cNvContentPartPr/>
              <p14:nvPr/>
            </p14:nvContentPartPr>
            <p14:xfrm>
              <a:off x="1308327" y="3003881"/>
              <a:ext cx="443880" cy="1245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C881042-67B2-599D-41FE-A4688AC10CE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99687" y="2995241"/>
                <a:ext cx="46152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CCF7623-74DE-D079-4112-7C20201A2B9E}"/>
                  </a:ext>
                </a:extLst>
              </p14:cNvPr>
              <p14:cNvContentPartPr/>
              <p14:nvPr/>
            </p14:nvContentPartPr>
            <p14:xfrm>
              <a:off x="2548527" y="2962841"/>
              <a:ext cx="856440" cy="1890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CCF7623-74DE-D079-4112-7C20201A2B9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39887" y="2954201"/>
                <a:ext cx="87408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706DEEA-5182-E1E8-2F34-F97179E0A6C5}"/>
                  </a:ext>
                </a:extLst>
              </p14:cNvPr>
              <p14:cNvContentPartPr/>
              <p14:nvPr/>
            </p14:nvContentPartPr>
            <p14:xfrm>
              <a:off x="4562007" y="2934761"/>
              <a:ext cx="1344600" cy="1339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706DEEA-5182-E1E8-2F34-F97179E0A6C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53007" y="2926121"/>
                <a:ext cx="136224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A4B6161-67BE-966B-82F3-59D10DE792FE}"/>
                  </a:ext>
                </a:extLst>
              </p14:cNvPr>
              <p14:cNvContentPartPr/>
              <p14:nvPr/>
            </p14:nvContentPartPr>
            <p14:xfrm>
              <a:off x="6727047" y="2938001"/>
              <a:ext cx="464040" cy="150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A4B6161-67BE-966B-82F3-59D10DE792F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18407" y="2929361"/>
                <a:ext cx="48168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945BFBB-146D-F980-BB4F-33285452E3E0}"/>
                  </a:ext>
                </a:extLst>
              </p14:cNvPr>
              <p14:cNvContentPartPr/>
              <p14:nvPr/>
            </p14:nvContentPartPr>
            <p14:xfrm>
              <a:off x="10172607" y="2407721"/>
              <a:ext cx="259200" cy="2718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945BFBB-146D-F980-BB4F-33285452E3E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163967" y="2398721"/>
                <a:ext cx="276840" cy="28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1AA43955-A65E-8C07-6984-F14A94F02CE9}"/>
              </a:ext>
            </a:extLst>
          </p:cNvPr>
          <p:cNvGrpSpPr/>
          <p:nvPr/>
        </p:nvGrpSpPr>
        <p:grpSpPr>
          <a:xfrm>
            <a:off x="8173167" y="2953481"/>
            <a:ext cx="2243880" cy="400680"/>
            <a:chOff x="8173167" y="2953481"/>
            <a:chExt cx="2243880" cy="40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EC1A77D-4253-530C-F5DD-7C76F23556C9}"/>
                    </a:ext>
                  </a:extLst>
                </p14:cNvPr>
                <p14:cNvContentPartPr/>
                <p14:nvPr/>
              </p14:nvContentPartPr>
              <p14:xfrm>
                <a:off x="8173167" y="2953481"/>
                <a:ext cx="1409040" cy="173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EC1A77D-4253-530C-F5DD-7C76F23556C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164167" y="2944481"/>
                  <a:ext cx="14266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487C9A4-207F-1699-15EC-E882C0C40814}"/>
                    </a:ext>
                  </a:extLst>
                </p14:cNvPr>
                <p14:cNvContentPartPr/>
                <p14:nvPr/>
              </p14:nvContentPartPr>
              <p14:xfrm>
                <a:off x="10152447" y="3199721"/>
                <a:ext cx="264600" cy="154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487C9A4-207F-1699-15EC-E882C0C4081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143807" y="3191081"/>
                  <a:ext cx="282240" cy="172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5D03A9F-37C7-43C2-B3C8-1DCF8E280B20}"/>
              </a:ext>
            </a:extLst>
          </p:cNvPr>
          <p:cNvSpPr txBox="1"/>
          <p:nvPr/>
        </p:nvSpPr>
        <p:spPr>
          <a:xfrm>
            <a:off x="3186313" y="686845"/>
            <a:ext cx="161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Primary Region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692E75-AC05-612A-1532-7119C1F3496E}"/>
              </a:ext>
            </a:extLst>
          </p:cNvPr>
          <p:cNvSpPr txBox="1"/>
          <p:nvPr/>
        </p:nvSpPr>
        <p:spPr>
          <a:xfrm>
            <a:off x="1907628" y="360173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LB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D3E857-00D8-B836-329F-6F2E6DCAD14D}"/>
              </a:ext>
            </a:extLst>
          </p:cNvPr>
          <p:cNvSpPr txBox="1"/>
          <p:nvPr/>
        </p:nvSpPr>
        <p:spPr>
          <a:xfrm>
            <a:off x="6116542" y="335416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LB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BE6CA5-DD72-683D-1B78-E96DDBF1CF41}"/>
              </a:ext>
            </a:extLst>
          </p:cNvPr>
          <p:cNvSpPr txBox="1"/>
          <p:nvPr/>
        </p:nvSpPr>
        <p:spPr>
          <a:xfrm>
            <a:off x="9765123" y="341706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LB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379F02-D5E2-0979-744D-622DEE268B1E}"/>
              </a:ext>
            </a:extLst>
          </p:cNvPr>
          <p:cNvSpPr txBox="1"/>
          <p:nvPr/>
        </p:nvSpPr>
        <p:spPr>
          <a:xfrm>
            <a:off x="3730687" y="3608926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VMSS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1F76F3-A2D3-BFC3-7558-F797C6E3E83C}"/>
              </a:ext>
            </a:extLst>
          </p:cNvPr>
          <p:cNvSpPr txBox="1"/>
          <p:nvPr/>
        </p:nvSpPr>
        <p:spPr>
          <a:xfrm>
            <a:off x="7474998" y="354669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1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9363562-6A62-B23A-191A-0D6C8CEBF43C}"/>
              </a:ext>
            </a:extLst>
          </p:cNvPr>
          <p:cNvSpPr/>
          <p:nvPr/>
        </p:nvSpPr>
        <p:spPr>
          <a:xfrm>
            <a:off x="9522372" y="1303281"/>
            <a:ext cx="1881352" cy="3678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Back-End Tier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F931AB-F854-8C44-C006-1CF86B3FB25D}"/>
              </a:ext>
            </a:extLst>
          </p:cNvPr>
          <p:cNvSpPr/>
          <p:nvPr/>
        </p:nvSpPr>
        <p:spPr>
          <a:xfrm>
            <a:off x="3026980" y="1303282"/>
            <a:ext cx="1770993" cy="36786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Front - End</a:t>
            </a:r>
            <a:endParaRPr lang="en-IN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461BDD7-AA26-5EC6-8D0F-4D7CB191C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4827" y="5266895"/>
            <a:ext cx="745022" cy="74502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A7E8477-1E3B-CA60-5CC9-C2C243948ACC}"/>
              </a:ext>
            </a:extLst>
          </p:cNvPr>
          <p:cNvSpPr/>
          <p:nvPr/>
        </p:nvSpPr>
        <p:spPr>
          <a:xfrm>
            <a:off x="2664373" y="1077310"/>
            <a:ext cx="8937407" cy="493460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7877A-78D1-C7A5-90A9-D437D15D5ABB}"/>
              </a:ext>
            </a:extLst>
          </p:cNvPr>
          <p:cNvSpPr/>
          <p:nvPr/>
        </p:nvSpPr>
        <p:spPr>
          <a:xfrm>
            <a:off x="5591504" y="1303281"/>
            <a:ext cx="2969173" cy="3678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Middle - Tier</a:t>
            </a:r>
            <a:endParaRPr lang="en-IN" dirty="0"/>
          </a:p>
        </p:txBody>
      </p:sp>
      <p:sp>
        <p:nvSpPr>
          <p:cNvPr id="18" name="Thought Bubble: Cloud 17">
            <a:extLst>
              <a:ext uri="{FF2B5EF4-FFF2-40B4-BE49-F238E27FC236}">
                <a16:creationId xmlns:a16="http://schemas.microsoft.com/office/drawing/2014/main" id="{2A300DE2-C815-A040-D5AF-F9FF3BA69DD9}"/>
              </a:ext>
            </a:extLst>
          </p:cNvPr>
          <p:cNvSpPr/>
          <p:nvPr/>
        </p:nvSpPr>
        <p:spPr>
          <a:xfrm>
            <a:off x="133336" y="2729347"/>
            <a:ext cx="1117395" cy="690341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Internet</a:t>
            </a:r>
            <a:endParaRPr lang="en-IN" sz="7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C881042-67B2-599D-41FE-A4688AC10CE6}"/>
                  </a:ext>
                </a:extLst>
              </p14:cNvPr>
              <p14:cNvContentPartPr/>
              <p14:nvPr/>
            </p14:nvContentPartPr>
            <p14:xfrm>
              <a:off x="1308327" y="3003881"/>
              <a:ext cx="443880" cy="1245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C881042-67B2-599D-41FE-A4688AC10C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9687" y="2995241"/>
                <a:ext cx="46152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CCF7623-74DE-D079-4112-7C20201A2B9E}"/>
                  </a:ext>
                </a:extLst>
              </p14:cNvPr>
              <p14:cNvContentPartPr/>
              <p14:nvPr/>
            </p14:nvContentPartPr>
            <p14:xfrm>
              <a:off x="2548527" y="2962841"/>
              <a:ext cx="856440" cy="1890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CCF7623-74DE-D079-4112-7C20201A2B9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39887" y="2954201"/>
                <a:ext cx="87408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706DEEA-5182-E1E8-2F34-F97179E0A6C5}"/>
                  </a:ext>
                </a:extLst>
              </p14:cNvPr>
              <p14:cNvContentPartPr/>
              <p14:nvPr/>
            </p14:nvContentPartPr>
            <p14:xfrm>
              <a:off x="4562007" y="2934761"/>
              <a:ext cx="1344600" cy="1339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706DEEA-5182-E1E8-2F34-F97179E0A6C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53007" y="2926121"/>
                <a:ext cx="136224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EC1A77D-4253-530C-F5DD-7C76F23556C9}"/>
                  </a:ext>
                </a:extLst>
              </p14:cNvPr>
              <p14:cNvContentPartPr/>
              <p14:nvPr/>
            </p14:nvContentPartPr>
            <p14:xfrm>
              <a:off x="8173167" y="2953481"/>
              <a:ext cx="1409040" cy="1731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EC1A77D-4253-530C-F5DD-7C76F23556C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64167" y="2944481"/>
                <a:ext cx="1426680" cy="19080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F5D03A9F-37C7-43C2-B3C8-1DCF8E280B20}"/>
              </a:ext>
            </a:extLst>
          </p:cNvPr>
          <p:cNvSpPr txBox="1"/>
          <p:nvPr/>
        </p:nvSpPr>
        <p:spPr>
          <a:xfrm>
            <a:off x="3186313" y="686845"/>
            <a:ext cx="161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Primary Region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692E75-AC05-612A-1532-7119C1F3496E}"/>
              </a:ext>
            </a:extLst>
          </p:cNvPr>
          <p:cNvSpPr txBox="1"/>
          <p:nvPr/>
        </p:nvSpPr>
        <p:spPr>
          <a:xfrm>
            <a:off x="583368" y="3685980"/>
            <a:ext cx="2114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Gateway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379F02-D5E2-0979-744D-622DEE268B1E}"/>
              </a:ext>
            </a:extLst>
          </p:cNvPr>
          <p:cNvSpPr txBox="1"/>
          <p:nvPr/>
        </p:nvSpPr>
        <p:spPr>
          <a:xfrm>
            <a:off x="3299498" y="3541297"/>
            <a:ext cx="13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Services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1F76F3-A2D3-BFC3-7558-F797C6E3E83C}"/>
              </a:ext>
            </a:extLst>
          </p:cNvPr>
          <p:cNvSpPr txBox="1"/>
          <p:nvPr/>
        </p:nvSpPr>
        <p:spPr>
          <a:xfrm>
            <a:off x="6455494" y="3601732"/>
            <a:ext cx="152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Apps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EB4724-94E7-DDE2-A8E7-2A6B8A5BD6F4}"/>
              </a:ext>
            </a:extLst>
          </p:cNvPr>
          <p:cNvSpPr txBox="1"/>
          <p:nvPr/>
        </p:nvSpPr>
        <p:spPr>
          <a:xfrm>
            <a:off x="9854995" y="3685980"/>
            <a:ext cx="147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Database</a:t>
            </a:r>
            <a:endParaRPr lang="en-IN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515B6F8-3A91-E31C-37BC-9F6A782A91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81869" y="1956854"/>
            <a:ext cx="1152525" cy="1152525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6BB67BC2-0C8F-E58A-C78E-6F393F1756C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020540" y="2505600"/>
            <a:ext cx="992242" cy="992242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1F1B4E84-0DFE-73BA-8AEC-915C919FB9D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69126" y="2802581"/>
            <a:ext cx="527159" cy="527159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0976ADFE-92F5-6A29-BEB6-37BE025D05A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518774" y="2205298"/>
            <a:ext cx="1194566" cy="119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9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8C89FD-9813-E4A9-DA93-56E8E8BBA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241" y="0"/>
            <a:ext cx="84135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11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39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Solution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</dc:title>
  <dc:creator>Ayush Rathi</dc:creator>
  <cp:lastModifiedBy>Ayush Rathi</cp:lastModifiedBy>
  <cp:revision>2</cp:revision>
  <dcterms:created xsi:type="dcterms:W3CDTF">2023-04-15T06:03:05Z</dcterms:created>
  <dcterms:modified xsi:type="dcterms:W3CDTF">2023-06-25T16:01:17Z</dcterms:modified>
</cp:coreProperties>
</file>