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0F9DF-B451-4520-960F-5DCF3EA998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F89F7A-D273-423A-8B24-42EE6F5A7DDD}">
      <dgm:prSet phldrT="[Text]"/>
      <dgm:spPr/>
      <dgm:t>
        <a:bodyPr/>
        <a:lstStyle/>
        <a:p>
          <a:r>
            <a:rPr lang="en-US" dirty="0"/>
            <a:t>Tenant Root Group</a:t>
          </a:r>
          <a:endParaRPr lang="en-IN" dirty="0"/>
        </a:p>
      </dgm:t>
    </dgm:pt>
    <dgm:pt modelId="{D5ED5395-6718-42AF-B98E-3D05C98F2E26}" type="parTrans" cxnId="{C6FCC758-15CC-45F3-9C2F-8E0D2FB55AEA}">
      <dgm:prSet/>
      <dgm:spPr/>
      <dgm:t>
        <a:bodyPr/>
        <a:lstStyle/>
        <a:p>
          <a:endParaRPr lang="en-IN"/>
        </a:p>
      </dgm:t>
    </dgm:pt>
    <dgm:pt modelId="{94A2C952-4D20-4AD5-BA8D-28DA0B3AB480}" type="sibTrans" cxnId="{C6FCC758-15CC-45F3-9C2F-8E0D2FB55AEA}">
      <dgm:prSet/>
      <dgm:spPr/>
      <dgm:t>
        <a:bodyPr/>
        <a:lstStyle/>
        <a:p>
          <a:endParaRPr lang="en-IN"/>
        </a:p>
      </dgm:t>
    </dgm:pt>
    <dgm:pt modelId="{C2467D5B-675C-4CB4-BF2D-90B8A067F361}">
      <dgm:prSet phldrT="[Text]"/>
      <dgm:spPr/>
      <dgm:t>
        <a:bodyPr/>
        <a:lstStyle/>
        <a:p>
          <a:r>
            <a:rPr lang="en-US" dirty="0"/>
            <a:t>Apparel</a:t>
          </a:r>
          <a:endParaRPr lang="en-IN" dirty="0"/>
        </a:p>
      </dgm:t>
    </dgm:pt>
    <dgm:pt modelId="{3B0C394C-F460-48B6-80E6-87D68D3CEF60}" type="parTrans" cxnId="{C7F59362-323B-4636-AF69-EAFBC86EEDA2}">
      <dgm:prSet/>
      <dgm:spPr/>
      <dgm:t>
        <a:bodyPr/>
        <a:lstStyle/>
        <a:p>
          <a:endParaRPr lang="en-IN"/>
        </a:p>
      </dgm:t>
    </dgm:pt>
    <dgm:pt modelId="{52399C81-8727-43A0-81F9-032B380F38EC}" type="sibTrans" cxnId="{C7F59362-323B-4636-AF69-EAFBC86EEDA2}">
      <dgm:prSet/>
      <dgm:spPr/>
      <dgm:t>
        <a:bodyPr/>
        <a:lstStyle/>
        <a:p>
          <a:endParaRPr lang="en-IN"/>
        </a:p>
      </dgm:t>
    </dgm:pt>
    <dgm:pt modelId="{99B31FEE-937D-4709-A2C7-F730B7D1FC74}">
      <dgm:prSet phldrT="[Text]"/>
      <dgm:spPr/>
      <dgm:t>
        <a:bodyPr/>
        <a:lstStyle/>
        <a:p>
          <a:r>
            <a:rPr lang="en-US" dirty="0"/>
            <a:t>Product Development</a:t>
          </a:r>
          <a:endParaRPr lang="en-IN" dirty="0"/>
        </a:p>
      </dgm:t>
    </dgm:pt>
    <dgm:pt modelId="{985BF5BB-82E5-47DB-AC82-BD3DDE07378B}" type="parTrans" cxnId="{D7BA83BF-B746-4454-8103-37DC0B7F59BF}">
      <dgm:prSet/>
      <dgm:spPr/>
      <dgm:t>
        <a:bodyPr/>
        <a:lstStyle/>
        <a:p>
          <a:endParaRPr lang="en-IN"/>
        </a:p>
      </dgm:t>
    </dgm:pt>
    <dgm:pt modelId="{A85D35DA-071E-4A8F-B5A7-D99F42B9221C}" type="sibTrans" cxnId="{D7BA83BF-B746-4454-8103-37DC0B7F59BF}">
      <dgm:prSet/>
      <dgm:spPr/>
      <dgm:t>
        <a:bodyPr/>
        <a:lstStyle/>
        <a:p>
          <a:endParaRPr lang="en-IN"/>
        </a:p>
      </dgm:t>
    </dgm:pt>
    <dgm:pt modelId="{CCFC3507-80D1-43D8-9E8E-EC76FC506841}">
      <dgm:prSet phldrT="[Text]"/>
      <dgm:spPr/>
      <dgm:t>
        <a:bodyPr/>
        <a:lstStyle/>
        <a:p>
          <a:r>
            <a:rPr lang="en-US" dirty="0"/>
            <a:t>Marketing</a:t>
          </a:r>
          <a:endParaRPr lang="en-IN" dirty="0"/>
        </a:p>
      </dgm:t>
    </dgm:pt>
    <dgm:pt modelId="{EBE7E703-785B-4C00-9A95-D5089CEF80D4}" type="parTrans" cxnId="{B7BDF87B-AD1B-4A6D-8B78-A0B4B68A64B9}">
      <dgm:prSet/>
      <dgm:spPr/>
      <dgm:t>
        <a:bodyPr/>
        <a:lstStyle/>
        <a:p>
          <a:endParaRPr lang="en-IN"/>
        </a:p>
      </dgm:t>
    </dgm:pt>
    <dgm:pt modelId="{6A09D4E8-BDAA-4585-9690-4246DB413995}" type="sibTrans" cxnId="{B7BDF87B-AD1B-4A6D-8B78-A0B4B68A64B9}">
      <dgm:prSet/>
      <dgm:spPr/>
      <dgm:t>
        <a:bodyPr/>
        <a:lstStyle/>
        <a:p>
          <a:endParaRPr lang="en-IN"/>
        </a:p>
      </dgm:t>
    </dgm:pt>
    <dgm:pt modelId="{F94C9733-7F32-4267-8A23-10BFD6454EBB}">
      <dgm:prSet phldrT="[Text]"/>
      <dgm:spPr/>
      <dgm:t>
        <a:bodyPr/>
        <a:lstStyle/>
        <a:p>
          <a:r>
            <a:rPr lang="en-US" dirty="0"/>
            <a:t>Sporting Goods</a:t>
          </a:r>
          <a:endParaRPr lang="en-IN" dirty="0"/>
        </a:p>
      </dgm:t>
    </dgm:pt>
    <dgm:pt modelId="{F2B08291-FDD3-4FE7-A100-ECFDBC642C4F}" type="parTrans" cxnId="{7DF9D944-9489-4617-8E6D-6C398E04ED0B}">
      <dgm:prSet/>
      <dgm:spPr/>
      <dgm:t>
        <a:bodyPr/>
        <a:lstStyle/>
        <a:p>
          <a:endParaRPr lang="en-IN"/>
        </a:p>
      </dgm:t>
    </dgm:pt>
    <dgm:pt modelId="{2103C5C4-9363-482A-8728-090820A44A49}" type="sibTrans" cxnId="{7DF9D944-9489-4617-8E6D-6C398E04ED0B}">
      <dgm:prSet/>
      <dgm:spPr/>
      <dgm:t>
        <a:bodyPr/>
        <a:lstStyle/>
        <a:p>
          <a:endParaRPr lang="en-IN"/>
        </a:p>
      </dgm:t>
    </dgm:pt>
    <dgm:pt modelId="{3E287FB1-7BBE-48F8-AAAC-4C63A0F358D9}">
      <dgm:prSet phldrT="[Text]"/>
      <dgm:spPr/>
      <dgm:t>
        <a:bodyPr/>
        <a:lstStyle/>
        <a:p>
          <a:r>
            <a:rPr lang="en-US" dirty="0"/>
            <a:t>Product Development</a:t>
          </a:r>
          <a:endParaRPr lang="en-IN" dirty="0"/>
        </a:p>
      </dgm:t>
    </dgm:pt>
    <dgm:pt modelId="{E35595AC-1331-4FF8-96E3-85142DC9B906}" type="parTrans" cxnId="{C4B1166F-D1B8-449A-A9E2-19A43CA57F5A}">
      <dgm:prSet/>
      <dgm:spPr/>
      <dgm:t>
        <a:bodyPr/>
        <a:lstStyle/>
        <a:p>
          <a:endParaRPr lang="en-IN"/>
        </a:p>
      </dgm:t>
    </dgm:pt>
    <dgm:pt modelId="{5FC5887E-8DDE-418A-AAD9-1DC4FB15560F}" type="sibTrans" cxnId="{C4B1166F-D1B8-449A-A9E2-19A43CA57F5A}">
      <dgm:prSet/>
      <dgm:spPr/>
      <dgm:t>
        <a:bodyPr/>
        <a:lstStyle/>
        <a:p>
          <a:endParaRPr lang="en-IN"/>
        </a:p>
      </dgm:t>
    </dgm:pt>
    <dgm:pt modelId="{18F4CDF5-66EA-497B-BCAB-1D5319C365DD}">
      <dgm:prSet phldrT="[Text]"/>
      <dgm:spPr/>
      <dgm:t>
        <a:bodyPr/>
        <a:lstStyle/>
        <a:p>
          <a:r>
            <a:rPr lang="en-US" dirty="0"/>
            <a:t>Tailwinds</a:t>
          </a:r>
          <a:endParaRPr lang="en-IN" dirty="0"/>
        </a:p>
      </dgm:t>
    </dgm:pt>
    <dgm:pt modelId="{57A560AF-28AC-423F-BE60-4A1116245761}" type="parTrans" cxnId="{2DBF116D-823A-4583-A5CD-B186E953CC05}">
      <dgm:prSet/>
      <dgm:spPr/>
      <dgm:t>
        <a:bodyPr/>
        <a:lstStyle/>
        <a:p>
          <a:endParaRPr lang="en-IN"/>
        </a:p>
      </dgm:t>
    </dgm:pt>
    <dgm:pt modelId="{5528440E-DFD0-4FE0-9F2D-C4760624E0E9}" type="sibTrans" cxnId="{2DBF116D-823A-4583-A5CD-B186E953CC05}">
      <dgm:prSet/>
      <dgm:spPr/>
      <dgm:t>
        <a:bodyPr/>
        <a:lstStyle/>
        <a:p>
          <a:endParaRPr lang="en-IN"/>
        </a:p>
      </dgm:t>
    </dgm:pt>
    <dgm:pt modelId="{7926AA42-7F81-4271-9415-959ABECDCB9F}">
      <dgm:prSet phldrT="[Text]"/>
      <dgm:spPr/>
      <dgm:t>
        <a:bodyPr/>
        <a:lstStyle/>
        <a:p>
          <a:r>
            <a:rPr lang="en-US" dirty="0"/>
            <a:t>Sales</a:t>
          </a:r>
          <a:endParaRPr lang="en-IN" dirty="0"/>
        </a:p>
      </dgm:t>
    </dgm:pt>
    <dgm:pt modelId="{92BCBC37-E4E9-44A4-A9F0-39089694D8D9}" type="parTrans" cxnId="{475BC07C-D10F-4E67-A642-A0717418789B}">
      <dgm:prSet/>
      <dgm:spPr/>
      <dgm:t>
        <a:bodyPr/>
        <a:lstStyle/>
        <a:p>
          <a:endParaRPr lang="en-IN"/>
        </a:p>
      </dgm:t>
    </dgm:pt>
    <dgm:pt modelId="{409376A2-5D0E-43B1-BFBB-DFCA0F2AD0A4}" type="sibTrans" cxnId="{475BC07C-D10F-4E67-A642-A0717418789B}">
      <dgm:prSet/>
      <dgm:spPr/>
      <dgm:t>
        <a:bodyPr/>
        <a:lstStyle/>
        <a:p>
          <a:endParaRPr lang="en-IN"/>
        </a:p>
      </dgm:t>
    </dgm:pt>
    <dgm:pt modelId="{3648213F-E5A5-430E-B017-670BD28136C7}">
      <dgm:prSet phldrT="[Text]"/>
      <dgm:spPr/>
      <dgm:t>
        <a:bodyPr/>
        <a:lstStyle/>
        <a:p>
          <a:r>
            <a:rPr lang="en-US" dirty="0"/>
            <a:t>Marketing</a:t>
          </a:r>
          <a:endParaRPr lang="en-IN" dirty="0"/>
        </a:p>
      </dgm:t>
    </dgm:pt>
    <dgm:pt modelId="{C8AF5627-2CA4-4F04-8752-E66E0A3FF25F}" type="parTrans" cxnId="{97CC12AA-156C-48FC-8DC5-165726CDBD48}">
      <dgm:prSet/>
      <dgm:spPr/>
      <dgm:t>
        <a:bodyPr/>
        <a:lstStyle/>
        <a:p>
          <a:endParaRPr lang="en-IN"/>
        </a:p>
      </dgm:t>
    </dgm:pt>
    <dgm:pt modelId="{8F0CE258-8F45-44B6-9CFA-51A48275013F}" type="sibTrans" cxnId="{97CC12AA-156C-48FC-8DC5-165726CDBD48}">
      <dgm:prSet/>
      <dgm:spPr/>
      <dgm:t>
        <a:bodyPr/>
        <a:lstStyle/>
        <a:p>
          <a:endParaRPr lang="en-IN"/>
        </a:p>
      </dgm:t>
    </dgm:pt>
    <dgm:pt modelId="{8E74E616-4DEB-475E-A4F0-970760E1E4A8}">
      <dgm:prSet phldrT="[Text]"/>
      <dgm:spPr/>
      <dgm:t>
        <a:bodyPr/>
        <a:lstStyle/>
        <a:p>
          <a:r>
            <a:rPr lang="en-US" dirty="0"/>
            <a:t>Sales</a:t>
          </a:r>
          <a:endParaRPr lang="en-IN" dirty="0"/>
        </a:p>
      </dgm:t>
    </dgm:pt>
    <dgm:pt modelId="{51F8B3D4-8169-4CC4-80FF-D0A376A945B2}" type="parTrans" cxnId="{8E08B5D2-70F7-421E-9F0F-84115C17C7D4}">
      <dgm:prSet/>
      <dgm:spPr/>
      <dgm:t>
        <a:bodyPr/>
        <a:lstStyle/>
        <a:p>
          <a:endParaRPr lang="en-IN"/>
        </a:p>
      </dgm:t>
    </dgm:pt>
    <dgm:pt modelId="{DB2829E5-D7DA-4157-90FA-B8F48935506B}" type="sibTrans" cxnId="{8E08B5D2-70F7-421E-9F0F-84115C17C7D4}">
      <dgm:prSet/>
      <dgm:spPr/>
      <dgm:t>
        <a:bodyPr/>
        <a:lstStyle/>
        <a:p>
          <a:endParaRPr lang="en-IN"/>
        </a:p>
      </dgm:t>
    </dgm:pt>
    <dgm:pt modelId="{807AF22A-DEFE-478D-976F-AF98826888BA}" type="pres">
      <dgm:prSet presAssocID="{9A80F9DF-B451-4520-960F-5DCF3EA998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1D27B1-4325-49B8-808A-AE38E48C54EF}" type="pres">
      <dgm:prSet presAssocID="{96F89F7A-D273-423A-8B24-42EE6F5A7DDD}" presName="hierRoot1" presStyleCnt="0"/>
      <dgm:spPr/>
    </dgm:pt>
    <dgm:pt modelId="{9426D678-9A9A-42EC-AFEE-1EF286B7303B}" type="pres">
      <dgm:prSet presAssocID="{96F89F7A-D273-423A-8B24-42EE6F5A7DDD}" presName="composite" presStyleCnt="0"/>
      <dgm:spPr/>
    </dgm:pt>
    <dgm:pt modelId="{20B511DC-247A-442A-8CE9-D79AAA71788C}" type="pres">
      <dgm:prSet presAssocID="{96F89F7A-D273-423A-8B24-42EE6F5A7DDD}" presName="background" presStyleLbl="node0" presStyleIdx="0" presStyleCnt="1"/>
      <dgm:spPr/>
    </dgm:pt>
    <dgm:pt modelId="{10489324-B800-43FD-B8E8-8FB11CCD78E1}" type="pres">
      <dgm:prSet presAssocID="{96F89F7A-D273-423A-8B24-42EE6F5A7DDD}" presName="text" presStyleLbl="fgAcc0" presStyleIdx="0" presStyleCnt="1">
        <dgm:presLayoutVars>
          <dgm:chPref val="3"/>
        </dgm:presLayoutVars>
      </dgm:prSet>
      <dgm:spPr/>
    </dgm:pt>
    <dgm:pt modelId="{D329F663-2FD6-45A5-B43C-52B4A08AC640}" type="pres">
      <dgm:prSet presAssocID="{96F89F7A-D273-423A-8B24-42EE6F5A7DDD}" presName="hierChild2" presStyleCnt="0"/>
      <dgm:spPr/>
    </dgm:pt>
    <dgm:pt modelId="{A3CF5705-523D-4A0F-9E93-ED9FF2222FDD}" type="pres">
      <dgm:prSet presAssocID="{57A560AF-28AC-423F-BE60-4A1116245761}" presName="Name10" presStyleLbl="parChTrans1D2" presStyleIdx="0" presStyleCnt="1"/>
      <dgm:spPr/>
    </dgm:pt>
    <dgm:pt modelId="{8933C5AA-400C-48A5-BBFC-02048B57C403}" type="pres">
      <dgm:prSet presAssocID="{18F4CDF5-66EA-497B-BCAB-1D5319C365DD}" presName="hierRoot2" presStyleCnt="0"/>
      <dgm:spPr/>
    </dgm:pt>
    <dgm:pt modelId="{80079F0A-023F-40C2-B6F1-5CDBD121F914}" type="pres">
      <dgm:prSet presAssocID="{18F4CDF5-66EA-497B-BCAB-1D5319C365DD}" presName="composite2" presStyleCnt="0"/>
      <dgm:spPr/>
    </dgm:pt>
    <dgm:pt modelId="{ABBE5E46-475B-4368-875E-93B13580E47D}" type="pres">
      <dgm:prSet presAssocID="{18F4CDF5-66EA-497B-BCAB-1D5319C365DD}" presName="background2" presStyleLbl="node2" presStyleIdx="0" presStyleCnt="1"/>
      <dgm:spPr/>
    </dgm:pt>
    <dgm:pt modelId="{699EA0AF-5582-4276-9D05-A33DDC9D661C}" type="pres">
      <dgm:prSet presAssocID="{18F4CDF5-66EA-497B-BCAB-1D5319C365DD}" presName="text2" presStyleLbl="fgAcc2" presStyleIdx="0" presStyleCnt="1">
        <dgm:presLayoutVars>
          <dgm:chPref val="3"/>
        </dgm:presLayoutVars>
      </dgm:prSet>
      <dgm:spPr/>
    </dgm:pt>
    <dgm:pt modelId="{C28C7449-584C-4DC3-AF38-A5DF5ABA8E59}" type="pres">
      <dgm:prSet presAssocID="{18F4CDF5-66EA-497B-BCAB-1D5319C365DD}" presName="hierChild3" presStyleCnt="0"/>
      <dgm:spPr/>
    </dgm:pt>
    <dgm:pt modelId="{0FB61704-2B52-4681-BEF3-3FA4BA3C2387}" type="pres">
      <dgm:prSet presAssocID="{3B0C394C-F460-48B6-80E6-87D68D3CEF60}" presName="Name17" presStyleLbl="parChTrans1D3" presStyleIdx="0" presStyleCnt="2"/>
      <dgm:spPr/>
    </dgm:pt>
    <dgm:pt modelId="{10AAD092-2A48-42B6-9E72-80850896181B}" type="pres">
      <dgm:prSet presAssocID="{C2467D5B-675C-4CB4-BF2D-90B8A067F361}" presName="hierRoot3" presStyleCnt="0"/>
      <dgm:spPr/>
    </dgm:pt>
    <dgm:pt modelId="{4730F88C-AE5D-410B-8251-C91FB73E1F40}" type="pres">
      <dgm:prSet presAssocID="{C2467D5B-675C-4CB4-BF2D-90B8A067F361}" presName="composite3" presStyleCnt="0"/>
      <dgm:spPr/>
    </dgm:pt>
    <dgm:pt modelId="{EFEB5CFC-DC88-43AE-8BFC-ED38B7F5099A}" type="pres">
      <dgm:prSet presAssocID="{C2467D5B-675C-4CB4-BF2D-90B8A067F361}" presName="background3" presStyleLbl="node3" presStyleIdx="0" presStyleCnt="2"/>
      <dgm:spPr/>
    </dgm:pt>
    <dgm:pt modelId="{D40FEAE2-72C0-45FB-9D2E-3D36B2F537C2}" type="pres">
      <dgm:prSet presAssocID="{C2467D5B-675C-4CB4-BF2D-90B8A067F361}" presName="text3" presStyleLbl="fgAcc3" presStyleIdx="0" presStyleCnt="2">
        <dgm:presLayoutVars>
          <dgm:chPref val="3"/>
        </dgm:presLayoutVars>
      </dgm:prSet>
      <dgm:spPr/>
    </dgm:pt>
    <dgm:pt modelId="{47032905-9A36-4E49-87CC-E916DBED112B}" type="pres">
      <dgm:prSet presAssocID="{C2467D5B-675C-4CB4-BF2D-90B8A067F361}" presName="hierChild4" presStyleCnt="0"/>
      <dgm:spPr/>
    </dgm:pt>
    <dgm:pt modelId="{3EC933C2-5571-4088-9C4B-E9FE1899BB4D}" type="pres">
      <dgm:prSet presAssocID="{985BF5BB-82E5-47DB-AC82-BD3DDE07378B}" presName="Name23" presStyleLbl="parChTrans1D4" presStyleIdx="0" presStyleCnt="6"/>
      <dgm:spPr/>
    </dgm:pt>
    <dgm:pt modelId="{440FF5BC-47C4-4041-B4AA-1D5882A1008B}" type="pres">
      <dgm:prSet presAssocID="{99B31FEE-937D-4709-A2C7-F730B7D1FC74}" presName="hierRoot4" presStyleCnt="0"/>
      <dgm:spPr/>
    </dgm:pt>
    <dgm:pt modelId="{AF5690C7-F804-4FB9-8EA5-61A35A2F29CC}" type="pres">
      <dgm:prSet presAssocID="{99B31FEE-937D-4709-A2C7-F730B7D1FC74}" presName="composite4" presStyleCnt="0"/>
      <dgm:spPr/>
    </dgm:pt>
    <dgm:pt modelId="{75818FE3-4152-435B-9705-26E083673DDA}" type="pres">
      <dgm:prSet presAssocID="{99B31FEE-937D-4709-A2C7-F730B7D1FC74}" presName="background4" presStyleLbl="node4" presStyleIdx="0" presStyleCnt="6"/>
      <dgm:spPr/>
    </dgm:pt>
    <dgm:pt modelId="{D488F84B-FF5C-4BDE-8D46-66DB3CE2B561}" type="pres">
      <dgm:prSet presAssocID="{99B31FEE-937D-4709-A2C7-F730B7D1FC74}" presName="text4" presStyleLbl="fgAcc4" presStyleIdx="0" presStyleCnt="6">
        <dgm:presLayoutVars>
          <dgm:chPref val="3"/>
        </dgm:presLayoutVars>
      </dgm:prSet>
      <dgm:spPr/>
    </dgm:pt>
    <dgm:pt modelId="{D3394706-0DB7-4B38-B5F4-DD7DAD58DC6D}" type="pres">
      <dgm:prSet presAssocID="{99B31FEE-937D-4709-A2C7-F730B7D1FC74}" presName="hierChild5" presStyleCnt="0"/>
      <dgm:spPr/>
    </dgm:pt>
    <dgm:pt modelId="{A9715BFE-9C84-4AF2-BFEC-B0589CFD7CB6}" type="pres">
      <dgm:prSet presAssocID="{EBE7E703-785B-4C00-9A95-D5089CEF80D4}" presName="Name23" presStyleLbl="parChTrans1D4" presStyleIdx="1" presStyleCnt="6"/>
      <dgm:spPr/>
    </dgm:pt>
    <dgm:pt modelId="{BCB2133A-3162-44FD-8DFE-DB2A40FC24A8}" type="pres">
      <dgm:prSet presAssocID="{CCFC3507-80D1-43D8-9E8E-EC76FC506841}" presName="hierRoot4" presStyleCnt="0"/>
      <dgm:spPr/>
    </dgm:pt>
    <dgm:pt modelId="{DE96981F-BA71-4BE7-A437-739E71EA7C4E}" type="pres">
      <dgm:prSet presAssocID="{CCFC3507-80D1-43D8-9E8E-EC76FC506841}" presName="composite4" presStyleCnt="0"/>
      <dgm:spPr/>
    </dgm:pt>
    <dgm:pt modelId="{26F0F704-4240-4746-8C49-4A2C72FC1EB8}" type="pres">
      <dgm:prSet presAssocID="{CCFC3507-80D1-43D8-9E8E-EC76FC506841}" presName="background4" presStyleLbl="node4" presStyleIdx="1" presStyleCnt="6"/>
      <dgm:spPr/>
    </dgm:pt>
    <dgm:pt modelId="{B302B87A-36F1-4400-9C0B-D3E35903F02B}" type="pres">
      <dgm:prSet presAssocID="{CCFC3507-80D1-43D8-9E8E-EC76FC506841}" presName="text4" presStyleLbl="fgAcc4" presStyleIdx="1" presStyleCnt="6">
        <dgm:presLayoutVars>
          <dgm:chPref val="3"/>
        </dgm:presLayoutVars>
      </dgm:prSet>
      <dgm:spPr/>
    </dgm:pt>
    <dgm:pt modelId="{89D12A2E-32CA-47C2-9D4E-976FACBED2AA}" type="pres">
      <dgm:prSet presAssocID="{CCFC3507-80D1-43D8-9E8E-EC76FC506841}" presName="hierChild5" presStyleCnt="0"/>
      <dgm:spPr/>
    </dgm:pt>
    <dgm:pt modelId="{E2E4CD7F-6E38-4927-830D-022D041BCE25}" type="pres">
      <dgm:prSet presAssocID="{92BCBC37-E4E9-44A4-A9F0-39089694D8D9}" presName="Name23" presStyleLbl="parChTrans1D4" presStyleIdx="2" presStyleCnt="6"/>
      <dgm:spPr/>
    </dgm:pt>
    <dgm:pt modelId="{7B6CAAEF-7F68-4463-9AFF-2C3697A20215}" type="pres">
      <dgm:prSet presAssocID="{7926AA42-7F81-4271-9415-959ABECDCB9F}" presName="hierRoot4" presStyleCnt="0"/>
      <dgm:spPr/>
    </dgm:pt>
    <dgm:pt modelId="{861B17EB-0C69-441B-A275-29376A274554}" type="pres">
      <dgm:prSet presAssocID="{7926AA42-7F81-4271-9415-959ABECDCB9F}" presName="composite4" presStyleCnt="0"/>
      <dgm:spPr/>
    </dgm:pt>
    <dgm:pt modelId="{87141D58-5717-4C7E-A504-E70B476CAE17}" type="pres">
      <dgm:prSet presAssocID="{7926AA42-7F81-4271-9415-959ABECDCB9F}" presName="background4" presStyleLbl="node4" presStyleIdx="2" presStyleCnt="6"/>
      <dgm:spPr/>
    </dgm:pt>
    <dgm:pt modelId="{AEF8A857-F070-4696-8A7F-8761382D2DA3}" type="pres">
      <dgm:prSet presAssocID="{7926AA42-7F81-4271-9415-959ABECDCB9F}" presName="text4" presStyleLbl="fgAcc4" presStyleIdx="2" presStyleCnt="6">
        <dgm:presLayoutVars>
          <dgm:chPref val="3"/>
        </dgm:presLayoutVars>
      </dgm:prSet>
      <dgm:spPr/>
    </dgm:pt>
    <dgm:pt modelId="{83BFB012-E6C6-45FF-9791-1F1282BFA00C}" type="pres">
      <dgm:prSet presAssocID="{7926AA42-7F81-4271-9415-959ABECDCB9F}" presName="hierChild5" presStyleCnt="0"/>
      <dgm:spPr/>
    </dgm:pt>
    <dgm:pt modelId="{D1AC8450-893A-4110-81D1-5B4A30762F39}" type="pres">
      <dgm:prSet presAssocID="{F2B08291-FDD3-4FE7-A100-ECFDBC642C4F}" presName="Name17" presStyleLbl="parChTrans1D3" presStyleIdx="1" presStyleCnt="2"/>
      <dgm:spPr/>
    </dgm:pt>
    <dgm:pt modelId="{0EEB4B4E-A431-4F89-A3A7-FA0A6AAB9112}" type="pres">
      <dgm:prSet presAssocID="{F94C9733-7F32-4267-8A23-10BFD6454EBB}" presName="hierRoot3" presStyleCnt="0"/>
      <dgm:spPr/>
    </dgm:pt>
    <dgm:pt modelId="{F7E94330-D0EA-4422-BDE8-171C9C711D40}" type="pres">
      <dgm:prSet presAssocID="{F94C9733-7F32-4267-8A23-10BFD6454EBB}" presName="composite3" presStyleCnt="0"/>
      <dgm:spPr/>
    </dgm:pt>
    <dgm:pt modelId="{72E65536-530F-4458-A370-A31B380E30E4}" type="pres">
      <dgm:prSet presAssocID="{F94C9733-7F32-4267-8A23-10BFD6454EBB}" presName="background3" presStyleLbl="node3" presStyleIdx="1" presStyleCnt="2"/>
      <dgm:spPr/>
    </dgm:pt>
    <dgm:pt modelId="{F3560AEC-E584-4E06-9CFC-A53CA2CF2645}" type="pres">
      <dgm:prSet presAssocID="{F94C9733-7F32-4267-8A23-10BFD6454EBB}" presName="text3" presStyleLbl="fgAcc3" presStyleIdx="1" presStyleCnt="2">
        <dgm:presLayoutVars>
          <dgm:chPref val="3"/>
        </dgm:presLayoutVars>
      </dgm:prSet>
      <dgm:spPr/>
    </dgm:pt>
    <dgm:pt modelId="{0226D887-C3A1-4D05-B66C-221CDF29D3A6}" type="pres">
      <dgm:prSet presAssocID="{F94C9733-7F32-4267-8A23-10BFD6454EBB}" presName="hierChild4" presStyleCnt="0"/>
      <dgm:spPr/>
    </dgm:pt>
    <dgm:pt modelId="{0D257CE7-A2FD-499B-8A17-B1E87A1BEFFB}" type="pres">
      <dgm:prSet presAssocID="{E35595AC-1331-4FF8-96E3-85142DC9B906}" presName="Name23" presStyleLbl="parChTrans1D4" presStyleIdx="3" presStyleCnt="6"/>
      <dgm:spPr/>
    </dgm:pt>
    <dgm:pt modelId="{F31E4B15-B472-4C5A-A745-8592A542C6B7}" type="pres">
      <dgm:prSet presAssocID="{3E287FB1-7BBE-48F8-AAAC-4C63A0F358D9}" presName="hierRoot4" presStyleCnt="0"/>
      <dgm:spPr/>
    </dgm:pt>
    <dgm:pt modelId="{8596B701-117B-4E3C-8CDD-3734DE2227C0}" type="pres">
      <dgm:prSet presAssocID="{3E287FB1-7BBE-48F8-AAAC-4C63A0F358D9}" presName="composite4" presStyleCnt="0"/>
      <dgm:spPr/>
    </dgm:pt>
    <dgm:pt modelId="{7F47D0EE-4BAF-4EF7-999C-4F363BE9F6AB}" type="pres">
      <dgm:prSet presAssocID="{3E287FB1-7BBE-48F8-AAAC-4C63A0F358D9}" presName="background4" presStyleLbl="node4" presStyleIdx="3" presStyleCnt="6"/>
      <dgm:spPr/>
    </dgm:pt>
    <dgm:pt modelId="{9FD74E69-4630-4D7A-AB74-37CC3B3F7E5F}" type="pres">
      <dgm:prSet presAssocID="{3E287FB1-7BBE-48F8-AAAC-4C63A0F358D9}" presName="text4" presStyleLbl="fgAcc4" presStyleIdx="3" presStyleCnt="6">
        <dgm:presLayoutVars>
          <dgm:chPref val="3"/>
        </dgm:presLayoutVars>
      </dgm:prSet>
      <dgm:spPr/>
    </dgm:pt>
    <dgm:pt modelId="{BE0ABF38-AE74-45AC-BDE1-DDF726AF552F}" type="pres">
      <dgm:prSet presAssocID="{3E287FB1-7BBE-48F8-AAAC-4C63A0F358D9}" presName="hierChild5" presStyleCnt="0"/>
      <dgm:spPr/>
    </dgm:pt>
    <dgm:pt modelId="{AC3C772F-59DD-4C23-AE83-DBAD5DA7D96D}" type="pres">
      <dgm:prSet presAssocID="{C8AF5627-2CA4-4F04-8752-E66E0A3FF25F}" presName="Name23" presStyleLbl="parChTrans1D4" presStyleIdx="4" presStyleCnt="6"/>
      <dgm:spPr/>
    </dgm:pt>
    <dgm:pt modelId="{B3AD2E5A-D72A-4215-A51B-E9DFAEB9A6FD}" type="pres">
      <dgm:prSet presAssocID="{3648213F-E5A5-430E-B017-670BD28136C7}" presName="hierRoot4" presStyleCnt="0"/>
      <dgm:spPr/>
    </dgm:pt>
    <dgm:pt modelId="{3A85B53E-85E9-418E-A9A4-10F6DDFE9C44}" type="pres">
      <dgm:prSet presAssocID="{3648213F-E5A5-430E-B017-670BD28136C7}" presName="composite4" presStyleCnt="0"/>
      <dgm:spPr/>
    </dgm:pt>
    <dgm:pt modelId="{4F5A77E8-69D4-48AD-B224-33C6F86C32B6}" type="pres">
      <dgm:prSet presAssocID="{3648213F-E5A5-430E-B017-670BD28136C7}" presName="background4" presStyleLbl="node4" presStyleIdx="4" presStyleCnt="6"/>
      <dgm:spPr/>
    </dgm:pt>
    <dgm:pt modelId="{ACCD72F2-B34C-4884-B20F-D0905D69ED28}" type="pres">
      <dgm:prSet presAssocID="{3648213F-E5A5-430E-B017-670BD28136C7}" presName="text4" presStyleLbl="fgAcc4" presStyleIdx="4" presStyleCnt="6">
        <dgm:presLayoutVars>
          <dgm:chPref val="3"/>
        </dgm:presLayoutVars>
      </dgm:prSet>
      <dgm:spPr/>
    </dgm:pt>
    <dgm:pt modelId="{947D3103-34F8-4B1B-A521-868F3E6FE218}" type="pres">
      <dgm:prSet presAssocID="{3648213F-E5A5-430E-B017-670BD28136C7}" presName="hierChild5" presStyleCnt="0"/>
      <dgm:spPr/>
    </dgm:pt>
    <dgm:pt modelId="{A3A24BDE-3EB2-4794-8538-DEF7A9007C99}" type="pres">
      <dgm:prSet presAssocID="{51F8B3D4-8169-4CC4-80FF-D0A376A945B2}" presName="Name23" presStyleLbl="parChTrans1D4" presStyleIdx="5" presStyleCnt="6"/>
      <dgm:spPr/>
    </dgm:pt>
    <dgm:pt modelId="{715591FF-972E-4CF8-9573-846DFE6FDFB6}" type="pres">
      <dgm:prSet presAssocID="{8E74E616-4DEB-475E-A4F0-970760E1E4A8}" presName="hierRoot4" presStyleCnt="0"/>
      <dgm:spPr/>
    </dgm:pt>
    <dgm:pt modelId="{7521227D-22F9-4709-890B-E7AA5E1A8418}" type="pres">
      <dgm:prSet presAssocID="{8E74E616-4DEB-475E-A4F0-970760E1E4A8}" presName="composite4" presStyleCnt="0"/>
      <dgm:spPr/>
    </dgm:pt>
    <dgm:pt modelId="{8B360DA3-C79B-454A-915E-4A7F856F5DD2}" type="pres">
      <dgm:prSet presAssocID="{8E74E616-4DEB-475E-A4F0-970760E1E4A8}" presName="background4" presStyleLbl="node4" presStyleIdx="5" presStyleCnt="6"/>
      <dgm:spPr/>
    </dgm:pt>
    <dgm:pt modelId="{0435476B-D68A-4070-ACC0-9BAB065097CB}" type="pres">
      <dgm:prSet presAssocID="{8E74E616-4DEB-475E-A4F0-970760E1E4A8}" presName="text4" presStyleLbl="fgAcc4" presStyleIdx="5" presStyleCnt="6">
        <dgm:presLayoutVars>
          <dgm:chPref val="3"/>
        </dgm:presLayoutVars>
      </dgm:prSet>
      <dgm:spPr/>
    </dgm:pt>
    <dgm:pt modelId="{92AA4B09-127E-41C0-ACAD-7B6280793E86}" type="pres">
      <dgm:prSet presAssocID="{8E74E616-4DEB-475E-A4F0-970760E1E4A8}" presName="hierChild5" presStyleCnt="0"/>
      <dgm:spPr/>
    </dgm:pt>
  </dgm:ptLst>
  <dgm:cxnLst>
    <dgm:cxn modelId="{40516800-9650-44B5-8650-F2504A7D4D58}" type="presOf" srcId="{C8AF5627-2CA4-4F04-8752-E66E0A3FF25F}" destId="{AC3C772F-59DD-4C23-AE83-DBAD5DA7D96D}" srcOrd="0" destOrd="0" presId="urn:microsoft.com/office/officeart/2005/8/layout/hierarchy1"/>
    <dgm:cxn modelId="{9FCF0213-FF25-4B1F-AC42-F6C9F1DFA207}" type="presOf" srcId="{99B31FEE-937D-4709-A2C7-F730B7D1FC74}" destId="{D488F84B-FF5C-4BDE-8D46-66DB3CE2B561}" srcOrd="0" destOrd="0" presId="urn:microsoft.com/office/officeart/2005/8/layout/hierarchy1"/>
    <dgm:cxn modelId="{2EFA3814-4439-4309-BE20-3F63393BA317}" type="presOf" srcId="{51F8B3D4-8169-4CC4-80FF-D0A376A945B2}" destId="{A3A24BDE-3EB2-4794-8538-DEF7A9007C99}" srcOrd="0" destOrd="0" presId="urn:microsoft.com/office/officeart/2005/8/layout/hierarchy1"/>
    <dgm:cxn modelId="{EC0F0317-D3CA-41DA-8899-E4448BE33DED}" type="presOf" srcId="{CCFC3507-80D1-43D8-9E8E-EC76FC506841}" destId="{B302B87A-36F1-4400-9C0B-D3E35903F02B}" srcOrd="0" destOrd="0" presId="urn:microsoft.com/office/officeart/2005/8/layout/hierarchy1"/>
    <dgm:cxn modelId="{11ECC62C-FF5A-4610-B5BD-158179A5E65A}" type="presOf" srcId="{3E287FB1-7BBE-48F8-AAAC-4C63A0F358D9}" destId="{9FD74E69-4630-4D7A-AB74-37CC3B3F7E5F}" srcOrd="0" destOrd="0" presId="urn:microsoft.com/office/officeart/2005/8/layout/hierarchy1"/>
    <dgm:cxn modelId="{EB9E3661-C79E-46C1-AD84-1590D95D8766}" type="presOf" srcId="{96F89F7A-D273-423A-8B24-42EE6F5A7DDD}" destId="{10489324-B800-43FD-B8E8-8FB11CCD78E1}" srcOrd="0" destOrd="0" presId="urn:microsoft.com/office/officeart/2005/8/layout/hierarchy1"/>
    <dgm:cxn modelId="{02D36641-2859-4A21-A1FC-4E1FFC18E939}" type="presOf" srcId="{E35595AC-1331-4FF8-96E3-85142DC9B906}" destId="{0D257CE7-A2FD-499B-8A17-B1E87A1BEFFB}" srcOrd="0" destOrd="0" presId="urn:microsoft.com/office/officeart/2005/8/layout/hierarchy1"/>
    <dgm:cxn modelId="{C7F59362-323B-4636-AF69-EAFBC86EEDA2}" srcId="{18F4CDF5-66EA-497B-BCAB-1D5319C365DD}" destId="{C2467D5B-675C-4CB4-BF2D-90B8A067F361}" srcOrd="0" destOrd="0" parTransId="{3B0C394C-F460-48B6-80E6-87D68D3CEF60}" sibTransId="{52399C81-8727-43A0-81F9-032B380F38EC}"/>
    <dgm:cxn modelId="{7DF9D944-9489-4617-8E6D-6C398E04ED0B}" srcId="{18F4CDF5-66EA-497B-BCAB-1D5319C365DD}" destId="{F94C9733-7F32-4267-8A23-10BFD6454EBB}" srcOrd="1" destOrd="0" parTransId="{F2B08291-FDD3-4FE7-A100-ECFDBC642C4F}" sibTransId="{2103C5C4-9363-482A-8728-090820A44A49}"/>
    <dgm:cxn modelId="{2DBF116D-823A-4583-A5CD-B186E953CC05}" srcId="{96F89F7A-D273-423A-8B24-42EE6F5A7DDD}" destId="{18F4CDF5-66EA-497B-BCAB-1D5319C365DD}" srcOrd="0" destOrd="0" parTransId="{57A560AF-28AC-423F-BE60-4A1116245761}" sibTransId="{5528440E-DFD0-4FE0-9F2D-C4760624E0E9}"/>
    <dgm:cxn modelId="{C4B1166F-D1B8-449A-A9E2-19A43CA57F5A}" srcId="{F94C9733-7F32-4267-8A23-10BFD6454EBB}" destId="{3E287FB1-7BBE-48F8-AAAC-4C63A0F358D9}" srcOrd="0" destOrd="0" parTransId="{E35595AC-1331-4FF8-96E3-85142DC9B906}" sibTransId="{5FC5887E-8DDE-418A-AAD9-1DC4FB15560F}"/>
    <dgm:cxn modelId="{25FF294F-47B2-42C1-BEE6-E66176D59696}" type="presOf" srcId="{9A80F9DF-B451-4520-960F-5DCF3EA99803}" destId="{807AF22A-DEFE-478D-976F-AF98826888BA}" srcOrd="0" destOrd="0" presId="urn:microsoft.com/office/officeart/2005/8/layout/hierarchy1"/>
    <dgm:cxn modelId="{30489452-5E3C-46B0-B989-6DB27E899F84}" type="presOf" srcId="{3B0C394C-F460-48B6-80E6-87D68D3CEF60}" destId="{0FB61704-2B52-4681-BEF3-3FA4BA3C2387}" srcOrd="0" destOrd="0" presId="urn:microsoft.com/office/officeart/2005/8/layout/hierarchy1"/>
    <dgm:cxn modelId="{C6FCC758-15CC-45F3-9C2F-8E0D2FB55AEA}" srcId="{9A80F9DF-B451-4520-960F-5DCF3EA99803}" destId="{96F89F7A-D273-423A-8B24-42EE6F5A7DDD}" srcOrd="0" destOrd="0" parTransId="{D5ED5395-6718-42AF-B98E-3D05C98F2E26}" sibTransId="{94A2C952-4D20-4AD5-BA8D-28DA0B3AB480}"/>
    <dgm:cxn modelId="{B7BDF87B-AD1B-4A6D-8B78-A0B4B68A64B9}" srcId="{C2467D5B-675C-4CB4-BF2D-90B8A067F361}" destId="{CCFC3507-80D1-43D8-9E8E-EC76FC506841}" srcOrd="1" destOrd="0" parTransId="{EBE7E703-785B-4C00-9A95-D5089CEF80D4}" sibTransId="{6A09D4E8-BDAA-4585-9690-4246DB413995}"/>
    <dgm:cxn modelId="{475BC07C-D10F-4E67-A642-A0717418789B}" srcId="{C2467D5B-675C-4CB4-BF2D-90B8A067F361}" destId="{7926AA42-7F81-4271-9415-959ABECDCB9F}" srcOrd="2" destOrd="0" parTransId="{92BCBC37-E4E9-44A4-A9F0-39089694D8D9}" sibTransId="{409376A2-5D0E-43B1-BFBB-DFCA0F2AD0A4}"/>
    <dgm:cxn modelId="{5F377E82-F1A7-470F-8980-54CDFF897F08}" type="presOf" srcId="{985BF5BB-82E5-47DB-AC82-BD3DDE07378B}" destId="{3EC933C2-5571-4088-9C4B-E9FE1899BB4D}" srcOrd="0" destOrd="0" presId="urn:microsoft.com/office/officeart/2005/8/layout/hierarchy1"/>
    <dgm:cxn modelId="{5DEC5D8B-310A-430B-811D-D2EDA0B78810}" type="presOf" srcId="{92BCBC37-E4E9-44A4-A9F0-39089694D8D9}" destId="{E2E4CD7F-6E38-4927-830D-022D041BCE25}" srcOrd="0" destOrd="0" presId="urn:microsoft.com/office/officeart/2005/8/layout/hierarchy1"/>
    <dgm:cxn modelId="{1D02FD92-4DAB-4430-B1EC-5E911B750543}" type="presOf" srcId="{57A560AF-28AC-423F-BE60-4A1116245761}" destId="{A3CF5705-523D-4A0F-9E93-ED9FF2222FDD}" srcOrd="0" destOrd="0" presId="urn:microsoft.com/office/officeart/2005/8/layout/hierarchy1"/>
    <dgm:cxn modelId="{E8FE4CA6-42F2-4A74-9695-907BEEC755D8}" type="presOf" srcId="{8E74E616-4DEB-475E-A4F0-970760E1E4A8}" destId="{0435476B-D68A-4070-ACC0-9BAB065097CB}" srcOrd="0" destOrd="0" presId="urn:microsoft.com/office/officeart/2005/8/layout/hierarchy1"/>
    <dgm:cxn modelId="{5227D1A8-0CA4-4E06-A3CF-842D4802A100}" type="presOf" srcId="{F94C9733-7F32-4267-8A23-10BFD6454EBB}" destId="{F3560AEC-E584-4E06-9CFC-A53CA2CF2645}" srcOrd="0" destOrd="0" presId="urn:microsoft.com/office/officeart/2005/8/layout/hierarchy1"/>
    <dgm:cxn modelId="{8E84F7A9-E232-4F07-B542-AFA7C552C5F7}" type="presOf" srcId="{EBE7E703-785B-4C00-9A95-D5089CEF80D4}" destId="{A9715BFE-9C84-4AF2-BFEC-B0589CFD7CB6}" srcOrd="0" destOrd="0" presId="urn:microsoft.com/office/officeart/2005/8/layout/hierarchy1"/>
    <dgm:cxn modelId="{97CC12AA-156C-48FC-8DC5-165726CDBD48}" srcId="{F94C9733-7F32-4267-8A23-10BFD6454EBB}" destId="{3648213F-E5A5-430E-B017-670BD28136C7}" srcOrd="1" destOrd="0" parTransId="{C8AF5627-2CA4-4F04-8752-E66E0A3FF25F}" sibTransId="{8F0CE258-8F45-44B6-9CFA-51A48275013F}"/>
    <dgm:cxn modelId="{B4C6B1AA-24FE-41C4-848A-07876E3BA5B8}" type="presOf" srcId="{F2B08291-FDD3-4FE7-A100-ECFDBC642C4F}" destId="{D1AC8450-893A-4110-81D1-5B4A30762F39}" srcOrd="0" destOrd="0" presId="urn:microsoft.com/office/officeart/2005/8/layout/hierarchy1"/>
    <dgm:cxn modelId="{E96B28AB-2E45-4CB8-B62A-6EB54D1F2267}" type="presOf" srcId="{C2467D5B-675C-4CB4-BF2D-90B8A067F361}" destId="{D40FEAE2-72C0-45FB-9D2E-3D36B2F537C2}" srcOrd="0" destOrd="0" presId="urn:microsoft.com/office/officeart/2005/8/layout/hierarchy1"/>
    <dgm:cxn modelId="{D7BA83BF-B746-4454-8103-37DC0B7F59BF}" srcId="{C2467D5B-675C-4CB4-BF2D-90B8A067F361}" destId="{99B31FEE-937D-4709-A2C7-F730B7D1FC74}" srcOrd="0" destOrd="0" parTransId="{985BF5BB-82E5-47DB-AC82-BD3DDE07378B}" sibTransId="{A85D35DA-071E-4A8F-B5A7-D99F42B9221C}"/>
    <dgm:cxn modelId="{8E08B5D2-70F7-421E-9F0F-84115C17C7D4}" srcId="{F94C9733-7F32-4267-8A23-10BFD6454EBB}" destId="{8E74E616-4DEB-475E-A4F0-970760E1E4A8}" srcOrd="2" destOrd="0" parTransId="{51F8B3D4-8169-4CC4-80FF-D0A376A945B2}" sibTransId="{DB2829E5-D7DA-4157-90FA-B8F48935506B}"/>
    <dgm:cxn modelId="{4BC052ED-BA06-4DD4-9337-68AE753EFBB9}" type="presOf" srcId="{18F4CDF5-66EA-497B-BCAB-1D5319C365DD}" destId="{699EA0AF-5582-4276-9D05-A33DDC9D661C}" srcOrd="0" destOrd="0" presId="urn:microsoft.com/office/officeart/2005/8/layout/hierarchy1"/>
    <dgm:cxn modelId="{D0C394ED-F52A-497E-80B7-F1DBC2460A70}" type="presOf" srcId="{3648213F-E5A5-430E-B017-670BD28136C7}" destId="{ACCD72F2-B34C-4884-B20F-D0905D69ED28}" srcOrd="0" destOrd="0" presId="urn:microsoft.com/office/officeart/2005/8/layout/hierarchy1"/>
    <dgm:cxn modelId="{E19062F2-72A5-4051-A358-B62819BE2257}" type="presOf" srcId="{7926AA42-7F81-4271-9415-959ABECDCB9F}" destId="{AEF8A857-F070-4696-8A7F-8761382D2DA3}" srcOrd="0" destOrd="0" presId="urn:microsoft.com/office/officeart/2005/8/layout/hierarchy1"/>
    <dgm:cxn modelId="{CBF9E3DD-A347-4C3F-9E0C-0B1B21DC573A}" type="presParOf" srcId="{807AF22A-DEFE-478D-976F-AF98826888BA}" destId="{E01D27B1-4325-49B8-808A-AE38E48C54EF}" srcOrd="0" destOrd="0" presId="urn:microsoft.com/office/officeart/2005/8/layout/hierarchy1"/>
    <dgm:cxn modelId="{3634D0F1-3771-4A85-A05D-3C7FEE4C104C}" type="presParOf" srcId="{E01D27B1-4325-49B8-808A-AE38E48C54EF}" destId="{9426D678-9A9A-42EC-AFEE-1EF286B7303B}" srcOrd="0" destOrd="0" presId="urn:microsoft.com/office/officeart/2005/8/layout/hierarchy1"/>
    <dgm:cxn modelId="{A14516DF-9DBB-4CD7-A9F0-8A2C52BAE146}" type="presParOf" srcId="{9426D678-9A9A-42EC-AFEE-1EF286B7303B}" destId="{20B511DC-247A-442A-8CE9-D79AAA71788C}" srcOrd="0" destOrd="0" presId="urn:microsoft.com/office/officeart/2005/8/layout/hierarchy1"/>
    <dgm:cxn modelId="{1AA7D3BD-0660-4F7D-A09C-7C9056082643}" type="presParOf" srcId="{9426D678-9A9A-42EC-AFEE-1EF286B7303B}" destId="{10489324-B800-43FD-B8E8-8FB11CCD78E1}" srcOrd="1" destOrd="0" presId="urn:microsoft.com/office/officeart/2005/8/layout/hierarchy1"/>
    <dgm:cxn modelId="{D219E8C4-57AB-4E59-9D26-721B4CCFF028}" type="presParOf" srcId="{E01D27B1-4325-49B8-808A-AE38E48C54EF}" destId="{D329F663-2FD6-45A5-B43C-52B4A08AC640}" srcOrd="1" destOrd="0" presId="urn:microsoft.com/office/officeart/2005/8/layout/hierarchy1"/>
    <dgm:cxn modelId="{5EB1A709-DD6C-4F5D-A191-20981307DE68}" type="presParOf" srcId="{D329F663-2FD6-45A5-B43C-52B4A08AC640}" destId="{A3CF5705-523D-4A0F-9E93-ED9FF2222FDD}" srcOrd="0" destOrd="0" presId="urn:microsoft.com/office/officeart/2005/8/layout/hierarchy1"/>
    <dgm:cxn modelId="{F7951701-B02C-4C22-A892-77DCC9318640}" type="presParOf" srcId="{D329F663-2FD6-45A5-B43C-52B4A08AC640}" destId="{8933C5AA-400C-48A5-BBFC-02048B57C403}" srcOrd="1" destOrd="0" presId="urn:microsoft.com/office/officeart/2005/8/layout/hierarchy1"/>
    <dgm:cxn modelId="{AADF2D1F-00F1-4A72-83D1-3D6FD9D26397}" type="presParOf" srcId="{8933C5AA-400C-48A5-BBFC-02048B57C403}" destId="{80079F0A-023F-40C2-B6F1-5CDBD121F914}" srcOrd="0" destOrd="0" presId="urn:microsoft.com/office/officeart/2005/8/layout/hierarchy1"/>
    <dgm:cxn modelId="{2A6B0635-EE12-4460-8F87-8CA71AC5DB97}" type="presParOf" srcId="{80079F0A-023F-40C2-B6F1-5CDBD121F914}" destId="{ABBE5E46-475B-4368-875E-93B13580E47D}" srcOrd="0" destOrd="0" presId="urn:microsoft.com/office/officeart/2005/8/layout/hierarchy1"/>
    <dgm:cxn modelId="{E13DFFBA-9560-43C1-9E4B-10BD7CDBC5BB}" type="presParOf" srcId="{80079F0A-023F-40C2-B6F1-5CDBD121F914}" destId="{699EA0AF-5582-4276-9D05-A33DDC9D661C}" srcOrd="1" destOrd="0" presId="urn:microsoft.com/office/officeart/2005/8/layout/hierarchy1"/>
    <dgm:cxn modelId="{3241826D-443C-4109-8AA2-CAB4391B86D4}" type="presParOf" srcId="{8933C5AA-400C-48A5-BBFC-02048B57C403}" destId="{C28C7449-584C-4DC3-AF38-A5DF5ABA8E59}" srcOrd="1" destOrd="0" presId="urn:microsoft.com/office/officeart/2005/8/layout/hierarchy1"/>
    <dgm:cxn modelId="{DB49886E-87BC-4DAE-B230-C256047723C3}" type="presParOf" srcId="{C28C7449-584C-4DC3-AF38-A5DF5ABA8E59}" destId="{0FB61704-2B52-4681-BEF3-3FA4BA3C2387}" srcOrd="0" destOrd="0" presId="urn:microsoft.com/office/officeart/2005/8/layout/hierarchy1"/>
    <dgm:cxn modelId="{64B0E520-F488-4B43-9CC9-19DCCC30DBC0}" type="presParOf" srcId="{C28C7449-584C-4DC3-AF38-A5DF5ABA8E59}" destId="{10AAD092-2A48-42B6-9E72-80850896181B}" srcOrd="1" destOrd="0" presId="urn:microsoft.com/office/officeart/2005/8/layout/hierarchy1"/>
    <dgm:cxn modelId="{ADD4C69D-33CD-463F-84DA-C532D8F6F4C3}" type="presParOf" srcId="{10AAD092-2A48-42B6-9E72-80850896181B}" destId="{4730F88C-AE5D-410B-8251-C91FB73E1F40}" srcOrd="0" destOrd="0" presId="urn:microsoft.com/office/officeart/2005/8/layout/hierarchy1"/>
    <dgm:cxn modelId="{C1750B37-EA29-4368-A4F6-3C23C2F03488}" type="presParOf" srcId="{4730F88C-AE5D-410B-8251-C91FB73E1F40}" destId="{EFEB5CFC-DC88-43AE-8BFC-ED38B7F5099A}" srcOrd="0" destOrd="0" presId="urn:microsoft.com/office/officeart/2005/8/layout/hierarchy1"/>
    <dgm:cxn modelId="{04C2BC14-12E7-414E-8A08-A76BDB06EE18}" type="presParOf" srcId="{4730F88C-AE5D-410B-8251-C91FB73E1F40}" destId="{D40FEAE2-72C0-45FB-9D2E-3D36B2F537C2}" srcOrd="1" destOrd="0" presId="urn:microsoft.com/office/officeart/2005/8/layout/hierarchy1"/>
    <dgm:cxn modelId="{86730C71-C01B-45B9-98B5-715BB89FC318}" type="presParOf" srcId="{10AAD092-2A48-42B6-9E72-80850896181B}" destId="{47032905-9A36-4E49-87CC-E916DBED112B}" srcOrd="1" destOrd="0" presId="urn:microsoft.com/office/officeart/2005/8/layout/hierarchy1"/>
    <dgm:cxn modelId="{7E4C10E5-9779-40E3-9542-C2A7BBD50A2A}" type="presParOf" srcId="{47032905-9A36-4E49-87CC-E916DBED112B}" destId="{3EC933C2-5571-4088-9C4B-E9FE1899BB4D}" srcOrd="0" destOrd="0" presId="urn:microsoft.com/office/officeart/2005/8/layout/hierarchy1"/>
    <dgm:cxn modelId="{E463FE54-B8D0-4646-8F45-5ECF1BF99CE9}" type="presParOf" srcId="{47032905-9A36-4E49-87CC-E916DBED112B}" destId="{440FF5BC-47C4-4041-B4AA-1D5882A1008B}" srcOrd="1" destOrd="0" presId="urn:microsoft.com/office/officeart/2005/8/layout/hierarchy1"/>
    <dgm:cxn modelId="{2BA6F573-21F7-40FB-95B5-ABA8C814AC72}" type="presParOf" srcId="{440FF5BC-47C4-4041-B4AA-1D5882A1008B}" destId="{AF5690C7-F804-4FB9-8EA5-61A35A2F29CC}" srcOrd="0" destOrd="0" presId="urn:microsoft.com/office/officeart/2005/8/layout/hierarchy1"/>
    <dgm:cxn modelId="{3DFEC0D7-0BCA-4162-B756-342E97F7995E}" type="presParOf" srcId="{AF5690C7-F804-4FB9-8EA5-61A35A2F29CC}" destId="{75818FE3-4152-435B-9705-26E083673DDA}" srcOrd="0" destOrd="0" presId="urn:microsoft.com/office/officeart/2005/8/layout/hierarchy1"/>
    <dgm:cxn modelId="{E7ACFC8B-6689-4B8D-8246-EFFB9E3B65B1}" type="presParOf" srcId="{AF5690C7-F804-4FB9-8EA5-61A35A2F29CC}" destId="{D488F84B-FF5C-4BDE-8D46-66DB3CE2B561}" srcOrd="1" destOrd="0" presId="urn:microsoft.com/office/officeart/2005/8/layout/hierarchy1"/>
    <dgm:cxn modelId="{36BC1E19-69A3-45CA-890A-B92606C7CDF9}" type="presParOf" srcId="{440FF5BC-47C4-4041-B4AA-1D5882A1008B}" destId="{D3394706-0DB7-4B38-B5F4-DD7DAD58DC6D}" srcOrd="1" destOrd="0" presId="urn:microsoft.com/office/officeart/2005/8/layout/hierarchy1"/>
    <dgm:cxn modelId="{19071136-E26F-4DAF-BF62-17984296F79B}" type="presParOf" srcId="{47032905-9A36-4E49-87CC-E916DBED112B}" destId="{A9715BFE-9C84-4AF2-BFEC-B0589CFD7CB6}" srcOrd="2" destOrd="0" presId="urn:microsoft.com/office/officeart/2005/8/layout/hierarchy1"/>
    <dgm:cxn modelId="{70B8B082-E5C8-48FC-948D-F4031B6D211E}" type="presParOf" srcId="{47032905-9A36-4E49-87CC-E916DBED112B}" destId="{BCB2133A-3162-44FD-8DFE-DB2A40FC24A8}" srcOrd="3" destOrd="0" presId="urn:microsoft.com/office/officeart/2005/8/layout/hierarchy1"/>
    <dgm:cxn modelId="{231D18C6-59FB-4F1A-BE88-5730F26E20DE}" type="presParOf" srcId="{BCB2133A-3162-44FD-8DFE-DB2A40FC24A8}" destId="{DE96981F-BA71-4BE7-A437-739E71EA7C4E}" srcOrd="0" destOrd="0" presId="urn:microsoft.com/office/officeart/2005/8/layout/hierarchy1"/>
    <dgm:cxn modelId="{BF1EA388-1CCA-4CFA-B555-97DAAA9DEDCE}" type="presParOf" srcId="{DE96981F-BA71-4BE7-A437-739E71EA7C4E}" destId="{26F0F704-4240-4746-8C49-4A2C72FC1EB8}" srcOrd="0" destOrd="0" presId="urn:microsoft.com/office/officeart/2005/8/layout/hierarchy1"/>
    <dgm:cxn modelId="{054E89D6-C247-4557-A208-2143300B641C}" type="presParOf" srcId="{DE96981F-BA71-4BE7-A437-739E71EA7C4E}" destId="{B302B87A-36F1-4400-9C0B-D3E35903F02B}" srcOrd="1" destOrd="0" presId="urn:microsoft.com/office/officeart/2005/8/layout/hierarchy1"/>
    <dgm:cxn modelId="{58E9B5A8-C982-4DDD-B2FF-85098B3D8B5F}" type="presParOf" srcId="{BCB2133A-3162-44FD-8DFE-DB2A40FC24A8}" destId="{89D12A2E-32CA-47C2-9D4E-976FACBED2AA}" srcOrd="1" destOrd="0" presId="urn:microsoft.com/office/officeart/2005/8/layout/hierarchy1"/>
    <dgm:cxn modelId="{C0789B84-FCD5-499F-B7A7-E509C9906EA5}" type="presParOf" srcId="{47032905-9A36-4E49-87CC-E916DBED112B}" destId="{E2E4CD7F-6E38-4927-830D-022D041BCE25}" srcOrd="4" destOrd="0" presId="urn:microsoft.com/office/officeart/2005/8/layout/hierarchy1"/>
    <dgm:cxn modelId="{18C88BFE-1758-4372-81D0-681DB22EA92A}" type="presParOf" srcId="{47032905-9A36-4E49-87CC-E916DBED112B}" destId="{7B6CAAEF-7F68-4463-9AFF-2C3697A20215}" srcOrd="5" destOrd="0" presId="urn:microsoft.com/office/officeart/2005/8/layout/hierarchy1"/>
    <dgm:cxn modelId="{3319AB42-31CC-42BA-B135-B5A31D8D6A0E}" type="presParOf" srcId="{7B6CAAEF-7F68-4463-9AFF-2C3697A20215}" destId="{861B17EB-0C69-441B-A275-29376A274554}" srcOrd="0" destOrd="0" presId="urn:microsoft.com/office/officeart/2005/8/layout/hierarchy1"/>
    <dgm:cxn modelId="{E500D9A2-0783-4808-880A-AE18CD8AC3E3}" type="presParOf" srcId="{861B17EB-0C69-441B-A275-29376A274554}" destId="{87141D58-5717-4C7E-A504-E70B476CAE17}" srcOrd="0" destOrd="0" presId="urn:microsoft.com/office/officeart/2005/8/layout/hierarchy1"/>
    <dgm:cxn modelId="{355B60DA-2F2B-417F-BD44-F997C147C2E7}" type="presParOf" srcId="{861B17EB-0C69-441B-A275-29376A274554}" destId="{AEF8A857-F070-4696-8A7F-8761382D2DA3}" srcOrd="1" destOrd="0" presId="urn:microsoft.com/office/officeart/2005/8/layout/hierarchy1"/>
    <dgm:cxn modelId="{42D6FD75-FA29-4331-8E7D-A73B7646350B}" type="presParOf" srcId="{7B6CAAEF-7F68-4463-9AFF-2C3697A20215}" destId="{83BFB012-E6C6-45FF-9791-1F1282BFA00C}" srcOrd="1" destOrd="0" presId="urn:microsoft.com/office/officeart/2005/8/layout/hierarchy1"/>
    <dgm:cxn modelId="{554D6F79-A8A7-4AFA-8939-4D9322974542}" type="presParOf" srcId="{C28C7449-584C-4DC3-AF38-A5DF5ABA8E59}" destId="{D1AC8450-893A-4110-81D1-5B4A30762F39}" srcOrd="2" destOrd="0" presId="urn:microsoft.com/office/officeart/2005/8/layout/hierarchy1"/>
    <dgm:cxn modelId="{966AB666-023F-4A58-8431-DE82B66ED52A}" type="presParOf" srcId="{C28C7449-584C-4DC3-AF38-A5DF5ABA8E59}" destId="{0EEB4B4E-A431-4F89-A3A7-FA0A6AAB9112}" srcOrd="3" destOrd="0" presId="urn:microsoft.com/office/officeart/2005/8/layout/hierarchy1"/>
    <dgm:cxn modelId="{2D103F81-DA6D-470E-9A5E-A902B4E20916}" type="presParOf" srcId="{0EEB4B4E-A431-4F89-A3A7-FA0A6AAB9112}" destId="{F7E94330-D0EA-4422-BDE8-171C9C711D40}" srcOrd="0" destOrd="0" presId="urn:microsoft.com/office/officeart/2005/8/layout/hierarchy1"/>
    <dgm:cxn modelId="{28A093F1-F38F-4B0D-94AF-1C59C50A1C6F}" type="presParOf" srcId="{F7E94330-D0EA-4422-BDE8-171C9C711D40}" destId="{72E65536-530F-4458-A370-A31B380E30E4}" srcOrd="0" destOrd="0" presId="urn:microsoft.com/office/officeart/2005/8/layout/hierarchy1"/>
    <dgm:cxn modelId="{7B273CA1-B2E7-4B04-8C60-CDC821F347C7}" type="presParOf" srcId="{F7E94330-D0EA-4422-BDE8-171C9C711D40}" destId="{F3560AEC-E584-4E06-9CFC-A53CA2CF2645}" srcOrd="1" destOrd="0" presId="urn:microsoft.com/office/officeart/2005/8/layout/hierarchy1"/>
    <dgm:cxn modelId="{5A91795C-75FB-497B-A6A4-4132B38DA69D}" type="presParOf" srcId="{0EEB4B4E-A431-4F89-A3A7-FA0A6AAB9112}" destId="{0226D887-C3A1-4D05-B66C-221CDF29D3A6}" srcOrd="1" destOrd="0" presId="urn:microsoft.com/office/officeart/2005/8/layout/hierarchy1"/>
    <dgm:cxn modelId="{7ED69CD4-1D90-4C1F-B1B9-3F19FA09237A}" type="presParOf" srcId="{0226D887-C3A1-4D05-B66C-221CDF29D3A6}" destId="{0D257CE7-A2FD-499B-8A17-B1E87A1BEFFB}" srcOrd="0" destOrd="0" presId="urn:microsoft.com/office/officeart/2005/8/layout/hierarchy1"/>
    <dgm:cxn modelId="{959A0DDF-3F06-41FF-B61F-2E5475346ECB}" type="presParOf" srcId="{0226D887-C3A1-4D05-B66C-221CDF29D3A6}" destId="{F31E4B15-B472-4C5A-A745-8592A542C6B7}" srcOrd="1" destOrd="0" presId="urn:microsoft.com/office/officeart/2005/8/layout/hierarchy1"/>
    <dgm:cxn modelId="{20FB4A5E-C93F-40DB-A7D8-D024856B8E1F}" type="presParOf" srcId="{F31E4B15-B472-4C5A-A745-8592A542C6B7}" destId="{8596B701-117B-4E3C-8CDD-3734DE2227C0}" srcOrd="0" destOrd="0" presId="urn:microsoft.com/office/officeart/2005/8/layout/hierarchy1"/>
    <dgm:cxn modelId="{07FB8158-927E-4BD4-92D7-01FE6F055B0D}" type="presParOf" srcId="{8596B701-117B-4E3C-8CDD-3734DE2227C0}" destId="{7F47D0EE-4BAF-4EF7-999C-4F363BE9F6AB}" srcOrd="0" destOrd="0" presId="urn:microsoft.com/office/officeart/2005/8/layout/hierarchy1"/>
    <dgm:cxn modelId="{5BC61734-7346-4D92-95C6-3120E2D15880}" type="presParOf" srcId="{8596B701-117B-4E3C-8CDD-3734DE2227C0}" destId="{9FD74E69-4630-4D7A-AB74-37CC3B3F7E5F}" srcOrd="1" destOrd="0" presId="urn:microsoft.com/office/officeart/2005/8/layout/hierarchy1"/>
    <dgm:cxn modelId="{20AE65E2-5CEC-4BBA-8ACC-82EBB5E1382D}" type="presParOf" srcId="{F31E4B15-B472-4C5A-A745-8592A542C6B7}" destId="{BE0ABF38-AE74-45AC-BDE1-DDF726AF552F}" srcOrd="1" destOrd="0" presId="urn:microsoft.com/office/officeart/2005/8/layout/hierarchy1"/>
    <dgm:cxn modelId="{697D9E79-1FA4-4EB6-A15E-CD6AFC601D6E}" type="presParOf" srcId="{0226D887-C3A1-4D05-B66C-221CDF29D3A6}" destId="{AC3C772F-59DD-4C23-AE83-DBAD5DA7D96D}" srcOrd="2" destOrd="0" presId="urn:microsoft.com/office/officeart/2005/8/layout/hierarchy1"/>
    <dgm:cxn modelId="{CE27169A-632A-4CB4-B1C9-5422115CE327}" type="presParOf" srcId="{0226D887-C3A1-4D05-B66C-221CDF29D3A6}" destId="{B3AD2E5A-D72A-4215-A51B-E9DFAEB9A6FD}" srcOrd="3" destOrd="0" presId="urn:microsoft.com/office/officeart/2005/8/layout/hierarchy1"/>
    <dgm:cxn modelId="{D6B13AFB-2954-4207-BF0E-61EEC707BE39}" type="presParOf" srcId="{B3AD2E5A-D72A-4215-A51B-E9DFAEB9A6FD}" destId="{3A85B53E-85E9-418E-A9A4-10F6DDFE9C44}" srcOrd="0" destOrd="0" presId="urn:microsoft.com/office/officeart/2005/8/layout/hierarchy1"/>
    <dgm:cxn modelId="{85B022BA-2797-40F9-8DBD-9F547BDB6FEB}" type="presParOf" srcId="{3A85B53E-85E9-418E-A9A4-10F6DDFE9C44}" destId="{4F5A77E8-69D4-48AD-B224-33C6F86C32B6}" srcOrd="0" destOrd="0" presId="urn:microsoft.com/office/officeart/2005/8/layout/hierarchy1"/>
    <dgm:cxn modelId="{22015952-3B9C-4D09-82FE-069B39B949AA}" type="presParOf" srcId="{3A85B53E-85E9-418E-A9A4-10F6DDFE9C44}" destId="{ACCD72F2-B34C-4884-B20F-D0905D69ED28}" srcOrd="1" destOrd="0" presId="urn:microsoft.com/office/officeart/2005/8/layout/hierarchy1"/>
    <dgm:cxn modelId="{BD405EEF-A64E-4887-8583-C41F1D0B5B18}" type="presParOf" srcId="{B3AD2E5A-D72A-4215-A51B-E9DFAEB9A6FD}" destId="{947D3103-34F8-4B1B-A521-868F3E6FE218}" srcOrd="1" destOrd="0" presId="urn:microsoft.com/office/officeart/2005/8/layout/hierarchy1"/>
    <dgm:cxn modelId="{298B1F1B-0F39-4D72-A293-2EB8DEE030D8}" type="presParOf" srcId="{0226D887-C3A1-4D05-B66C-221CDF29D3A6}" destId="{A3A24BDE-3EB2-4794-8538-DEF7A9007C99}" srcOrd="4" destOrd="0" presId="urn:microsoft.com/office/officeart/2005/8/layout/hierarchy1"/>
    <dgm:cxn modelId="{385A9291-98D9-44CA-88FB-86C18AAFC2E6}" type="presParOf" srcId="{0226D887-C3A1-4D05-B66C-221CDF29D3A6}" destId="{715591FF-972E-4CF8-9573-846DFE6FDFB6}" srcOrd="5" destOrd="0" presId="urn:microsoft.com/office/officeart/2005/8/layout/hierarchy1"/>
    <dgm:cxn modelId="{D477FDFA-1F5A-4EDE-9500-460C7C69A4AC}" type="presParOf" srcId="{715591FF-972E-4CF8-9573-846DFE6FDFB6}" destId="{7521227D-22F9-4709-890B-E7AA5E1A8418}" srcOrd="0" destOrd="0" presId="urn:microsoft.com/office/officeart/2005/8/layout/hierarchy1"/>
    <dgm:cxn modelId="{DB341672-A7DB-4A7C-973A-F256449750CB}" type="presParOf" srcId="{7521227D-22F9-4709-890B-E7AA5E1A8418}" destId="{8B360DA3-C79B-454A-915E-4A7F856F5DD2}" srcOrd="0" destOrd="0" presId="urn:microsoft.com/office/officeart/2005/8/layout/hierarchy1"/>
    <dgm:cxn modelId="{10DC973D-B5D9-407B-850F-35F10565D1B9}" type="presParOf" srcId="{7521227D-22F9-4709-890B-E7AA5E1A8418}" destId="{0435476B-D68A-4070-ACC0-9BAB065097CB}" srcOrd="1" destOrd="0" presId="urn:microsoft.com/office/officeart/2005/8/layout/hierarchy1"/>
    <dgm:cxn modelId="{40AF26D2-B200-44F4-AFC5-5947C30C0909}" type="presParOf" srcId="{715591FF-972E-4CF8-9573-846DFE6FDFB6}" destId="{92AA4B09-127E-41C0-ACAD-7B6280793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24BDE-3EB2-4794-8538-DEF7A9007C99}">
      <dsp:nvSpPr>
        <dsp:cNvPr id="0" name=""/>
        <dsp:cNvSpPr/>
      </dsp:nvSpPr>
      <dsp:spPr>
        <a:xfrm>
          <a:off x="7455396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772F-59DD-4C23-AE83-DBAD5DA7D96D}">
      <dsp:nvSpPr>
        <dsp:cNvPr id="0" name=""/>
        <dsp:cNvSpPr/>
      </dsp:nvSpPr>
      <dsp:spPr>
        <a:xfrm>
          <a:off x="7409676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57CE7-A2FD-499B-8A17-B1E87A1BEFFB}">
      <dsp:nvSpPr>
        <dsp:cNvPr id="0" name=""/>
        <dsp:cNvSpPr/>
      </dsp:nvSpPr>
      <dsp:spPr>
        <a:xfrm>
          <a:off x="5944548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C8450-893A-4110-81D1-5B4A30762F39}">
      <dsp:nvSpPr>
        <dsp:cNvPr id="0" name=""/>
        <dsp:cNvSpPr/>
      </dsp:nvSpPr>
      <dsp:spPr>
        <a:xfrm>
          <a:off x="5189125" y="1930671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4CD7F-6E38-4927-830D-022D041BCE25}">
      <dsp:nvSpPr>
        <dsp:cNvPr id="0" name=""/>
        <dsp:cNvSpPr/>
      </dsp:nvSpPr>
      <dsp:spPr>
        <a:xfrm>
          <a:off x="2922854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15BFE-9C84-4AF2-BFEC-B0589CFD7CB6}">
      <dsp:nvSpPr>
        <dsp:cNvPr id="0" name=""/>
        <dsp:cNvSpPr/>
      </dsp:nvSpPr>
      <dsp:spPr>
        <a:xfrm>
          <a:off x="2877134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33C2-5571-4088-9C4B-E9FE1899BB4D}">
      <dsp:nvSpPr>
        <dsp:cNvPr id="0" name=""/>
        <dsp:cNvSpPr/>
      </dsp:nvSpPr>
      <dsp:spPr>
        <a:xfrm>
          <a:off x="1412006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61704-2B52-4681-BEF3-3FA4BA3C2387}">
      <dsp:nvSpPr>
        <dsp:cNvPr id="0" name=""/>
        <dsp:cNvSpPr/>
      </dsp:nvSpPr>
      <dsp:spPr>
        <a:xfrm>
          <a:off x="2922854" y="1930671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F5705-523D-4A0F-9E93-ED9FF2222FDD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511DC-247A-442A-8CE9-D79AAA71788C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89324-B800-43FD-B8E8-8FB11CCD78E1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Tenant Root Group</a:t>
          </a:r>
          <a:endParaRPr lang="en-IN" sz="1500" kern="1200" dirty="0"/>
        </a:p>
      </dsp:txBody>
      <dsp:txXfrm>
        <a:off x="4731390" y="154722"/>
        <a:ext cx="1190167" cy="738973"/>
      </dsp:txXfrm>
    </dsp:sp>
    <dsp:sp modelId="{ABBE5E46-475B-4368-875E-93B13580E47D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A0AF-5582-4276-9D05-A33DDC9D661C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Tailwinds</a:t>
          </a:r>
          <a:endParaRPr lang="en-IN" sz="1500" kern="1200" dirty="0"/>
        </a:p>
      </dsp:txBody>
      <dsp:txXfrm>
        <a:off x="4731390" y="1299189"/>
        <a:ext cx="1190167" cy="738973"/>
      </dsp:txXfrm>
    </dsp:sp>
    <dsp:sp modelId="{EFEB5CFC-DC88-43AE-8BFC-ED38B7F5099A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FEAE2-72C0-45FB-9D2E-3D36B2F537C2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Apparel</a:t>
          </a:r>
          <a:endParaRPr lang="en-IN" sz="1500" kern="1200" dirty="0"/>
        </a:p>
      </dsp:txBody>
      <dsp:txXfrm>
        <a:off x="2465120" y="2443656"/>
        <a:ext cx="1190167" cy="738973"/>
      </dsp:txXfrm>
    </dsp:sp>
    <dsp:sp modelId="{75818FE3-4152-435B-9705-26E083673DDA}">
      <dsp:nvSpPr>
        <dsp:cNvPr id="0" name=""/>
        <dsp:cNvSpPr/>
      </dsp:nvSpPr>
      <dsp:spPr>
        <a:xfrm>
          <a:off x="79393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8F84B-FF5C-4BDE-8D46-66DB3CE2B561}">
      <dsp:nvSpPr>
        <dsp:cNvPr id="0" name=""/>
        <dsp:cNvSpPr/>
      </dsp:nvSpPr>
      <dsp:spPr>
        <a:xfrm>
          <a:off x="931282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  <a:endParaRPr lang="en-IN" sz="1500" kern="1200" dirty="0"/>
        </a:p>
      </dsp:txBody>
      <dsp:txXfrm>
        <a:off x="954272" y="3588123"/>
        <a:ext cx="1190167" cy="738973"/>
      </dsp:txXfrm>
    </dsp:sp>
    <dsp:sp modelId="{26F0F704-4240-4746-8C49-4A2C72FC1EB8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B87A-36F1-4400-9C0B-D3E35903F02B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</a:t>
          </a:r>
          <a:endParaRPr lang="en-IN" sz="1500" kern="1200" dirty="0"/>
        </a:p>
      </dsp:txBody>
      <dsp:txXfrm>
        <a:off x="2465120" y="3588123"/>
        <a:ext cx="1190167" cy="738973"/>
      </dsp:txXfrm>
    </dsp:sp>
    <dsp:sp modelId="{87141D58-5717-4C7E-A504-E70B476CAE17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8A857-F070-4696-8A7F-8761382D2DA3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</a:t>
          </a:r>
          <a:endParaRPr lang="en-IN" sz="1500" kern="1200" dirty="0"/>
        </a:p>
      </dsp:txBody>
      <dsp:txXfrm>
        <a:off x="3975967" y="3588123"/>
        <a:ext cx="1190167" cy="738973"/>
      </dsp:txXfrm>
    </dsp:sp>
    <dsp:sp modelId="{72E65536-530F-4458-A370-A31B380E30E4}">
      <dsp:nvSpPr>
        <dsp:cNvPr id="0" name=""/>
        <dsp:cNvSpPr/>
      </dsp:nvSpPr>
      <dsp:spPr>
        <a:xfrm>
          <a:off x="6837322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60AEC-E584-4E06-9CFC-A53CA2CF2645}">
      <dsp:nvSpPr>
        <dsp:cNvPr id="0" name=""/>
        <dsp:cNvSpPr/>
      </dsp:nvSpPr>
      <dsp:spPr>
        <a:xfrm>
          <a:off x="6974671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Sporting Goods</a:t>
          </a:r>
          <a:endParaRPr lang="en-IN" sz="1500" kern="1200" dirty="0"/>
        </a:p>
      </dsp:txBody>
      <dsp:txXfrm>
        <a:off x="6997661" y="2443656"/>
        <a:ext cx="1190167" cy="738973"/>
      </dsp:txXfrm>
    </dsp:sp>
    <dsp:sp modelId="{7F47D0EE-4BAF-4EF7-999C-4F363BE9F6AB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74E69-4630-4D7A-AB74-37CC3B3F7E5F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  <a:endParaRPr lang="en-IN" sz="1500" kern="1200" dirty="0"/>
        </a:p>
      </dsp:txBody>
      <dsp:txXfrm>
        <a:off x="5486814" y="3588123"/>
        <a:ext cx="1190167" cy="738973"/>
      </dsp:txXfrm>
    </dsp:sp>
    <dsp:sp modelId="{4F5A77E8-69D4-48AD-B224-33C6F86C32B6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D72F2-B34C-4884-B20F-D0905D69ED28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</a:t>
          </a:r>
          <a:endParaRPr lang="en-IN" sz="1500" kern="1200" dirty="0"/>
        </a:p>
      </dsp:txBody>
      <dsp:txXfrm>
        <a:off x="6997661" y="3588123"/>
        <a:ext cx="1190167" cy="738973"/>
      </dsp:txXfrm>
    </dsp:sp>
    <dsp:sp modelId="{8B360DA3-C79B-454A-915E-4A7F856F5DD2}">
      <dsp:nvSpPr>
        <dsp:cNvPr id="0" name=""/>
        <dsp:cNvSpPr/>
      </dsp:nvSpPr>
      <dsp:spPr>
        <a:xfrm>
          <a:off x="8348169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5476B-D68A-4070-ACC0-9BAB065097CB}">
      <dsp:nvSpPr>
        <dsp:cNvPr id="0" name=""/>
        <dsp:cNvSpPr/>
      </dsp:nvSpPr>
      <dsp:spPr>
        <a:xfrm>
          <a:off x="8485519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</a:t>
          </a:r>
          <a:endParaRPr lang="en-IN" sz="1500" kern="1200" dirty="0"/>
        </a:p>
      </dsp:txBody>
      <dsp:txXfrm>
        <a:off x="8508509" y="3588123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DE05-9B22-558D-DFEB-506DC9E9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B1145-ECC2-A32F-387C-F99AB848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D107-8200-B7A3-B665-DE72FB39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959A-8B23-7570-09AD-5F693D6B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E082-8027-5F19-1832-F5F51CD3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8653-9A28-B6BB-69D3-B14BFF5A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64BA-39AA-D2F8-8248-EA05D677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280E-01BB-06E5-4A80-51632C6E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8932-7AAD-61D7-E276-584C619E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71E2-227C-4DC2-ECB4-81ED35B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7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FF5C9-8B1A-CF11-F948-09B9C1F5A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ABF9-A9E1-3FB3-156D-63F95F099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8616-4558-D45C-22E7-26FF3B9A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CAEE-6B44-7051-E39A-5A695DEC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BAF6-3FAC-623D-F7E2-4611BEF0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6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AD34-2DD1-D6F1-ADFD-23E1855F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E9A1-7058-F3F6-1953-50C9BC2B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63D0-14C4-F33D-B20F-E2DFEAF5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EBB9-ABC7-C506-EAE2-3A993826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067D-BC41-5443-1698-74C4CE9A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C54F-EA7D-004E-08E0-6EFE1CFD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4F6E-6015-C35B-7D48-F4DFDAB9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11ED-318C-5A80-C006-B35482F7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80DD-8949-DA0C-62C8-2DC60294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2EBE-B504-60A7-E7C7-B45B08C1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2269-2F17-2E18-D32C-DB3C6FB4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1539-5164-B257-BEDB-323531027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F0DE7-A4BC-6C39-B270-BCB2E4AE5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1040-D592-0319-64D6-D34E5EA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6EF1-1271-44F5-67A3-52B61179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379E3-3391-8C48-6CF2-C53C22AF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AD52-C225-178B-A8EE-3A8B90B1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15F24-A177-B765-4FDF-1E88BE0E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E59F-503C-E3C6-7039-A0933C8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4500E-5D07-6DB9-B59F-12FA71977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570D5-4396-26FE-04DE-163445A5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2053-33DE-3AE9-C3A7-1213C21C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998A6-214F-1E89-90F4-1F2B736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1308D-5209-52A7-D82B-BC395FD2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4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00E-91D7-F870-DDDF-4B2FDCE3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3C6BB-A3EF-9555-E702-996EF037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2B91F-70E0-768C-CD0F-6E771AB6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1CFE0-2938-54A6-FCAF-7833993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2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77B0-862E-5E3D-51B0-98700A64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31893-0651-9923-8D1C-FE37EE3C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94FE1-372A-50C4-F256-7CC2630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6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F27-825E-8B41-56AE-1317352C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110D-D3E6-9E73-237B-B25E33AD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28368-C5EE-D12B-7E64-CDE7D643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A507F-4F57-2EBF-4BD6-5A432B9A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77BF-3035-D4CF-31C7-2B6BF0FF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E78-7FD8-BE4F-8757-D77289D8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9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7EB-A99A-7FB1-A4DC-96726B10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7877A-8448-44B2-7BB5-EB8C3D94B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7E86-139B-CFD6-92B5-A0393D199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27E3B-EB64-7F0F-9049-9D21EAC7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ED48-4CCC-C27D-3E7F-7757D771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101E-FCC2-13DA-016E-7443679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B66E0-6C45-D6BF-CB2A-7A29CDC3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ECED2-D8FD-9106-8A72-B93CF8D4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517-6AC3-555B-9D6B-091CFAFDA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0447-2044-4E55-967A-767AE4FDA8D2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EA25-7B90-868B-704A-C91ACBDD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4A70-E3BF-B97A-8147-EAD3B3E9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8C3D-5352-40FC-B47D-8F2278A0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6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E7E0-5263-3FFD-F5AC-8B29949A9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for Governance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F7F32-F78A-44F6-C926-516C7D3B0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2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CE44-683C-5B30-0162-40CC51FF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Accounting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183366-E940-87D1-9F93-00B6E38CF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85749"/>
              </p:ext>
            </p:extLst>
          </p:nvPr>
        </p:nvGraphicFramePr>
        <p:xfrm>
          <a:off x="838200" y="15050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669BC0A7-8E27-339F-70EC-CD1E5552F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8234" y="6094901"/>
            <a:ext cx="477008" cy="4770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A59CCF3-D35F-4A8C-FD31-20635F46E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2937" y="1801109"/>
            <a:ext cx="477008" cy="4770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708D0B1-84CD-6568-113A-48B477D255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2937" y="2920758"/>
            <a:ext cx="477008" cy="4770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DCB88E-9149-D29C-E51A-E599FBAA96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8978" y="4055875"/>
            <a:ext cx="477008" cy="47700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85CC508-5A31-2942-6B14-75C5F23A44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9447" y="4055875"/>
            <a:ext cx="477008" cy="4770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9E38CB1-56E9-5043-EF10-2B42903E05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44716" y="5617893"/>
            <a:ext cx="477008" cy="4770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D6CD835-944F-0449-3C8A-0ECE9DF4D8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6675" y="5620797"/>
            <a:ext cx="477008" cy="47700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9537A3B-654B-E53F-EE76-3F43F2D0D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3212" y="5617893"/>
            <a:ext cx="477008" cy="47700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05ADEDA-15AF-EE57-363B-C02A5419E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9749" y="5617893"/>
            <a:ext cx="477008" cy="47700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44A9214-AE9C-3B80-27E7-583B413A2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16286" y="5617893"/>
            <a:ext cx="477008" cy="47700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96DCC16-C117-72D9-2416-618EA46466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2823" y="5617893"/>
            <a:ext cx="477008" cy="47700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FC02465-FA1D-7DA6-7C6C-EB1281EC0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8679" y="6094901"/>
            <a:ext cx="477008" cy="47700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F850A96-9D84-36FC-96BD-C489B590B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6730" y="6059037"/>
            <a:ext cx="477008" cy="4770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12B3AFC-79B9-6DE6-6B0E-C90C9DDC1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4781" y="6094901"/>
            <a:ext cx="477008" cy="47700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B70C58C-723C-BC5B-D2AD-33F39D3CB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2306" y="6094901"/>
            <a:ext cx="477008" cy="47700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2721912-A7FA-35E8-D75B-CE3C43AA3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42815" y="6094901"/>
            <a:ext cx="477008" cy="4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Enterprise Enrollment – Hierarchy – Marc Kean">
            <a:extLst>
              <a:ext uri="{FF2B5EF4-FFF2-40B4-BE49-F238E27FC236}">
                <a16:creationId xmlns:a16="http://schemas.microsoft.com/office/drawing/2014/main" id="{64BC1449-B381-337A-0575-8944CC0E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0"/>
            <a:ext cx="637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5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Design for Governance</vt:lpstr>
      <vt:lpstr>Cost and Accounting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Governance</dc:title>
  <dc:creator>Ayush Rathi</dc:creator>
  <cp:lastModifiedBy>Ayush Rathi</cp:lastModifiedBy>
  <cp:revision>1</cp:revision>
  <dcterms:created xsi:type="dcterms:W3CDTF">2023-06-11T16:13:22Z</dcterms:created>
  <dcterms:modified xsi:type="dcterms:W3CDTF">2023-06-11T16:13:22Z</dcterms:modified>
</cp:coreProperties>
</file>