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1744,'4'-4'7706,"-4"3"-7627,25 193 2509,-8-41-1218,-17-120-1099,1-4 4841,-11-53-4846,0 0 0,2-1 0,-8-47 0,8 17 40,0-75-1,8 103-216,1-1-1,2 1 1,1-1 0,11-40 0,-13 63-66,0 1 0,1 0 0,0 0 1,-1 0-1,2 0 0,7-10 1,-10 14-50,0 0 0,1 1-1,-1-1 1,1 1 0,0-1 0,-1 1 0,1-1 0,0 1 0,0 0 0,0 0 0,0 0 0,0 0-1,0 0 1,0 0 0,0 1 0,0-1 0,1 1 0,-1-1 0,0 1 0,0 0 0,1 0 0,-1 0 0,0 0-1,0 0 1,4 1 0,-1 1-209,-1 0 0,1-1-1,-1 1 1,0 1 0,1-1-1,-1 1 1,0-1 0,-1 1-1,1 0 1,0 0 0,-1 1-1,4 3 1,-2 1-1223,0-1 0,0 0 0,0 1 1,-1 0-1,6 16 0,-4-8-2549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84 1388,'-2'-2'456,"0"0"1,-1-1-1,1 1 0,0-1 1,0 1-1,1-1 0,-1 1 0,0-1 1,1 0-1,0 0 0,-1 0 0,1 0 1,-1-5-1,2 7 73,2-2-13,-1 0-409,1 1 0,0-1 0,0 1 0,0 0-1,1 0 1,-1 0 0,0 0 0,1 0 0,-1 1-1,1-1 1,0 1 0,-1-1 0,1 1 0,0 0-1,0 0 1,5-1 0,8 0 124,1-1 1,0 2-1,-1 0 1,1 1-1,0 1 0,-1 1 1,1 0-1,-1 1 1,1 0-1,-1 2 0,0 0 1,-1 1-1,23 11 1,-33-15-119,-1 0 0,0 1 1,0-1-1,0 1 0,0 0 1,-1 1-1,1-1 0,-1 0 1,0 1-1,1 0 0,-2 0 1,1 0-1,0 0 0,-1 0 1,0 0-1,3 10 0,-4-13-81,-1 1 0,0 0-1,0-1 1,0 1 0,0 0-1,0-1 1,-1 1 0,1 0-1,0-1 1,-1 1 0,1 0-1,-1-1 1,1 1-1,-1-1 1,0 1 0,0-1-1,0 1 1,-2 1 0,1 1 15,-1-1 1,0 0-1,0 0 1,0 0-1,-1 0 1,-3 2 0,-11 5-198,-1 0 0,0-1 0,-20 6 1,37-14-411,-2-1-1009,0 0 1140,-2 1-49,0-1-5204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148 161 1648,'1'-3'1234,"3"-6"-688,1 0 1,0 1-1,0-1 1,1 1-1,0 0 1,1 0-1,0 1 1,0 0-1,1 0 1,-1 0-1,1 1 1,14-7-1,-9 5-318,1 0-1,1 2 0,-1 0 0,1 0 1,0 1-1,0 1 0,24-3 0,-30 6-157,1 0-1,0 1 0,-1 1 1,1 0-1,0 0 1,-1 1-1,1 0 0,-1 0 1,1 1-1,-1 0 0,0 1 1,0 0-1,-1 0 0,1 1 1,-1 0-1,0 1 0,12 10 1,-8-4 5,1 0-1,-2 1 1,0 1 0,0-1 0,-2 2 0,1-1 0,-2 1 0,14 33 0,-8-10 79,14 57 0,-23-76-111,-2 1 1,-1 0-1,0-1 0,-1 1 1,-2 21-1,-1-27-61,2-3-182,-1 0-1,0 0 1,-1 0 0,0 0-1,-1 0 1,-5 13 0,7-23 49,0 0 1,1 0 0,-1 1 0,0-1 0,0 0 0,0 0 0,0 0 0,0 0 0,0 0 0,0 0-1,0 0 1,-2 1 0,-5 4-4592</inkml:trace>
  <inkml:trace contextRef="#ctx0" brushRef="#br0" timeOffset="1">379 127 1516,'-9'-7'427,"-1"1"0,0 1 0,0 0-1,0 0 1,-1 1 0,0 1 0,0 0 0,0 0-1,-22-2 1,25 4-254,0 1-1,0 0 1,0 1-1,0 0 0,1 0 1,-1 0-1,0 1 1,1 0-1,-1 1 1,1 0-1,0 0 1,0 0-1,0 1 1,0 0-1,-6 6 0,2-1-7,1 0-1,0 1 0,1 0 0,0 1 0,0 0 0,1 0 1,1 1-1,0 0 0,0 0 0,-4 14 0,5-10-9,0 1 0,2-1-1,0 1 1,1 0 0,0 0 0,2 1-1,0 25 1,2-31-84,0 0 0,1 0 1,1-1-1,0 0 0,0 1 0,1-1 0,1 0 1,0 0-1,0-1 0,1 0 0,0 0 0,1 0 1,0-1-1,1 0 0,0 0 0,0 0 0,1-1 1,13 9-1,-7-6-23,1-1 1,0 0 0,0-1-1,0-1 1,1-1-1,1 0 1,-1-1-1,1-1 1,0-1-1,0 0 1,19 0 0,-26-3-184,0-1 0,0 0 0,-1-1 0,1 0 0,0 0 0,0-2 0,-1 1 0,15-6 0,-17 4-698,0 0 0,0 0 0,0-1 0,0 0 0,0 0 0,7-7 0,3-5-2080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56 1704,'0'-2'137,"4"-28"2592,-4 29-2594,1 0 1,-1 0 0,0-1 0,1 1 0,0 0 0,-1 0 0,1 0 0,0 0 0,-1 0 0,1 0 0,0 0 0,0 0 0,0 0 0,0 1 0,0-1 0,0 0 0,0 0 0,0 1-1,0-1 1,0 1 0,0-1 0,0 1 0,0-1 0,0 1 0,2-1 0,10 0 214,0 1-1,0 0 1,-1 1-1,1 0 1,25 6-1,-15-1-54,-1 1 0,31 13 0,-37-12-149,0 0 0,0 1-1,-1 1 1,0 0 0,-1 1 0,0 0-1,23 26 1,-29-27-75,0 0 0,-1 1 0,0-1 0,0 2 0,-1-1 0,-1 0 0,0 1-1,0 0 1,-1 1 0,-1-1 0,4 22 0,-7-27-81,0 0-1,0 0 0,0 1 1,-1-1-1,0 0 0,0 0 1,-1 0-1,0 0 0,0 0 1,-1 0-1,-4 9 0,4-11-251,0 0-1,0 0 1,-1 0 0,1-1-1,-1 0 1,-6 6-1,7-7-221,0-1 1,0 0-1,-1 0 0,1 0 0,0 0 0,-1 0 0,1-1 0,-1 1 1,0-1-1,-3 1 0</inkml:trace>
  <inkml:trace contextRef="#ctx0" brushRef="#br0" timeOffset="1">216 109 1076,'-3'-4'318,"0"0"1,-1 1-1,1-1 0,-1 1 1,1 0-1,-1 0 0,0 1 1,0-1-1,0 1 0,0 0 0,-1 0 1,1 0-1,-1 1 0,1-1 1,-1 1-1,-6-1 0,9 2-192,-1-1 0,0 1 0,0 0-1,0 1 1,1-1 0,-1 0 0,0 1-1,0-1 1,1 1 0,-1 0 0,0 0 0,1 0-1,-5 3 1,1-1 67,1 1-1,0 0 0,0 0 1,-6 6-1,4-2-8,0 0 0,1 1 0,0 0 0,0 0 0,1 0 0,0 1 0,1 0 0,0 0-1,0 0 1,1 0 0,0 0 0,-2 22 0,4-15-17,0 1-1,1-1 1,0 0 0,2 0-1,0 1 1,1-1 0,6 22 0,-4-26-97,1 0 1,0-1 0,0 1 0,1-2 0,1 1 0,0-1 0,0 0 0,1 0 0,1-1 0,-1 0 0,2-1 0,-1 0-1,2-1 1,-1 0 0,1 0 0,0-2 0,0 1 0,18 5 0,-18-7-71,0-1 1,1-1-1,-1 0 0,23 3 1,-27-6-164,0 0 1,0-1-1,0 0 1,0 0-1,-1 0 1,1-1 0,0 0-1,-1-1 1,9-3-1,0-2-1307,1-2-1,-1 0 0,23-18 1,-11 3-1591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1644,'13'-13'1309,"-10"9"-968,0 0-1,1 1 1,-1-1-1,1 1 1,0 0-1,0 0 1,0 1-1,0-1 1,0 1-1,0 0 1,1 0-1,-1 0 1,1 1-1,8-2 1,1 1-59,1 1 1,-1 0 0,0 1 0,1 1-1,-1 1 1,0 0 0,0 0-1,25 9 1,-21-5-45,0 2-1,-1 0 1,0 1 0,-1 1-1,0 0 1,17 14 0,-12-5-45,0 0 0,-1 1 1,-1 1-1,-2 1 0,0 1 1,-1 0-1,-1 1 0,-1 1 1,12 30-1,-19-34-101,0 0 1,-1 0-1,-1 1 0,0 0 0,-2 0 1,-1 0-1,-1 1 0,-1-1 1,0 0-1,-2 1 0,-5 22 0,7-41-196,-1 0 0,0 0 0,1 0-1,-2 0 1,1-1 0,0 1 0,-1 0 0,0 0-1,0-1 1,0 1 0,0-1 0,0 0-1,-1 0 1,-4 5 0,6-7-395,1-1 475,-1 0 1,1 0 0,0-1 0,0 1-1,0 0 1,0 0 0,0 0 0,-1 0-1,1 0 1,0 0 0,0 0 0,0 0-1,0 0 1,0 0 0,-1 0 0,1-1-1,0 1 1,0 0 0,0 0 0,-1 0-1,1 0 1,0 0 0,0 0 0,0 1-1,0-1 1,-1 0 0,1 0 0,0 0-1,0 0 1,0 0 0,0 0 0,-1 0-1,1 0 1,0 0 0,0 1-10,-1-1 0,1 0 0,-1 0-1,1 0 1,0 0 0,-1 0 0,1 1 0,-1-1 0,1 0 0,0 0 0,-1 0-1,1 0 1,-1 0 0,1 0 0,0 0 0,-1 0 0,1-1 0,-1 1 0,1 0-1,0 0 1,-1 0 0,1 0 0,-1-1 0,1 1 0,0 0 0,-1 0-1,1 0 1,0-1 0,-1 0 0,-11-15-1182,0-2-1,2 0 1,0 0-1,-11-30 1,21 48 1207,-16-38-2342</inkml:trace>
  <inkml:trace contextRef="#ctx0" brushRef="#br0" timeOffset="1">405 397 6029,'-39'-107'-533,"32"89"732,-1 1-1,-1 0 1,-22-31 0,26 42-53,1 1 1,-1 0-1,0 0 1,0 1 0,-1-1-1,1 1 1,-1 0 0,0 1-1,0-1 1,0 1 0,-1 0-1,1 1 1,-1-1 0,-9-1-1,10 3-21,1 0 0,-1 1 0,1 0 1,-1 0-1,1 0 0,-1 1 0,1-1 0,-1 1 0,1 0 0,0 1 0,0 0 0,-1-1 0,1 2 1,0-1-1,0 1 0,1-1 0,-1 1 0,-8 7 0,6-3 8,0 1 0,0-1 1,1 2-1,-1-1 0,2 0 0,-1 1 0,2 0 1,-1 0-1,1 1 0,0-1 0,1 1 0,0 0 1,1 0-1,0 0 0,0 0 0,0 12 0,2-10-33,-1-1 0,2 1-1,0-1 1,0 0-1,1 1 1,0-1-1,1 0 1,0 0-1,1 0 1,0 0-1,1-1 1,0 0 0,0 0-1,11 14 1,-6-12-18,1 0 1,0-1-1,0-1 1,1 1-1,1-2 1,0 0-1,0-1 1,0 0-1,1 0 1,0-2-1,1 0 1,-1-1-1,20 5 1,-23-7-248,0-1 1,0-1 0,0 0 0,0 0 0,0-1-1,0 0 1,0-1 0,0-1 0,0 1 0,0-2 0,-1 0-1,1 0 1,-1 0 0,1-2 0,-1 1 0,0-1-1,-1-1 1,1 1 0,15-14 0,22-27-5109,-29 26 1990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97 864,'-67'12'2808,"-48"12"1891,104-19-3869,15 0-17,18 1-193,-20-6-711,32 5 269,0-1 0,0-2 0,54-4 0,-14 0-15,191 7 223,-11-8-36,-112 1-208,175 5 163,78 0-80,62 1-10,-33 6-53,-184-16-75,-84 1-26,107 0 9,492 4 104,-579-1-149,10 1-7,72-5-30,-117 0-34,85-6-221,-214 11 244,0 0 0,0-1-1,-1-1 1,19-5 0,-28 7 8,-2 1 17,0 0 0,0 0 0,1 0 0,-1 0 0,0 0 0,0 0 0,1 0 0,-1 0 0,0 0 0,0 0 1,1 0-1,-1 0 0,0 0 0,0-1 0,1 1 0,-1 0 0,0 0 0,0 0 0,0 0 0,1 0 0,-1-1 0,0 1 0,0 0 0,0 0 0,0 0 0,1-1 1,-1 1-1,0 0 0,0 0 0,0-1 0,0 1 0,0 0 0,0 0 0,0-1 0,0 1 0,0 0 0,0 0 0,0-1 0,0 1 0,0 0 0,0 0 0,0-1 1,0 1-1,0 0 0,0 0 0,0-1 0,0 1 0,0 0 0,0 0 0,0-1 0,0 1 0,0 0 0,-1 0 0,-4-6 51,-1 1 0,1 1 0,-13-8 0,-76-42 1297,74 42-640,18 10-500,-1 1-5,-7-8 158,10 9-356,0 0 1,0 0-1,1 0 0,-1 0 0,0 0 0,0 0 0,0 0 0,0 0 0,0 0 0,0 0 0,0 0 0,0 0 0,0 0 0,0 0 0,0 0 0,0 0 0,0 0 0,0 0 0,0 0 0,0 0 0,0 0 0,0 0 1,0 0-1,0 0 0,0 0 0,1-1 0,-1 1 0,0 0 0,0 0 0,0 0 0,0 0 0,0 0 0,0 0 0,0 0 0,0 0 0,0 0 0,0 0 0,0 0 0,0 0 0,0 0 0,0 0 0,0 0 1,0 0-1,0 0 0,0 0 0,0 0 0,0 0 0,0 0 0,0-1 0,0 1 0,0 0 0,0 0 0,0 0 0,0 0 0,0 0 0,0 0 0,0 0 0,19 8 513,-11-4-632,-2-2 129,-1 0 0,0 1 0,0 0 0,0-1 0,0 2 0,-1-1 0,1 0-1,-1 1 1,0 0 0,0 0 0,0 0 0,-1 1 0,0-1 0,1 1 0,-1 0 0,-1 0-1,5 9 1,-6-10-91,0-1-1,0 1 1,-1 0-1,1 0 0,-1 0 1,0 0-1,0 0 1,0 0-1,-1 0 0,1 0 1,-1 0-1,0 0 1,0 0-1,0 0 0,-1 0 1,1-1-1,-1 1 1,0 0-1,0-1 0,0 0 1,0 1-1,-1-1 1,-4 5-1,-5 3-1175,1-1 1,-1 0-1,-24 13 0,15-8-1112,-18 8-1471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4619 143 1148,'0'0'4186,"-8"1"-3791,-238 34 2337,-87 9-1901,-136-2-395,150-19-231,-93-4-81,-26 0-66,244-10-57,23-10-2,41-1 7,-259 5 11,183-9-1,62 0-5,-51-4 125,113 5-101,-92 5 200,143-2-175,2 1 87,-39-6 0,-15-1-42,70 7-102,-103-12 413,89 10-375,0 0 0,0 2 1,0 2-1,-32 3 0,10-1 51,19-2 224,-36-4 0,56 3-243,8 0-19,-21-6 399,22 5-443,0 0 1,0 0-1,0-1 0,1 1 0,-1 0 0,0 0 1,1 0-1,-1 0 0,1-1 0,-1 1 0,1 0 1,0-1-1,-1 1 0,1 0 0,0-2 1,0 0 2,6-12 22,-2 6-24,1 1 1,0 0 0,1 0 0,0 0-1,0 1 1,7-8 0,47-37 18,-28 25 2,-17 16-8,0 0-1,0 1 0,24-11 0,18-12 115,-55 32 261,-6 4-370,-16 16 11,-1-2 0,0-1 0,-30 17 1,-20 14 34,41-25-47,13-10-16,-30 26-1,45-36-9,1-1 1,-1 1 0,1 0 0,0-1 0,-1 1-1,1 0 1,0 0 0,0 0 0,0 0-1,0 0 1,1 0 0,-1 0 0,0 1-1,1-1 1,0 0 0,-1 0 0,1 0 0,0 1-1,0-1 1,0 0 0,0 0 0,1 0-1,-1 1 1,1-1 0,-1 0 0,1 0 0,0 0-1,0 0 1,0 0 0,0 0 0,0 0-1,2 3 1,4 5 8,1-1 1,0 0-1,0-1 0,17 14 0,-19-17-10,64 50-307,81 47-1,-80-55-1367,-19-9-3939,-38-26 2684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1224,'0'0'3683,"-2"-4"-3025,-5-16 482,8 17-1037,0 1-1,0 0 1,1 0-1,-1 0 1,1 0-1,-1 0 0,1 0 1,0 0-1,-1 0 1,1 0-1,0 1 1,0-1-1,1 1 1,1-2-1,33-15 717,-28 14-692,1 1 0,0 0 0,-1 1 0,1 0 0,0 1 0,0 0 0,0 1 0,0-1 0,0 2 0,0 0 0,0 0 0,0 0 0,0 2-1,19 5 1,-18-3-47,0-1 0,0 2 0,-1-1 0,1 2 0,-1-1 0,0 1 0,-1 1-1,0 0 1,0 0 0,-1 1 0,0 0 0,8 10 0,-11-11-26,0 0 0,0 0 0,-1 0-1,0 1 1,6 16 0,-9-20-191,0-1 0,0 1 0,-1 0 0,1 0-1,-1 0 1,0-1 0,-1 1 0,1 0 0,-1 0 0,0 0-1,0-1 1,0 1 0,-2 4 0,-8 8-4668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9 952,'-3'-1'254,"0"0"0,1-1 0,-1 1 0,0 0 0,0 1 1,0-1-1,0 0 0,0 1 0,0 0 0,0 0 0,0-1 0,0 2 0,1-1 0,-1 0 0,0 1 0,0-1 0,0 1 0,-3 1 1,2 0-36,0 0 0,0 0 1,1 1-1,-1-1 1,1 1-1,-1 0 1,1 0-1,0 0 1,0 1-1,-5 6 0,-1 6 238,1 0 0,0 0 0,1 1 0,-9 31 0,14-40-320,0-1 0,0 1-1,1 0 1,0 0 0,0 1 0,1-1-1,0 0 1,1 0 0,-1 0 0,4 14-1,-3-19-102,0 0-1,1 1 0,-1-1 0,0 0 0,1 0 0,0 0 1,0 0-1,0 0 0,0 0 0,0 0 0,0-1 1,1 1-1,-1-1 0,1 0 0,0 0 0,0 0 1,0 0-1,0 0 0,0 0 0,0-1 0,0 1 1,0-1-1,1 0 0,-1 0 0,1-1 0,5 2 1,6-1-21,-1-1 0,0 0 0,1-1 0,-1 0 0,25-6 0,69-26-614,-36 10-218,12-4-1254,-50 14-1959,-22 8 1648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1464,'-1'-2'854,"1"1"-755,-1 0 0,1 0 0,-1 0 0,1 0 0,0 0 0,-1 0 0,1 0 0,0 0 0,0 0 0,0 0 0,-1 0 0,1-1 0,1 1 0,-1 0 0,0 0 0,0 0 0,0 0 0,0 0 0,1 0 0,-1 0 0,0 0 0,1 0 0,-1 0 0,1 0 0,0 0 0,-1 0 0,1 1 0,-1-1 0,1 0 0,0 0 0,0 1 0,0-1 0,-1 0 0,1 1 0,0-1 0,0 0 0,0 1 0,0-1 0,0 1 0,2-1 0,7-3 75,0 1 0,0 0 0,1 1 0,-1 0 0,1 1 0,0 0 0,-1 0 0,1 1 0,0 0 0,0 1-1,-1 1 1,13 2 0,-18-3-132,0 0-1,-1 1 0,1 0 1,0-1-1,-1 1 0,0 1 0,1-1 1,-1 1-1,0 0 0,0 0 1,0 0-1,-1 0 0,1 0 0,-1 1 1,0 0-1,1 0 0,-2 0 0,1 0 1,0 0-1,-1 1 0,0-1 1,0 1-1,0-1 0,-1 1 0,0 0 1,1-1-1,-2 1 0,2 8 1,-2-5-129,0 0 0,-1 0 0,0 0 1,0 0-1,-1 0 0,0 0 0,0 0 0,-6 13 1,6-16-670,-1 0 0,0 0 0,0-1 0,0 1 0,-4 4 0,-2 0-1171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17 852,'-2'-1'578,"-1"-1"-342,1 0 1,-1 1-1,0-1 0,0 0 1,0 1-1,0 0 0,0 0 0,0 0 1,-1 0-1,1 0 0,0 1 0,0-1 1,-1 1-1,1 0 0,0 0 1,-1 0-1,1 1 0,0-1 0,0 1 1,-4 0-1,-2 1 78,0 1 0,0 0 0,0 0 0,0 0 0,1 1-1,-15 9 1,19-10-228,0 0 0,0 0-1,1 0 1,0 0 0,-1 1-1,1-1 1,1 1 0,-1-1-1,0 1 1,1 0 0,0 0 0,0 1-1,0-1 1,0 0 0,-1 8-1,1-1 27,0 0-1,1 1 1,1-1 0,0 0-1,0 1 1,1-1-1,0 0 1,5 19-1,-3-19-24,1-1-1,0 1 1,1-1-1,0 0 1,12 19-1,-13-24-66,0 0 0,1 1-1,0-1 1,0-1-1,0 1 1,1-1 0,0 0-1,0 0 1,0-1-1,9 5 1,-5-4-1,1 0-1,0-1 1,0 0 0,0-1-1,0 0 1,1 0 0,-1-1-1,20-1 1,-23-1-5,-3 0 0,0 1 1,0 0 0,-1 0 0,1 1-1,8 1 1,23-1 24,-34 0-37,1 0 0,12-7 18,-8 2-18,-6 4 5,0-2 1,0 2-8,0-1 0,-1 1 1,1-1-1,-1 1 0,1 0 0,0-1 0,-1 1 0,1-1 0,-1 1 0,1-1 1,-1 0-1,1 1 0,-1-1 0,0 1 0,1-1 0,-1 0 0,0 1 0,1-1 1,-1 0-1,0-1 0,1 1-6,7-34-3291,-7 33 1968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 1200,'-2'-1'513,"1"0"-149,-1 0-1,1 0 0,0 0 0,0 0 0,0 0 0,0 0 0,0-1 0,0 1 0,0 0 0,-1-3 0,1 3 969,0-4-1288,1 5-34,0 0-1,0-1 0,0 1 1,0 0-1,0 0 1,0-1-1,0 1 0,0 0 1,0-1-1,0 1 0,0 0 1,0 0-1,0-1 0,0 1 1,0 0-1,0 0 1,-1-1-1,1 1 0,0 0 1,0 0-1,0-1 0,0 1 1,0 0-1,-1 0 1,1 0-1,0-1 0,0 1 1,-1 0-1,1 0 0,0 0 1,0 0-1,0-1 0,-1 1 1,1 0-1,0 0 1,0 0-1,-1 0 0,1 0 1,-12 1 36,8-1 198,4-1-245,-1 0 0,-1-1 0,1 1-1,0 0 1,0 0 0,0 0 0,-1 0-1,1 0 1,0 1 0,-1-1 0,1 0-1,-1 0 1,1 1 0,-1-1 0,1 1-1,-1-1 1,-2 1 0,-6-4 24,-22-8 10,30 11-49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1 836,'8'0'9868,"-3"9"-9444,-1 0 1,-1 1-1,1-1 1,-2 1 0,1 0-1,-1 0 1,-1-1-1,0 1 1,0 12 0,3 20 674,16 106 1736,-17-126-2381,-3-19-431,2 10-328,-1-10-79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47 1920,'0'-2'262,"0"0"-1,0 1 0,0-1 1,-1 0-1,1 0 0,0 1 1,-1-1-1,1 0 1,-1 1-1,0-1 0,0 1 1,1-1-1,-1 0 0,0 1 1,0 0-1,-1-1 1,1 1-1,0 0 0,0-1 1,-1 1-1,1 0 0,0 0 1,-1 0-1,-2-1 1,1 0-55,-1 1 1,0 0-1,1 0 1,-1 0-1,0 0 1,0 0-1,0 1 1,0 0 0,1 0-1,-7 0 1,1 1 28,0 0 0,1 1 0,-1 0 0,0 0 0,1 1 0,0 0 1,-1 0-1,1 1 0,0 0 0,1 0 0,-12 9 0,16-10-174,0-1 1,0 1-1,0 0 0,0 0 0,1 0 0,-1 1 1,1-1-1,0 1 0,0-1 0,0 1 0,1 0 1,-1 0-1,1-1 0,0 1 0,0 0 0,0 0 1,0 0-1,1 1 0,0-1 0,-1 0 0,2 0 1,-1 0-1,0 0 0,1 0 0,0 0 1,2 7-1,2 2 53,1 0 0,0 0 0,1-1 1,0 0-1,18 22 0,-12-18 122,14 26 0,-27-40-216,1-1 1,0 1-1,-1-1 0,0 1 1,1-1-1,-1 1 0,0-1 1,1 1-1,-1-1 0,0 1 1,0 0-1,-1-1 0,1 1 1,0-1-1,0 1 0,-1-1 0,1 1 1,-1-1-1,1 1 0,-1-1 1,0 1-1,1-1 0,-1 0 1,0 1-1,0-1 0,0 0 1,0 0-1,0 1 0,-2 0 0,-1 2 11,-1 0 0,0 0 0,-1 0-1,1-1 1,-9 5 0,-8 1 67,-1 0 0,0-1 0,-36 8 0,-73 5-539,131-20 331,-1-1-1,0 0 1,1 0 0,-1-1 0,0 1 0,0 0 0,1 0 0,-1-1 0,-2 0 0,-3-2-2236,-1 2-3586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1536,'0'0'5437,"-5"0"-4731,0 0-519,0 0-1,0 0 1,0 0 0,1 1 0,-1-1 0,0 1 0,0 1 0,1-1 0,-6 3 0,-1 1 125,0 1 1,0 0 0,0 1 0,1 1-1,0-1 1,0 2 0,1-1 0,0 1-1,0 1 1,-11 17 0,14-18-185,0-1 1,1 2-1,0-1 0,1 0 1,0 1-1,1 0 1,0 0-1,0 0 0,1 0 1,0 1-1,1-1 1,0 0-1,1 16 0,0-23-169,0-1 0,1 1-1,-1 0 1,1-1 0,0 1-1,0-1 1,0 1 0,0-1-1,0 0 1,0 1 0,0-1-1,1 0 1,-1 0 0,1 0 0,0 0-1,0 0 1,-1 0 0,5 2-1,-3-2-224,0 0 0,0-1-1,0 1 1,0-1 0,0 0-1,1 0 1,-1 0 0,0 0-1,1-1 1,-1 0 0,0 1 0,1-1-1,-1 0 1,7-1 0,23-5-2877,-2 0 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248 287 1040,'-3'-2'1137,"2"0"-862,-1 0-1,1 0 1,-1 0 0,0 0 0,0 1-1,0-1 1,0 1 0,0-1 0,0 1-1,0 0 1,0 0 0,-1 0 0,1 0-1,0 0 1,-1 0 0,1 1 0,0-1-1,-1 1 1,1 0 0,-3-1 0,-3 3-14,0-1 1,0 1-1,0 1 1,1-1 0,-1 1-1,1 1 1,0-1-1,0 1 1,0 1 0,0-1-1,-9 9 1,5-4 36,1 2 1,0-1 0,0 1-1,1 1 1,-14 20 0,19-23-185,0 0 1,1 1-1,0-1 1,0 1-1,1-1 1,-2 17-1,-1-2 109,5-22-204,0 1 1,0-1-1,0 1 1,0 0-1,1-1 0,-1 1 1,1-1-1,-1 1 1,1-1-1,0 1 0,0-1 1,0 0-1,0 1 1,0-1-1,1 0 0,-1 0 1,1 0-1,-1 0 1,1 0-1,0 0 0,0 0 1,0 0-1,0-1 1,0 1-1,0-1 0,0 0 1,1 1-1,-1-1 1,0 0-1,5 1 0,-5-2-5,1 0-1,-1 0 0,1 0 1,-1 0-1,1-1 0,-1 1 1,0-1-1,1 0 0,4-1 1,-3 0 5,-3 2-16,0-1-1,0 1 1,0 0-1,-1-1 1,1 1-1,0-1 1,0 0 0,-1 1-1,1-1 1,0 0-1,-1 1 1,1-1 0,-1 0-1,1 0 1,-1 1-1,1-1 1,-1 0-1,1-1 1,1-1 5,12-17 20,-1-1 0,-1 0 0,-1-1 0,14-39 0,-22 54-26,-2 5-3,2 5-10,19 24-88,-19-22 60,0 0 0,0 0-1,1 0 1,0-1 0,0 0 0,0 0-1,0 0 1,1 0 0,0-1 0,-1 1-1,1-1 1,1 0 0,9 4 0,-11-7-69,0 0-1,0 1 1,0-1 0,-1-1 0,1 1 0,0 0 0,-1-1 0,1 0 0,0 0 0,-1 0 0,1 0 0,-1-1-1,1 1 1,-1-1 0,0 0 0,5-3 0,1-2 12,-1-1 1,0 0-1,0 0 0,-1-1 1,0 0-1,-1 0 0,0-1 0,0 0 1,-1 0-1,0 0 0,-1-1 0,3-11 1,4-17 130,11-79 0,-21 109-4,4-63 639,-2 19 535,-2 52-1134,-1-1-1,0 0 1,-1 0-1,1 0 1,0 0-1,0 1 1,-1-1-1,1 0 1,-2-2-1,-1-10 1772,1 21-1636,-3 10-73,2-1-1,0 1 1,1 0-1,-1 25 1,3-36-129,8 125 528,-5-110-647,0 0 0,2 0-1,0-1 1,9 23-1,-11-34-439,-2-6 372,0 0 1,0 0 0,1 0 0,-1 0-1,1 0 1,-1 0 0,3 2 0,-3-4-344,1 1 0,-1-1 0,0 0 0,0 0 0,0-1 0,1 1 0,-1 0 0,0 0 0,1-1 0,-1 1 0,1-1 0,2 2 0,11 1-2951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1104,'0'0'2575,"6"4"-1290,-1-4 2098,5-6-3106,0 1 0,-1-1 1,0 0-1,0-1 0,0 0 1,-1-1-1,0 0 0,7-10 1,-10 13-119,0-1 0,-1 0 0,0-1 0,-1 1 0,1-1 0,-1 1 1,0-1-1,-1 0 0,0 0 0,0 0 0,0-1 0,-1 1 0,1-9 1,-3 13-92,1 0 1,0 1 0,0-1 0,-1 1 0,0-1-1,1 0 1,-1 1 0,0 0 0,0-1 0,0 1-1,-1-1 1,1 1 0,-1 0 0,1 0 0,-1 0-1,0 0 1,1 0 0,-1 0 0,0 0-1,0 1 1,-1-1 0,1 1 0,0-1 0,0 1-1,-1 0 1,1 0 0,-1 0 0,1 0 0,-1 0-1,1 1 1,-5-1 0,5 1-46,0 0 0,0 0 0,0 0-1,0 0 1,0 1 0,0-1 0,0 1 0,0-1 0,1 1 0,-1 0-1,0 0 1,0 0 0,1 0 0,-1 0 0,0 0 0,1 0 0,-1 0-1,1 1 1,-3 2 0,0 0 30,1 1-1,-1-1 1,1 1 0,0 0-1,-3 6 1,3-5-27,1 0-1,0 0 1,0 0 0,1 1 0,0-1 0,0 0-1,0 0 1,1 1 0,-1-1 0,2 1-1,-1-1 1,1 0 0,2 9 0,-2-10-95,0 0 0,1 0 0,0 0 0,0 0 0,0 0 0,1-1 0,0 1 0,0-1 0,0 0 0,0 0 0,0 0 0,1 0 0,0-1 0,0 1 0,0-1 0,8 6 0,-4-5-476,-1-1 0,1 1 0,0-1 0,14 3 0,-15-5-717,-1 0 1,0 0-1,12 0 1,3-4-2145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1864,'0'0'1948,"-4"1"-1070,-2 2-605,-1 0 0,0 0 0,1 1-1,0 0 1,0 0 0,0 1-1,0 0 1,1 0 0,-1 0 0,1 0-1,1 1 1,-1 0 0,1 0 0,0 0-1,0 0 1,-4 12 0,3-8-121,1-1 1,1 1-1,0 0 1,0 1-1,1-1 1,0 0-1,1 1 1,0-1-1,0 1 1,1-1 0,3 18-1,-2-22-88,0-1-1,1 1 1,0-1 0,0 1-1,0-1 1,1 0-1,0 0 1,0 0 0,0 0-1,0-1 1,1 1 0,6 5-1,-9-9-25,1 1 0,0-1 0,-1 0 0,1 0-1,0 1 1,0-1 0,0 0 0,0-1 0,0 1 0,0 0 0,0 0 0,0-1-1,1 0 1,-1 1 0,0-1 0,0 0 0,0 0 0,1 0 0,-1 0-1,0 0 1,0-1 0,0 1 0,0-1 0,1 1 0,-1-1 0,0 0-1,0 0 1,0 0 0,0 0 0,-1 0 0,1 0 0,0 0 0,0-1-1,-1 1 1,3-2 0,-2 0 36,0 0 0,1 0 0,-1-1 0,0 1 0,-1 0 0,1-1 0,0 1 0,-1-1 1,0 1-1,0-1 0,0 0 0,0 1 0,-1-1 0,1 0 0,-1 0 0,0 1 0,0-1 0,0 0 0,-2-4 0,1 0 36,0 0 1,-1 0 0,0 0-1,0 0 1,-1 0 0,0 0-1,-7-13 1,7 17-67,0-1 1,-1 1 0,1 0-1,-1 0 1,0 0-1,0 1 1,0-1-1,-1 1 1,1 0 0,-1 0-1,0 0 1,0 1-1,0 0 1,0 0 0,0 0-1,0 0 1,-10-1-1,11 3-252,-1-1 0,0 1-1,0 0 1,0 0 0,1 1-1,-1-1 1,0 1 0,0 0-1,1 1 1,-1-1 0,1 1 0,-8 3-1,6 0-371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1 406 944,'0'0'4258,"1"2"-3582,3 5-90,-1 1-1,0-1 1,-1 1-1,3 10 1,-4-12-350,1 0-1,-1 0 1,1 0 0,0 0 0,1 0-1,-1 0 1,1-1 0,0 1-1,1-1 1,-1 0 0,6 5-1,-7-9-194,-1 0 0,1 0 0,0 0-1,0 0 1,0 0 0,0 0 0,0-1-1,0 1 1,0-1 0,0 0 0,0 1-1,0-1 1,0 0 0,0 0 0,3-1-1,29-4 237,-13-1-162,0-2 0,0 0 0,-1 0 0,36-23 0,-54 30-106,-1 0 0,0 0 0,1 0 0,-1 0 0,1 1 0,-1-1 0,1 0 0,0 1 0,-1-1 0,1 1 0,0-1 0,-1 1 0,1 0 0,0 0 0,-1 0 0,1 0 0,2 0 0,-2 2-2,1-1-1,-1 1 0,0 0 1,0 0-1,0 0 0,0 0 1,0 1-1,0-1 0,-1 0 1,1 1-1,-1-1 0,2 5 1,0-3 0,0 1 0,0-1 1,0 1-1,0-1 1,1 0-1,0 0 0,0-1 1,0 1-1,0-1 1,0 1-1,1-1 0,-1-1 1,6 3-1,-6-3-3,0-1-1,0 0 1,0 0-1,0 0 1,0-1-1,0 0 0,0 1 1,0-1-1,0-1 1,0 1-1,0-1 1,0 1-1,0-1 1,0 0-1,0 0 1,0-1-1,6-3 1,-3 1 5,0 0 0,0 0-1,-1-1 1,0 0 0,0-1 0,0 1 0,-1-1 0,1 0 0,-1-1 0,-1 1 0,1-1 0,-1 0 0,-1 0 0,1 0 0,-1-1 0,0 1 0,2-12 0,0 0 80,-1-1 1,-1 0-1,0 0 1,-2 0-1,-2-39 1,-1 26 205,-2-1 1,-1 1 0,-1 0 0,-17-47-1,21 74-189,0 1-1,0-1 0,-1 1 0,0 0 1,0 0-1,0 0 0,-8-8 1,10 12 324,-4 6-324,0-1-84,1 1 0,0 0 1,0 0-1,1 0 1,-1 0-1,1 1 1,0-1-1,1 1 1,-1 0-1,1 0 0,-2 9 1,-2 15 56,2 1 1,1 0 0,1 0-1,4 50 1,0-58-229,2 0-1,0 0 1,1 0 0,2-1 0,0 0-1,20 42 1,-24-59-127,1 1 0,-1-1 0,1 0 0,8 8 0,8 3-3490</inkml:trace>
  <inkml:trace contextRef="#ctx0" brushRef="#br0" timeOffset="1">370 380 1128,'-37'-15'1466,"28"12"-867,-1 0 1,1-1-1,0 0 0,-11-7 1,19 10-146,1 1-414,0 0 0,-1 0 0,1 0 1,0 0-1,0 0 0,-1-1 1,1 1-1,0 0 0,-1 0 1,1 0-1,0-1 0,0 1 1,-1 0-1,1 0 0,0-1 0,0 1 1,0 0-1,0 0 0,-1-1 1,1 1-1,0 0 0,0-1 1,0 1-1,0 0 0,0-1 1,0 1-1,0 0 0,0-1 0,0 1 1,0 0-1,0-1 0,0 1 1,0 0-1,0-1 0,0 1 1,0 0-1,0-1 0,0 1 1,0 0-1,0 0 0,1-1 0,-1 1 1,0 0-1,0-1 0,1 1 1,9-9 113,0 1 0,1 0 0,1 0 0,15-7 0,59-24 276,-31 14-204,104-59 166,-71 36-1274,-54 25-3107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10 1732,'4'-6'1313,"-4"3"-460,-7 4 4347,-14 7-4681,0 0 1,0 2-1,1 1 1,-32 23 0,46-29-403,0 0 0,0 0 0,1 0 0,0 1 0,0 0 0,1 0 0,-1 0 0,1 0 0,1 1 0,-1-1-1,1 1 1,0 0 0,0 0 0,-2 13 0,4-14-65,1 0-1,-1-1 0,1 1 1,0 0-1,1 0 0,0 0 1,-1 0-1,2-1 1,-1 1-1,1 0 0,0-1 1,0 1-1,0-1 0,1 0 1,0 0-1,0 0 0,0 0 1,1 0-1,5 6 0,15 13 272,47 36-1,-42-37 120,-18-10 316,-13-10-664,1-1-69,1-1-17,-1 0-1,1 0 0,-1 0 1,1 0-1,-1-1 0,1 1 1,-1 0-1,1 0 0,-1-1 1,0 1-1,1 0 0,-1 0 1,0-1-1,0 1 0,1-1 1,-1 1-1,0-1 0,0 1 1,-2 0-1,-20 7-230,-38 8-1,48-14-840,0 0 0,-19 1 0,17-6-4386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16 1840,'0'0'1312,"-4"-2"-126,-12-8-99,15 10-1014,1-1-1,-1 1 1,0-1-1,0 1 1,1 0 0,-1 0-1,0-1 1,0 1-1,0 0 1,1 0 0,-1 0-1,0 0 1,0 0-1,0 0 1,0 0-1,1 0 1,-1 0 0,0 0-1,0 0 1,0 0-1,0 1 1,-1 0 0,1-1 173,-7 1 118,1 0 1,-1 1 0,1 0 0,0 0 0,-1 1 0,1 0-1,-9 6 1,3-2 215,0 2 0,-18 14 0,23-16-358,1 0-1,-1 1 1,1 0-1,0 0 1,1 1-1,0-1 1,1 2-1,-6 10 1,8-13-132,0-1 0,1 0 0,0 1 0,1 0 0,-1-1 0,1 1 0,0 0 0,1 0 0,-1-1 0,2 1 0,-1 0 0,1 0 0,2 12 0,-2-16-97,0-1 0,0 1 0,0 0 0,0 0 0,1-1 0,-1 1-1,1 0 1,0-1 0,0 0 0,0 1 0,0-1 0,0 0-1,0 0 1,5 3 0,-3-3-123,1 1 0,0-1 0,0 1 0,0-2 0,0 1 0,0 0 0,9 1 0,1-2-455,0 0 0,1 0 0,-1-2 1,27-3-1,11-4-4100,-31 2 1760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274 363 1312,'0'0'675,"0"-2"-44,0 1-502,0 0 0,0 0 0,-1-1 0,1 1 0,0 0 1,0 0-1,-1 0 0,1 0 0,0 0 0,-1 0 0,1 0 1,-1 0-1,1 0 0,-1 0 0,0 0 0,1 1 0,-1-1 1,0 0-1,0 0 0,0 1 0,1-1 0,-1 0 0,0 1 1,0-1-1,0 1 0,0-1 0,0 1 0,0-1 0,0 1 1,0 0-1,0-1 0,0 1 0,0 0 0,-1 0 1,1 0-1,0 0 0,-2 0 0,0 0 224,-3 2-10,-13 7 35,0 0 1,2 2-1,-31 22 1,33-21-121,2 1 0,0 1-1,0 0 1,-20 31 0,27-34-152,-1 0 0,2 0-1,-1 1 1,2 0-1,-1 0 1,2 0 0,0 1-1,-2 13 1,4-23-82,1-1 0,0 1 1,0-1-1,0 1 0,0 0 0,0-1 1,0 1-1,1 0 0,-1-1 1,1 1-1,0-1 0,-1 1 0,1-1 1,0 0-1,1 1 0,1 2 0,-2-4-14,0 0 0,0 0 0,0-1 0,-1 1 0,1 0 0,0-1 0,0 1 0,0-1 0,1 1 0,-1-1 0,0 0 0,0 1 0,0-1 0,0 0-1,0 0 1,0 0 0,0 0 0,1 0 0,-1 0 0,0 0 0,0 0 0,0 0 0,0-1 0,0 1 0,0 0 0,0-1 0,0 1 0,2-2-1,4-2 1,-1-1 0,-1 0 0,1 0 0,-1 0 0,0-1 0,0 0 0,0 0 0,-1 0-1,0-1 1,7-13 0,1-8 5,14-44 0,-24 65-39,-1 5 6,1 7-14,7 15 29,0-8 17,-5-9-13,1 1 0,-1-1 0,1 1 0,-1-1 0,1-1 0,0 1 0,0-1 0,0 0 0,0 0 0,1 0 0,-1-1 0,7 1 0,-5-1-7,0-1-1,1 0 1,-1 0 0,0-1 0,0 0-1,0 0 1,1-1 0,-1 1 0,7-4-1,-8 2-1,-1 0-1,1 0 1,-1 0-1,0-1 0,0 0 1,0 1-1,-1-2 1,1 1-1,-1-1 0,0 1 1,0-1-1,-1 0 1,1-1-1,-1 1 0,0 0 1,0-1-1,-1 0 1,4-11-1,-2 0-6,1 0 0,-2-1 0,0 1 1,-2-1-1,1-25 0,-3-7 0,2 4 64,-11-88 0,-6 59 703,16 71-631,-2 2 24,-1-3-144,3 5 7,-1-1-1,1 1 0,0 0 1,0 0-1,0 0 1,0 0-1,0 0 0,0 0 1,-1 0-1,1 0 0,0 0 1,0 0-1,0 0 0,0 0 1,0 0-1,0 0 1,-1 1-1,1-1 0,0 0 1,0 0-1,0 0 0,0 0 1,0 0-1,0 0 0,0 0 1,0 0-1,-1 0 1,1 0-1,0 0 0,0 1 1,0-1-1,0 0 0,0 0 1,0 0-1,0 0 0,0 0 1,0 0-1,0 0 1,0 1-1,0-1 0,0 0 1,0 0-1,0 0 0,0 0 1,0 0-1,0 0 0,0 1 1,0-1-1,0 0 1,0 0-1,-5 20 34,1 0 1,1-1-1,1 2 1,0 24-1,4-14 1,2 0-1,0-1 0,18 59 1,-17-73-23,1 0 1,0-1-1,1 1 1,1-1-1,1-1 1,0 0-1,1 0 1,21 23-1,-27-33-37,0 0 1,0-1-1,0 0 0,1 0 0,-1 0 1,1-1-1,-1 1 0,1-1 1,0 0-1,0 0 0,0-1 0,1 1 1,-1-1-1,0-1 0,0 1 1,1-1-1,-1 1 0,0-1 0,0-1 1,1 1-1,-1-1 0,0 0 1,0 0-1,1-1 0,-1 1 0,0-1 1,-1 0-1,1-1 0,0 1 1,-1-1-1,1 0 0,-1 0 0,0 0 1,0-1-1,0 1 0,0-1 0,-1 0 1,1 0-1,-1-1 0,0 1 1,0 0-1,-1-1 0,1 0 0,-1 0 1,0 0-1,0 0 0,-1 0 1,2-6-1,-3 10 15,1-1-5,-1-1 0,1 1-1,-1 0 1,1-1 0,-1 1-1,0-1 1,0 1 0,0-1-1,0 1 1,0 0 0,-1-1-1,1 1 1,-1-1 0,0 1 0,1 0-1,-3-4 1,-2-1-3,4 6 10,0 1 0,1-1 1,-1 1-1,0 0 1,1-1-1,-1 1 1,0 0-1,0-1 1,0 1-1,1 0 1,-1 0-1,0 0 0,0 0 1,0 0-1,1 0 1,-1 0-1,0 0 1,0 0-1,0 0 1,0 0-1,1 1 1,-1-1-1,-1 1 0,-12 4 7,11-3-1,0-1 0,0 1 0,1 0 0,-1 0 0,0 0 0,1 0 0,-1 0 1,1 1-1,0-1 0,0 1 0,0-1 0,0 1 0,0 0 0,0 0 0,1 0 0,-1 0 0,1 0 0,0 0 0,-1 6 0,1-5-1,0 0 0,0 0 0,1 0 0,0 0 1,-1 0-1,1 0 0,1 1 0,-1-1 0,1 0 0,0 0 0,0 0 0,0-1 1,0 1-1,0 0 0,3 5 0,1-3-49,0 1 0,1-1 0,0 0 1,-1 0-1,2-1 0,-1 1 0,1-1 0,0-1 1,0 1-1,0-1 0,0-1 0,1 1 0,-1-1 1,12 3-1,0-1-1394,0-1 0,1 0 1,-1-1-1,39 0 1,-42-4-1109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1660,'0'0'7492,"3"-4"-6986,3-3-123,-1 0 0,1 0 0,-2-1 0,1 0 0,5-13 0,16-49 2185,-18 46-1600,-7 22-728,-1 0 74,0 1-288,0 1 0,0 0 0,0 0 0,0 0 0,0-1 0,0 1 0,0 0-1,0 0 1,0-1 0,0 1 0,0 0 0,0 0 0,0 0 0,0-1 0,0 1-1,0 0 1,0 0 0,0-1 0,0 1 0,0 0 0,0 0 0,0 0 0,0-1-1,1 1 1,-1 0 0,0 0 0,0 0 0,0 0 0,0-1 0,0 1 0,1 0-1,-1 0 1,0 0 0,0 0 0,0 0 0,1-1 0,-1 1 0,0 0 0,0 0 0,0 0-1,1 0 1,-1 0 0,0 0 0,0 0 0,1 0 0,-1 0 0,0 0 0,0 0-1,1 0 1,4 5-14,0-1 0,1 0 0,0 0 0,0-1 0,0 1 0,0-1 0,7 2 0,-10-4-22,-1-1 5,1 0 1,0 0-1,0 0 1,0-1 0,0 1-1,0-1 1,0 0 0,4-2-1,-2 2 13,-5 1-8,1 0 0,0-1 0,-1 1 0,1 0 0,0 0 0,-1-1 0,1 1 0,0 0 0,-1-1 0,1 1 0,-1-1 0,1 1 1,0-1-1,-1 1 0,1-1 0,-1 0 0,0 1 0,1-1 0,0-1 0,5-6 1,-3 5-1,0 0 0,0 0 0,-1 0 0,1 0 0,-1 0 0,0-1 0,0 0 0,1-4 0,1-2 2,1-1 45,-1 0-1,0 0 0,4-19 1,-8 28 184,-1 9-205,-5 128 203,6-132-195,3 1 16,-3-3-46,0-1-1,0 0 0,0 1 0,0-1 1,0 0-1,0 0 0,0 1 0,0-1 1,1 0-1,-1 1 0,0-1 1,0 0-1,0 0 0,0 1 0,0-1 1,0 0-1,1 0 0,-1 1 1,0-1-1,0 0 0,0 0 0,1 1 1,-1-1-1,0 0 0,0 0 1,1 0-1,-1 0 0,0 0 0,0 1 1,1-1-1,-1 0 0,0 0 1,1 0-1,-1 0 0,0 0 0,1 0 1,10 0 37,-8 0 16,1-2 0,32-23 115,-24 15-44,1 1 0,0 1 0,0 0 0,15-6 0,-26 14-120,1-1 0,-1 1 1,0-1-1,0 1 0,0 0 0,0 0 0,0 0 1,0 0-1,1 1 0,-1-1 0,3 1 0,-2 0-7,-2 0 3,1 0-1,0 0 0,0 0 0,0 0 0,-1 0 0,1 0 0,0 1 0,-1-1 1,0 0-1,1 1 0,-1 0 0,0-1 0,1 1 0,1 3 0,-1-1 4,0-1-112,0 0 1,-1 1-1,1-1 1,-1 0 0,0 1-1,0 0 1,0-1-1,0 1 1,0 0-1,-1-1 1,0 1 0,0 0-1,0 5 1,0-2-174,-1-4-57,1 1 0,0-1 1,-1 1-1,0 0 1,0-1-1,0 1 0,0-1 1,-3 6-1,-9 12-5706,2-6 2070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57 241 1812,'-39'-76'7694,"38"75"-7132,0-1-35,-4-8-34,4 8-27,0 0-20,0 1-401,0-1 107,0 0 0,0 1 0,1-1 0,-1 0 0,0 1 0,1-1 0,-1 0 0,1 0 0,-1 0 0,1 1 0,0-1 0,0 0 0,0 0 0,0-2 0,2-4 63,0 1-1,1 0 1,0-1-1,0 1 1,0 0-1,1 0 1,0 1-1,6-9 1,-7 11-112,1 0 1,-1 0-1,1 1 1,-1-1-1,1 1 1,0 0 0,1 0-1,-1 0 1,0 1-1,1-1 1,-1 1-1,1 0 1,0 1-1,8-3 1,-11 4-39,1 1 11,0 0-59,0 1-1,0-1 1,-1 1 0,1 0-1,-1 0 1,1 0-1,-1 0 1,0 0 0,0 0-1,0 1 1,0-1-1,0 1 1,0-1 0,-1 1-1,1 0 1,1 4-1,-1 1 7,-1-1-1,0 1 0,0 0 1,-1 0-1,0 0 0,0 0 0,-3 14 1,-15 54 62,17-71-79,-5 16 5,0-3 1,2-1 1,-5 28-1,9-17-9,1-24-6,0-2 3,-1-1 0,0 1 0,1-1 0,-1 1 0,1 0 0,0-1 0,-1 1 0,1-1 0,0 0 0,0 1 0,0-1-1,0 0 1,0 1 0,0-1 0,0 0 0,1 0 0,-1 0 0,2 1 0,27 13 19,-24-12-13,14 6 4,27 6 0,-32-11-7,-1 1 0,0 0 1,0 1-1,0 1 0,13 8 1,-11 0 11,-15-15-14,0 1-1,-1-1 1,1 1 0,-1 0-1,1-1 1,-1 1 0,0 0-1,1-1 1,-1 1-1,0 0 1,1 0 0,-1 0-1,0-1 1,0 1 0,0 0-1,0 0 1,0 0-1,0-1 1,0 1 0,0 0-1,0 0 1,0 0 0,0-1-1,0 1 1,0 0-1,-1 0 1,1 0 0,0-1-1,-1 1 1,1 0 0,0-1-1,-1 1 1,0 1-1,-3 2-101,0-1 1,0 0-1,0 0 0,0 0 0,0 0 0,0 0 0,-1-1 0,0 0 0,1 0 1,-1 0-1,0-1 0,0 1 0,-9 0 0,9-1-612,0-1 0,0 0 0,0 0 0,0 0 0,0-1 0,0 0 1,0 0-1,-9-3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1620,'-4'-9'2460,"-3"-10"-1400,5 10 689,1-8 63,2-2-1604,6 2-4325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15 964,'0'0'1002,"10"-10"157,-5 5 2859,-9 9-3963,-78 60 282,2 2-200,-10 9-56,-18 18-20,51-47-50,-154 111 181,132-97-111,23-16-66,22-20-25,10-8 64,-39 36 0,30-25 22,-58 54 293,-44 36 138,55-53-336,35-22-82,14-18-47,1 2 0,-29 31 1,58-56-36,-2 1-5,1 0 0,0-1 0,-1 1 1,1 0-1,0 0 0,-2 4 0,2-5-4,1 1-8,-4 4 8,4-5 2,-16 18 36,14-16-16,2-2 382,0-6-392,-4-44 38,3 19 56,-1 0 0,-13-57 0,13 74-66,1 5-1,-19-111 700,21 117-690,-2-4 93,-1-4-164,3 9 490,0 5 622,0 8-1042,5 123 700,-4-80-527,2-1 1,12 59 0,6 14 143,-21-125-354,7 33 45,-7-31-39,5 10 25,-5-12-33,0 0-12,3 18 20,-2-18 0,1 11 3,0-6 21,-1-7-35,-1 0 0,0 1 1,0-1-1,0 1 0,0-1 1,1 0-1,-1 1 0,0-1 0,0 0 1,1 0-1,-1 1 0,0-1 0,1 0 1,-1 0-1,0 1 0,1-1 0,-1 0 1,0 0-1,1 0 0,-1 0 0,0 1 1,1-1-1,-1 0 0,0 0 0,1 0 1,-1 0-1,1 0 0,0 0 0,55-18 45,-41 13-40,77-32-3,-72 27-5,1 1 0,0 1 1,1 1-1,0 1 0,32-5 1,-27 5-4,3-1 3,10-2 13,-11 3 12,45-15-1,-33 8-28,-39 13 24,8-4 70,0 0 216,-10 4-300,0 0 0,0 0 0,0 0 0,0 0 0,0 0 0,0 0 0,0 0-1,0 0 1,0 0 0,0 0 0,-1 0 0,1 0 0,0 0 0,0 0 0,0 0 0,0 0-1,0 0 1,0 0 0,0 0 0,0-1 0,0 1 0,0 0 0,0 0 0,0 0 0,0 0-1,0 0 1,0 0 0,0 0 0,0 0 0,0 0 0,0 0 0,0 0 0,0 0-1,0 0 1,0 0 0,0-1 0,0 1 0,0 0 0,0 0 0,-45 2-160,-55 9 0,-21 11-1500,41-7-5307,64-12 3800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19 1284,'11'-18'4924,"-25"31"-2044,3-2-3445,-386 357 3016,292-280-2008,-169 145 792,20 20 22,119-108-499,90-99-481,-25 28 275,62-66-324,-1 0-1,-11 10 1,0-2 350,19-15-432,-3 3 49,4-3-161,0-1 0,-1 1 0,1 0 0,0-1 0,-1 1 0,1-1 0,0 1 0,-1-1 0,1 1 0,-1-1 0,1 0 0,-1 1 0,1-1 0,-1 1 0,0-1 0,1 0 0,-1 0 0,1 1 0,-1-1 0,0 0 0,1 0 0,-1 0 0,1 0 0,-1 1 0,0-1 0,1 0 0,-2 0 0,-13-8-34,12 6 34,3-1-19,-3-24-13,3 25 6,0-3-3,0-14 8,-1-55-8,6-3-11,-5 75 6,0-1-18,3-9-19,-2 9 14,-3 12 53,1 2-19,-14 92 122,13-83-95,1 0 1,0 0-1,4 31 1,-2-48-33,-1-1 1,0 1 0,1-1-1,0 0 1,-1 1 0,1-1-1,0 0 1,0 1-1,1-1 1,-1 0 0,0 0-1,1 0 1,-1 0 0,1 0-1,-1-1 1,1 1 0,0 0-1,0-1 1,2 2 0,0-1-6,0 0 0,1 0 0,-1-1 0,0 0 0,0 0 0,1 0 1,-1-1-1,0 1 0,1-1 0,6 0 0,24-3-573,-2-2 1,1-1-1,55-17 1,-9 2-7245,-63 17 3933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1212,'0'1'6909,"6"29"-2378,0 1-4011,13 38 0,-2-27 351,27 50-1,-43-91-852,0 0-1,0 1 0,-1-1 0,1 0 0,0 1 1,1-1-1,-1 0 0,0 0 0,0 0 0,0 0 0,1 0 1,-1 0-1,1 0 0,-1-1 0,0 1 0,1 0 1,-1-1-1,1 1 0,0-1 0,-1 1 0,1-1 0,-1 0 1,1 0-1,0 0 0,-1 0 0,1 0 0,-1 0 1,1 0-1,0-1 0,-1 1 0,1 0 0,2-2 0,3-1 0,0 0 0,0-1 0,0 0 0,-1-1 0,9-5 0,-5 2 34,0 0-43,-9 6-9,1 1 0,-1-1 0,1 1 0,-1 0 0,1 0 0,0 0-1,0 0 1,-1 0 0,3-1 0,-2 1 2,1 0 0,-1 0 0,1 1 0,-1-1 0,1 0 0,-1 1 0,1 0 0,-1-1 0,1 1 0,-1 0 0,1 0 0,-1 1 0,1-1 0,-1 0 0,1 1 0,-1-1 0,5 3 0,3 0 5,6 2 15,28 14 1,-39-17-16,1 0 0,-1-1 0,1 1 0,0-1 0,10 1 0,-12-1-4,-2-1 3,1-1 0,-1 1 0,1 0 0,-1-1 0,0 0 0,1 1 0,-1-1 0,0 0 0,1 0 0,-1-1 0,0 1 0,0 0 0,0-1 0,0 1 0,0-1 0,0 1 0,-1-1 0,1 0 0,1-2 0,0 0 0,-1 0-1,1 1 1,-1-1 0,0-1-1,0 1 1,-1 0 0,1 0 0,-1-1-1,0 1 1,0-1 0,0 1-1,-1-1 1,0-4 0,0-8 5,0 1-1,-4-19 1,-1 13 0,0-1-1,-13-34 1,0 3 18,6 19-878,12 33 338,-1-1-860,0-9 510,0 10-200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1200,'0'0'3330,"2"1"-2877,0 1-243,0-1 1,0 0-1,0 0 0,0 0 1,0 0-1,1 0 0,-1 0 1,0-1-1,1 1 0,-1-1 1,0 0-1,1 1 0,-1-1 0,0 0 1,5-1-1,0-1-92,-1 0 0,0 0 0,-1-1 0,1 1 0,0-1 0,-1-1 0,0 1 0,1-1 0,-1 0 0,-1 0 0,1 0 0,-1-1 0,1 0 0,-1 0 1,-1 0-1,6-9 0,-4 5 18,-1 0 0,0 0 1,0 0-1,-1-1 0,0 1 1,-1-1-1,0 0 1,-1 0-1,1-18 0,-2 26-110,0 1-1,0-1 0,-1 0 0,1 1 0,0-1 0,-1 1 0,1-1 0,-1 1 0,1-1 0,-1 1 1,0-1-1,0 1 0,0 0 0,0-1 0,0 1 0,0 0 0,0 0 0,-2-2 0,3 3-20,-2-2 156,-4 6-118,-2 1-29,0 1-1,0 0 1,1 1-1,0 0 0,0 0 1,1 0-1,0 1 1,0 0-1,1 0 0,-7 14 1,7-9 2,0 0 1,1 1-1,0 0 0,1-1 1,1 1-1,-1 19 0,3-31-11,0 1-1,0-1 0,0 0 0,0 1 0,0-1 0,1 0 0,-1 0 0,1 1 0,1 3 0,2 6 17,-3-10-18,0 0-1,-1 0 1,1-1 0,0 1 0,0 0 0,0-1-1,0 1 1,0-1 0,0 1 0,1-1 0,-1 1-1,0-1 1,1 0 0,-1 0 0,1 0 0,-1 0-1,1 0 1,0 0 0,-1 0 0,1 0 0,0-1-1,0 1 1,0-1 0,-1 1 0,1-1 0,4 1-1,3-1 9,0 1-1,0-1 1,19-3-1,-19 2-15,0 0-1,0-1 0,0 0 1,0-1-1,0 1 0,-1-2 1,1 1-1,-1-1 1,0-1-1,0 1 0,0-2 1,-1 1-1,0-1 0,0 0 1,0 0-1,0-1 0,-1 0 1,0 0-1,-1 0 1,0-1-1,0 0 0,0 0 1,-1 0-1,-1 0 0,1-1 1,3-15-1,-4 14-1,7-24-23,-1 0-1,-1-1 1,3-47-1,-11 40 52,1 29-15,0 10-9,-1-11-18,1 11 6,-4 10-61,-3 15 78,0-1 0,2 1 0,-3 30 0,-2 96 47,9-139 26,1 0 0,0-1 0,2 13 0,-3-19-8,7 11 186,4-3-145,1 0 1,1-2-1,19 11 0,-15-9-30,24 18 0,-36-24-61,-1 0 0,1 0-1,-1 1 1,0-1 0,0 1 0,0 0 0,0 1-1,4 9 1,-4 1 53,-3-13-38,-1 1 1,-1 11 2,1-11 13,-1-4-47,1 0 1,0 0-1,0 0 0,0 0 0,-1 0 0,1 0 0,0 0 0,0 0 1,0 0-1,-1 1 0,1-1 0,0 0 0,0 0 0,0 0 0,0 0 1,-1 0-1,1 1 0,0-1 0,0 0 0,0 0 0,0 0 0,0 0 1,0 1-1,-1-1 0,1 0 0,0 0 0,0 0 0,0 1 0,0-1 1,0 0-1,0 0 0,0 0 0,0 1 0,0-1 0,0 1 0,0-1-1,0 1 1,0-1 0,-1 0 0,1 1 0,0-1 0,0 0-1,0 1 1,-1-1 0,1 1 0,0-1 0,0 0-1,-1 1 1,1-1 0,0 0 0,-1 0 0,1 1-1,0-1 1,-1 0 0,1 0 0,0 1 0,-1-1-1,1 0 1,-1 0 0,1 0 0,-1 0 0,-38 0 40,38 0-43,-1 0 0,0 0 1,1 0-1,-1-1 0,1 1 0,-1 0 1,1-1-1,-1 0 0,1 1 0,-1-1 0,1 0 1,0 0-1,-1 1 0,1-1 0,-2-2 1,-2-1-10,-2-1-92,0 0 0,0-1 0,1 0 0,-1 0 0,2 0 0,-1-1 0,1 0 0,0 0 0,0 0 0,0 0-1,1-1 1,1 0 0,-1 0 0,-2-10 0,5 13-213,0 0 0,0 0 0,0 0-1,1 0 1,0-1 0,0-6 0,5-16-4548,1 15 2416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0 216 856,'0'0'1768,"2"5"-1042,1 11 30,-1 0 0,1 22 0,-4 14 1280,-7 61 0,7-111-266,5-113-1296,18-111 1,-18 181-197,8-40 812,-11 78-443,3 12-579,6 13 4,-1 2 0,10 40 1,26 118-2790,-45-181 2235,2 6 668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1236,'0'0'3733,"6"-5"-3548,15-15-19,-17 17-71,0-1-1,0 2 0,0-1 0,0 0 0,1 1 0,-1 0 1,10-4-1,1 0 149,12-7 177,-12 4 164,1 1-1,32-11 0,-45 18-456,8 7 15,-7-5-81,0 1-1,0 0 1,-1 0-1,1 0 1,-1 0-1,1 1 1,-1 0-1,0-1 1,0 1 0,4 6-1,2 3 71,-1 1 0,0 0 0,-1 0 0,11 28 0,12 59 238,1 4-123,-24-79-120,0 1 0,4 36-1,-9-48-28,-2-11 16,0 0 12,0-3-112,0 0 1,0 0-1,0 0 1,0 0-1,0 0 0,0 0 1,0 0-1,0 0 1,0 0-1,0-1 1,0 1-1,0 0 1,0 0-1,-1 0 1,1 0-1,0 0 1,0 0-1,0 0 0,0 0 1,0 0-1,0 0 1,0 0-1,0 0 1,0 0-1,0 0 1,0 0-1,-1 0 1,1 0-1,0 0 1,0 1-1,0-1 1,0 0-1,0 0 0,0 0 1,0 0-1,0 0 1,0 0-1,0 0 1,0 0-1,0 0 1,0 0-1,0 0 1,0 0-1,0 0 1,0 0-1,-1 0 0,1 0 1,0 1-1,0-1 1,0 0-1,0 0 1,0 0-1,0 0 1,0 0-1,-8-13 116,4 4-132,1 1-1,-1-1 1,-2-14 0,0-7 40,2 1 1,1-1-1,2 0 1,0-1-1,2 1 1,2 0-1,0 0 1,10-36-1,-9 52-31,1 0 0,0 0 0,1 0-1,14-22 1,-16 30-4,0 0 0,0 0-1,1 0 1,0 0 0,0 1 0,1 0-1,-1 0 1,1 0 0,0 1-1,13-7 1,-11 8-1,-7 3-1,0 0 1,0 0 0,0 0-1,0 1 1,0-1-1,0 0 1,0 1 0,0-1-1,0 0 1,0 1-1,0-1 1,0 1-1,-1-1 1,1 1 0,0 0-1,1 0 1,-2 0 0,1-1 0,0 1 1,0 0-1,0 0 0,-1-1 0,1 1 0,0 0 1,0 0-1,-1 0 0,1 0 0,-1 0 1,1 0-1,-1 0 0,1 0 0,-1 0 0,0 0 1,1 0-1,-1 0 0,0 0 0,0 0 1,0 1-1,0 1 0,-1 22 17,0-24-17,-3 16-59,0 0 1,-2-1-1,0 0 0,-1 0 1,-14 24-1,8-15-25,-56 96-678,68-119 678,9-7-440,9-6 473,0 0 0,22-21-1,82-85-166,-119 115 270,13 1 85,-12 1-46,-1 3 13,9 16 83,0 0 1,15 39-1,11 50 76,-17-48-144,-12-31-3,7 37 1,-7-27 32,-8-36-110,0-2 6,1 7-42,-1-8-1,0 0 0,0 0 0,0 0 0,0 0 0,0 0 0,0 0 0,0 0 0,0-1 0,0 1 0,0 0 0,0 0 0,0 0 0,0 0 0,0 0 0,-1 0 0,1 0 0,0-1 0,0 1 0,0 0 0,0 0 0,0 0 0,0 0 0,0 0 0,0 0 0,0 0 0,-1 0 0,1 0 0,0 0 0,0 0 0,0 0 0,0 0 0,0 0 0,0-1 0,-1 1 0,1 0 0,0 0 0,0 0 0,0 0 0,0 0 0,0 0 0,0 1 0,-1-1 0,1 0 0,0 0 0,0 0 0,0 0 0,0 0 1,0 0-1,0 0 0,0 0 0,-1 0 0,1 0 0,0 0 0,0 0 0,0 0 0,0 0 0,0 1 0,0-1 0,0 0 0,0 0 0,0 0 0,0 0 0,0 0 0,-1 0 0,1 0 0,0 0 0,0 1 0,0-1 0,0 0 0,-6-6 5,1 0 0,0-1 0,0 0 0,0 0 0,0 0 0,1 0 0,1-1 0,-6-14 0,2 0 32,2 0 0,1-1 0,0 1 0,2-1 0,0-23 0,2 35-21,1 0 0,0 0 0,1 0 0,0 0 0,0 0 0,1 1 0,1-1 0,0 1 0,0 0 0,1 0 0,0 0 0,11-15 0,-12 21 0,-1 0 1,1-1 0,0 1-1,0 1 1,0-1 0,0 0-1,1 1 1,-1 0 0,1 0-1,0 1 1,0-1 0,0 1-1,11-3 1,-15 4-9,1 1 0,0 0 0,0 0 1,-1 1-1,1-1 0,0 0 0,0 1 0,-1-1 1,1 1-1,0-1 0,-1 1 0,1 0 0,-1-1 1,1 1-1,-1 0 0,1 0 0,-1 0 0,3 2 1,-4-2-9,1 0 2,0-1 0,0 1 0,-1 0-1,1-1 1,-1 1 0,1 0 0,-1 0 0,1-1 0,-1 1 0,1 0 0,-1 0-1,0 0 1,0 0 0,1-1 0,-1 1 0,0 0 0,0 0 0,0 0 0,0 0-1,0 2 1,0-1 10,1 5-9,-1 0 0,-1 0 0,1 0 0,-1 0 1,0 0-1,-1 0 0,1-1 0,-2 1 0,1-1 1,0 1-1,-1-1 0,-5 9 0,-7 8-429,-30 38-1,38-52 221,-73 80-5713,62-71 2821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107 461 1244,'0'0'1024,"-2"-4"-128,-1-12 105,1-1 1,0 0 0,1 0 0,0 0 0,2 0 0,2-16 0,19-108 663,-22 139-1633,8-28 776,14-41 0,-4 17 540,-17 52-1187,3-13 155,-4 14-295,0 1 0,0 0 1,0-1-1,0 1 0,0 0 1,1 0-1,-1-1 0,0 1 0,0 0 1,0-1-1,0 1 0,0 0 1,0-1-1,1 1 0,-1 0 1,0 0-1,0-1 0,0 1 1,1 0-1,-1 0 0,0 0 1,0-1-1,1 1 0,-1 0 1,0 0-1,0 0 0,1 0 1,-1 0-1,0-1 0,1 1 0,-1 0 1,10 121 113,-7-35-101,0-23 60,-8 107 0,3-152-159,-1 0-1,-1-1 0,-1 1 1,0-1-1,-12 26 1,13-35-27,0 0 0,-1-1 1,1 0-1,-1 0 0,-1 0 1,1 0-1,-1-1 0,0 0 1,-1 0-1,1-1 0,-1 0 1,0 0-1,-12 6 0,11-7-17,-1 0 0,1 0 0,-1-1 0,0-1 0,-10 3 0,17-5 56,8-6-229,1-2 278,1 1 0,-1 1 0,1-1 1,1 1-1,-1 0 0,10-4 0,205-84-680,-160 69-966,-45 17 423,-7 2-2758,6-4 1254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48 367 960,'-4'0'905,"-40"10"5066,56-13-5823,163-43 234,180-32-23,-201 52-280,412-68 184,-341 58-187,237-29 17,-216 42-32,-188 18-20,81 5 1,-128 1-26,-1 1 1,1 0 0,-1 1 0,1 0 0,-1 1-1,0 0 1,-1 1 0,1 0 0,-1 0 0,0 1-1,0 0 1,0 1 0,-1-1 0,0 2 0,0-1-1,-1 1 1,0 0 0,9 15 0,-5-5 22,0 0 1,-1 1-1,-1 0 0,0 1 1,-2 0-1,0 0 0,-2 1 1,6 30-1,-11-51-38,4 30 45,0-1 0,-2 1 1,-2 55-1,-24 82-189,19-140-901,-2-1 1,-1 0 0,-1 0-1,-15 30 1,13-37-1068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5 952,'-30'-3'613,"-1"2"-1,1 1 1,0 1 0,-57 11-1,20-3-104,-18 4 325,-153 44 0,200-46-646,0 2 0,2 1 0,-65 35 0,88-42-140,1 1 0,0 0 0,0 1 0,1 0 0,0 1 0,1 0 0,0 1 1,0 0-1,1 1 0,1 0 0,0 0 0,1 0 0,-11 23 0,15-25-26,0 0 0,1-1 1,0 1-1,1 0 0,-1 0 0,2 0 1,0 0-1,0 0 0,0 1 0,2-1 1,-1-1-1,1 1 0,0 0 0,1 0 0,1-1 1,-1 1-1,1-1 0,1 0 0,8 14 1,-4-11 0,0 0 0,1 0 0,0-1 0,1-1 0,0 1 0,0-2 0,1 1 0,1-2 0,-1 0 0,1 0 0,1-1 0,24 9 0,13 2 79,0-3 1,2-2 0,0-2-1,68 6 1,118-9 107,-214-8-190,416-11 271,-36-22 75,-15-8 22,-214 24-223,28-5-1,510-89 571,-662 102-1180,0-1 0,88-32 0,-138 41 70,7-3-1128,-4 1-673,11-6-370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75 313 2032,'0'0'1116,"-2"-1"-147,-4-8 3569,6 15-4061,-1 36 514,2 1 0,10 58-1,-1-15 428,-10-78-1197,1 6 1449,6 29 2410,-10-48-3721,-9-16-104,1-1 0,0 0 0,2 0 0,1-1 0,-9-39 0,8 20 5,2 0-1,-2-65 1,10 84-196,0 1 1,2-1 0,0 1 0,2 0-1,0 0 1,2 1 0,13-33 0,-18 50-255,0 0 0,0 0 0,0-1 0,1 1 0,-1 1 0,1-1 0,0 0 0,0 1 0,0-1 0,1 1 0,-1 0 0,1 0 0,0 0 0,0 1 0,0-1 0,0 1 0,0 0 0,0 0 0,1 1 0,-1-1 0,1 1 0,7-2 0,-9 4-343,0-1-1,0 0 1,-1 1-1,1 0 1,0 0-1,-1 0 1,1 0 0,0 0-1,-1 0 1,0 1-1,1-1 1,-1 1 0,0 0-1,0 0 1,0-1-1,0 1 1,3 4-1,6 11-3493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1956,'0'-3'1079,"-1"-15"3849,3 23-2067,3 27-1905,3 112 891,-3-33-1019,1-42-212,2 0 0,29 110 0,-34-171-671,-1 1-1,0-1 1,0 0-1,-1 1 1,1 17-1,-2-26-69,0 1-1,0 0 0,0 0 1,0 0-1,0-1 1,-1 1-1,1 0 1,0 0-1,0-1 1,-1 1-1,1 0 0,0 0 1,-1-1-1,1 1 1,-1 0-1,1-1 1,-1 1-1,1-1 0,-1 1 1,1-1-1,-1 1 1,0-1-1,1 1 1,-1-1-1,0 1 1,1-1-1,-1 0 0,0 0 1,0 1-1,-1-1 1,-20 1-5426,18-1 2612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51 100 3352,'-43'-40'1116,"41"39"-776,-3-3-86,5 2 122,3 4 1975,21 12-2072,1 0-1,0-2 0,28 10 1,-30-15-138,0-2 0,0 0 0,0-2 1,1 0-1,39-2 0,-51-1-105,-1-1 0,0 0 0,0-1 1,1-1-1,-1 0 0,-1 0 0,1-1 0,0 0 0,-1-1 1,0 0-1,0 0 0,0-1 0,17-15 0,-24 17-5,1 0 0,-1 0 0,0 0 0,0 0 0,-1-1 0,1 1 0,-1-1 0,0 0-1,0 0 1,2-9 0,-3 12 53,-2-3 17,1 5-95,0-1 1,0 1 0,0 0-1,0-1 1,0 1 0,0 0-1,0-1 1,0 1 0,0 0-1,0-1 1,0 1 0,0 0-1,0-1 1,0 1 0,0-1-1,0 1 1,-1 0 0,1-1-1,0 1 1,0 0 0,0 0-1,0-1 1,-1 1-1,1 0 1,0-1 0,0 1-1,-1 0 1,1 0 0,0-1-1,-1 1 1,1 0 0,0 0-1,0 0 1,-1-1 0,-13 0 31,11 0-4,-2 4-9,-6 4-41,0 1 1,0 0-1,1 1 0,0 0 1,-11 14-1,-45 60-3399,49-60 999,3-5 150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1384,'0'0'5433,"2"5"-4975,0 7 168,0 0 0,0 22 0,0-1 222,-1-22-676,-1 8 254,2 1 0,1 0 0,0-1 1,1 1-1,8 21 0,-11-39-339,-1-2-78,0 0 1,0 1 0,1-1 0,-1 1 0,0-1 0,0 0 0,0 1 0,0-1 0,1 0 0,-1 1 0,0-1 0,0 0 0,1 1 0,-1-1 0,0 0 0,1 1 0,-1-1 0,0 0 0,1 0 0,-1 0 0,0 1-1,1-1 1,-1 0 0,1 0 0,-1 0 0,0 0 0,1 0 0,-1 1 0,1-1 0,0 0 0,0 0-2,0 0 0,0 0-1,1 0 1,-1 0 0,0 0 0,0 0 0,0-1 0,1 1-1,-1 0 1,0 0 0,0-1 0,2 0 0,84-61-203,-86 61 192,1 1 0,0-1 0,-1 0 1,1 1-1,0-1 0,0 1 0,0-1 1,-1 1-1,1 0 0,0 0 0,0 0 0,0 0 1,0 0-1,0 1 0,-1-1 0,1 0 0,0 1 1,0-1-1,-1 1 0,3 1 0,7 2-3,0 0 3,0 0 0,23 4 0,-33-8 3,0 1 0,-1-1 0,1 0 1,0 0-1,0 0 0,0 0 0,-1 0 0,1 0 0,0 0 1,0-1-1,-1 1 0,1 0 0,0 0 0,0-1 0,-1 1 1,2-1-1,0 0 0,1 1-2,9-10 10,-6 0 1,-4 5 0,0-1 1,-1 1-1,1-1 0,-1 0 1,-1 0-1,1 1 0,-1-1 1,0 0-1,0 0 0,-2-10 1,-1 3-405,-1-1 1,0 1 0,-6-15 0,4 17-756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1044,'13'4'2361,"-9"-4"-2246,0-1 0,1 1 0,-1-1 1,0 0-1,0 0 0,0 0 0,0-1 0,0 0 0,0 0 1,0 0-1,-1 0 0,1 0 0,-1 0 0,1-1 0,-1 0 1,0 0-1,0 0 0,0 0 0,-1 0 0,1-1 0,-1 1 1,1-1-1,-1 0 0,0 1 0,-1-1 0,1 0 0,-1 0 1,1 0-1,-1 0 0,0-1 0,-1 1 0,1 0 1,-1-8-1,0 9-16,0 0 1,0-1 0,0 1 0,-1 0-1,1 0 1,-1 0 0,0 0 0,0 0-1,0 0 1,0 1 0,0-1 0,-1 0-1,1 0 1,-1 1 0,0-1 0,0 1-1,-3-4 1,4 5 498,-1 2-577,0-1 0,1 0 0,-1 0-1,0 1 1,1-1 0,-1 1 0,1 0 0,-1-1-1,1 1 1,-1 0 0,1 0 0,-2 1-1,0 0 24,0 0-10,0 0 0,0 1 0,1-1 0,-1 0 0,1 1 0,0 0 0,-1 0 0,1-1 0,0 1 0,1 0 1,-1 1-1,0-1 0,1 0 0,0 0 0,-2 6 0,1 0 20,0 1 1,1-1-1,0 1 0,0 11 0,1-17-39,0-1 0,0 0 0,1 0 0,-1 1 0,1-1 0,0 0 0,0 0 0,0 0 0,0 0 0,0 0 0,1 0 0,0 0 0,-1 0-1,1-1 1,0 1 0,0 0 0,0-1 0,4 3 0,-2-2-2,0 0 0,0 0 0,1-1-1,-1 1 1,1-1 0,0 0 0,-1 0 0,1-1 0,0 1 0,0-1-1,6 1 1,-4-1-54,0-1-1,0 1 1,0-1-1,1 0 1,-1-1-1,0 0 1,0 0-1,0-1 1,0 1-1,0-1 1,0-1-1,-1 1 1,1-1 0,-1-1-1,1 1 1,-1-1-1,7-6 1,-7 3-25,0 0 0,0 0 1,-1-1-1,0 0 1,0 0-1,-1 0 0,0 0 1,0-1-1,-1 0 1,0 0-1,2-13 0,1-13-107,2-61 0,-5 48 53,1 12 42,-2 25 52,0-1 0,-1 0-1,-1-16 1,-1 26 315,0 4-273,-1 0 1,1 0-1,-1 0 0,1 0 0,0 0 1,-1 0-1,1 0 0,0 1 0,-1 3 1,0 1 14,-3 7 45,0 0 1,1 0 0,-2 17 0,-3 10 69,0-7 30,2 1 0,-4 59 0,11-92-124,0 0-1,0 0 1,1 0 0,-1 0 0,1 0 0,-1 0-1,1 0 1,0 0 0,-1 0 0,1 0-1,0-1 1,0 1 0,0 0 0,1-1-1,-1 1 1,0 0 0,1-1 0,-1 0-1,1 1 1,-1-1 0,1 0 0,3 2-1,3 2 76,0-1-1,0 0 0,14 4 0,-20-7-108,196 59 914,-170-52-797,-24-7-103,0 0 1,-1 0-1,1 0 0,-1 1 0,0 0 1,0-1-1,1 1 0,-1 0 0,0 1 1,4 3-1,-6-5 129,-6 1-133,-14 6-14,9-6-27,-9-6-156,0-1-1,0-1 1,0-1 0,1 0 0,0-1-1,-25-15 1,18 8-463,-20-11-604,20 5-3991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90 924,'0'0'1064,"0"5"-106,-44 201 4221,20-123-3117,23-81-1846,1-2-174,-1 0 0,1-1 1,-1 1-1,1 0 0,-1 0 0,1-1 0,-1 1 1,1 0-1,-1-1 0,1 1 0,0 0 0,-1-1 1,1 1-1,-1 0 0,1-1 0,0 1 0,0-1 1,-1 1-1,1-1 0,0 1 0,0-1 1,-1 1-1,1-1 0,0 0 0,-5-24 185,0-33-186,4 2 453,1 0 0,15-94 0,-12 131-187,-2 15-161,0 2 102,-1 2-236,0 0 0,0 0-1,0-1 1,0 1 0,0 0 0,0 0-1,0 0 1,0 0 0,0-1 0,0 1-1,1 0 1,-1 0 0,0 0 0,0-1 0,0 1-1,0 0 1,0 0 0,0 0 0,0 0-1,0 0 1,0-1 0,0 1 0,1 0-1,-1 0 1,0 0 0,0 0 0,0 0-1,0 0 1,0 0 0,1-1 0,-1 1-1,0 0 1,0 0 0,0 0 0,0 0-1,1 0 1,-1 0 0,0 0 0,0 0 0,0 0-1,1 0 1,-1 0 0,0 0 0,0 0-1,0 0 1,0 0 0,1 0 0,-1 0-1,0 0 1,0 0 0,0 0 0,0 0-1,1 1 1,-1-1 0,0 0 0,0 0-1,0 0 1,0 0 0,0 0 0,1 0 0,-1 0-1,0 1 1,0-1 0,0 0 0,0 0-1,14 26 151,-1 0 0,-2 1 0,9 29 0,-4-4-20,-9-34-126,-2 0 1,6 28-1,0 20-1962,-11-63 1141,-1 1-231,-4 10-777,3-9-1302,-7 0 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87 137 5653,'-6'0'-7,"-1"-1"1,0-1 0,1 1 0,-1-1 0,1 0 0,-1-1 0,-10-6 0,-5-11 568,20 18-387,3-2-102,-1 1-58,1 0 0,0 0 0,0 0 0,0 0 0,0 0-1,1 1 1,-1-1 0,1 0 0,0 0 0,0 1 0,0-1 0,0 1 0,0 0 0,0 0 0,1 0 0,-1 0 0,4-2 0,6-5 59,1 1 1,16-7 0,-25 13 24,1 0 1,-1 0 0,0 1-1,1 0 1,-1 0 0,1 0 0,0 1-1,6-1 1,-9 2-42,1-1 0,-1 1 1,0 0-1,1-1 0,-1 1 0,0 0 1,0 0-1,0 1 0,0-1 1,0 0-1,0 1 0,0-1 0,0 1 1,-1-1-1,1 1 0,-1 0 0,1 0 1,1 2-1,8 13 170,-1-1 0,-1 2 0,-1-1 0,12 36 1,-8-12 69,9 51 1,-12-9 46,-11-64-273,2-19-67,0 0 0,0 0 0,0 1 0,0-1 1,0 0-1,0 1 0,0-1 0,0 0 0,0 1 0,0-1 1,0 0-1,0 0 0,0 1 0,0-1 0,0 0 0,0 1 1,-1-1-1,1 0 0,0 0 0,0 1 0,0-1 0,0 0 1,-1 0-1,1 1 0,0-1 0,0 0 0,-1 0 0,1 0 1,0 0-1,0 1 0,-1-1 0,1 0 0,0 0 0,-1 0 1,1 0-1,0 0 0,0 0 0,-1 0 0,1 0 0,-4-4-1,0 0-1,1-1 0,0 0 0,0 0 0,0 0 1,1 0-1,0 0 0,0-1 0,0 1 0,0 0 1,1-1-1,0 0 0,0 1 0,1-9 0,-1-5 5,1 0-1,2 0 1,0 0-1,0 0 1,2 1-1,6-21 1,-6 26-7,1 1 0,0-1 0,1 1 0,0 0 0,1 1 0,0-1 0,1 1 1,0 1-1,13-13 0,-18 21-7,4-2 6,-5 3 15,-2 6-5,-1 1-9,1 0 0,-2 1-1,1-1 1,0 0 0,-1 0-1,0 0 1,-1 0 0,-2 6 0,-48 84 5,51-87 20,2-8-31,0-1 0,0 0 0,0 0 0,0 0 0,0 0 0,0 0 0,0 0-1,0 1 1,0-1 0,0 0 0,0 0 0,0 0 0,0 0 0,0 0-1,0 0 1,0 1 0,0-1 0,0 0 0,0 0 0,0 0 0,0 0 0,1 0-1,-1 0 1,0 0 0,0 1 0,0-1 0,0 0 0,0 0 0,0 0-1,0 0 1,1 0 0,-1 0 0,0 0 0,0 0 0,0 0 0,0 0 0,0 0-1,0 0 1,1 0 0,-1 0 0,0 0 0,0 0 0,0 0 0,0 0-1,0 0 1,0 0 0,1 0 0,-1 0 0,0 0 0,0 0 0,0 0 0,0 0-1,0 0 1,0 0 0,1-1 0,-1 1 0,0 0 0,0 0 0,0 0-1,0 0 1,0 0 0,0 0 0,15-9-20,-1 1-1,0-2 1,-1 0 0,19-18-1,-1 6-32,-30 21 354,3 3-193,0 2-58,0 0-1,0 1 1,0-1-1,-1 1 1,0 0 0,0 0-1,0 0 1,0 0 0,-1 0-1,4 11 1,74 231 743,-47-115-467,-31-112-323,-2-20-6,0 0-1,0 0 1,-1 0 0,1 0-1,0-1 1,-1 1 0,1 0-1,0 0 1,-1 0 0,1 0-1,0 0 1,0 0-1,-1-1 1,1 1 0,0 0-1,0 0 1,0-1 0,-1 1-1,1 0 1,0 0 0,0 0-1,0-1 1,-1 1 0,1 0-1,0-1 1,0 1-1,0 0 1,0 0 0,0-1-1,0 1 1,-5-8-45,2 0 0,-1 0 0,-3-12 0,-7-28-3,1 2-16,-12-68 0,19 71 57,2 21 9,0-1 0,2 0 0,1 0 0,0 0 0,5-34 0,-3 50 25,1 1 1,-1 0-1,1 0 0,1 0 0,-1 0 0,1 1 1,5-9-1,-6 11 3,0 1-1,0-1 1,0 1-1,0 0 1,0-1 0,1 1-1,-1 0 1,1 0 0,-1 1-1,1-1 1,0 1-1,0-1 1,0 1 0,-1 0-1,1 0 1,5-1 0,-6 2-4,1-1 1,-1 1-1,0 0 1,1 0-1,-1 1 1,0-1-1,1 0 1,-1 1-1,0 0 1,1-1-1,-1 1 1,0 0-1,0 0 1,0 0-1,0 0 1,0 1-1,0-1 1,0 0-1,0 1 1,0 0-1,-1-1 1,1 1-1,0 0 1,-1 0-1,0 0 1,1 0-1,-1 0 1,1 3-1,1 0 7,-1 0 0,0 0 0,-1 0 1,1 0-1,-1 0 0,0 0 0,0 1 0,-1-1 0,1 0 0,-1 1 0,-1 7 1,-2 2-19,-1 0 0,-1-1 0,0 0 0,-1 0 1,-1 0-1,0-1 0,0 0 0,-1 0 0,-1-1 0,0 0 1,-1 0-1,-21 19 0,21-23-688,0 0-1,0-1 1,0 0-1,-1 0 1,-15 6 0,21-11-2315,-6 2 34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1488,'8'-10'867,"1"0"0,0 0 1,1 1-1,0 0 0,0 1 0,1 0 0,16-9 0,-15 11-555,0 1 0,0 0 0,0 1 0,1 0 0,18-2-1,-27 5-245,-1 0 0,1 1 0,0 0-1,-1-1 1,1 1 0,0 1 0,-1-1-1,1 0 1,0 1 0,-1 0 0,1 0-1,-1 0 1,1 0 0,-1 1 0,0-1-1,0 1 1,1 0 0,-1 0 0,0 0-1,0 0 1,-1 1 0,1-1 0,4 6-1,-5-4-31,0 0 0,0 0 0,0 0 0,-1 0 0,1 0 0,-1 1 0,-1-1 1,1 0-1,0 1 0,-1-1 0,0 0 0,0 1 0,0-1 0,-1 1 0,1-1 0,-1 0 0,-2 8 0,-3 5 40,0 0 0,-16 29 0,-81 123 274,62-107-199,41-62-154,0 0-1,0 0 1,0 0 0,0 1-1,0-1 1,-1 0 0,1 0-1,0 0 1,0 1 0,0-1 0,0 0-1,0 0 1,0 0 0,0 1-1,0-1 1,0 0 0,0 0 0,0 0-1,0 1 1,0-1 0,0 0-1,0 0 1,0 1 0,0-1-1,0 0 1,0 0 0,0 0 0,0 1-1,0-1 1,1 0 0,-1 0-1,0 0 1,0 0 0,0 1-1,0-1 1,0 0 0,1 0 0,-1 0-1,0 0 1,0 1 0,0-1-1,13 2-117,17-5-159,161-60-1965,-68 12-2836,-100 40 2787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15 220 1252,'-3'0'747,"-6"-2"-98,7 1 1256,9-1-1548,42-10 379,73-7 1,-50 9-353,260-30 584,-57 8-440,-141 13-361,104-12 50,413-19 376,-577 48-534,1 3 0,86 13 1,-129-9-5,0 2 0,-1 1 0,0 1 0,35 16 0,-44-15 33,0 1 0,-1 1 0,0 1 0,0 1 0,35 32 1,-36-26 2,-2 0 1,0 0 0,-2 2 0,0 0 0,-1 1 0,-2 0-1,0 1 1,-1 1 0,-2 0 0,10 33 0,-15-39-130,-1 0 1,0 1 0,-1 0 0,-2 0 0,0 0-1,-1 0 1,0 0 0,-2 0 0,-1-1 0,0 1-1,-1 0 1,-2-1 0,0 0 0,-13 30 0,10-31-820,-1-1 0,0 0 0,-1 0 1,-1-1-1,-16 16 0,6-10-1580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0 904,'-40'7'982,"-63"15"1066,81-16-1587,0 2 0,1 1-1,-38 20 1,49-22-320,0-1 1,0 2 0,1-1-1,0 1 1,1 1 0,-1 0-1,2 0 1,-1 0 0,-6 12-1,8-8-45,0 0 0,0 0-1,2 0 1,-1 1 0,2 0 0,0 0-1,0 0 1,2 0 0,0 0-1,0 0 1,1 1 0,4 25-1,-3-30-50,1 0 0,0-1 0,1 1 0,0-1-1,0 1 1,1-1 0,1 0 0,-1 0-1,12 15 1,-7-13-2,0-1-1,0 0 1,1 0-1,1-1 1,0 0-1,16 10 1,2-2 7,1-2 0,1-1 0,1-2 0,0 0 0,34 6 0,22 3 29,2-5 0,112 7 0,343 7 121,-160-28-98,-368-2-95,445-14 109,-267 2-82,155-13 101,-166 0 485,-142 16-1734,0-1-1,56-23 0,-67 20-1216,-6 1 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1500,'0'0'3750,"8"2"-3214,534 97 3394,-300-62-3191,-206-31-638,114 16 511,-142-20-433,-5-2-17,0 1 0,0 0-1,0-1 1,0 1 0,0-1-1,1 0 1,-1 0 0,0 0-1,6-1 1,-8 0-131,-1 1 0,1 0 0,-1-1 0,1 1 0,-1 0 0,1-1 0,-1 1 0,0-1 0,1 1-1,-1-1 1,1 1 0,-1-1 0,0 1 0,1-1 0,-1 1 0,0-1 0,0 0 0,0 1 0,1-1 0,-1 1 0,0-1 0,0 0 0,0-1 2,0 0 0,0 1 0,-1-1 0,1 1 0,0-1-1,-1 1 1,0-1 0,1 1 0,-1-1 0,0 1 0,1 0 0,-3-3 0,-2-3 111,-25-42 848,29 47-833,-4-10 180,4 5-103,1 7-227,0 0 0,0-1-1,0 1 1,0 0 0,0 0 0,0 0 0,0 0-1,0 0 1,0 0 0,0 0 0,0 0 0,0 0-1,0 0 1,0 0 0,0-1 0,0 1-1,0 0 1,0 0 0,0 0 0,0 0 0,1 0-1,-1 0 1,0 0 0,0 0 0,0 0 0,0 0-1,0 0 1,0 0 0,0 0 0,0 0 0,0 0-1,0 0 1,0 0 0,0 0 0,1 0 0,-1 0-1,0 0 1,0 0 0,0 0 0,0 0 0,0 0-1,0 0 1,0 0 0,0 0 0,0 0 0,0 0-1,1 0 1,-1 0 0,0 0 0,0 0-1,0 0 1,0 0 0,0 0 0,5 2 0,0 1 0,0 0 0,0 0 0,-1 0 0,1 1 1,-1-1-1,0 1 0,0 0 0,0 0 0,0 1 0,-1-1 0,0 1 0,0 0 1,0 0-1,4 8 0,-3 3 10,0 0 0,-1 0 0,0 1 0,-1-1 0,-1 1 1,-1 0-1,0-1 0,-4 22 0,2-24-29,0 0 0,-1-1 0,0 1 0,-1-1 0,-1 0 0,-9 20 0,3-12-1427,-1-1-1,-1 0 1,-14 17-1,24-33-2015,-5 9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18 139 1668,'-18'1'9178,"18"-1"-9110,18-12 3612,-11 8-4632,28-16 1060,75-30 1,-64 31-1350,16-7-4592,-42 18 2764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1320,'9'-8'2644,"-1"5"2200,-7 4-4702,1 1 0,0-1-1,-1 1 1,1 0 0,-1 0-1,1 0 1,-1 0 0,0 0 0,0 0-1,0 0 1,0 0 0,0 0-1,-1 0 1,1 1 0,-1-1 0,1 0-1,-1 3 1,6 31 1122,-4-22-828,1 0 1,-1-1-1,2 1 1,8 19-1,-12-32-414,1 0 0,-1 0-1,1 0 1,0 0 0,0 0-1,-1 0 1,1 0 0,0 0-1,0-1 1,0 1 0,0 0-1,0-1 1,0 1 0,0 0-1,0-1 1,0 1-1,1-1 1,-1 0 0,0 1-1,0-1 1,0 0 0,1 0-1,-1 0 1,0 0 0,0 0-1,2 0 1,1 0 4,1-1 0,-1 0-1,0 0 1,8-2 0,-11 3-26,9-4 37,-1 0-1,0-1 0,10-6 1,-12 7-30,-1 1 0,0-1 0,1 1 0,0 0 0,0 1 0,0-1 0,0 1 0,0 1 0,10-2 0,-13 3-6,-1 0 0,1 0 1,0 0-1,0 1 0,0-1 1,0 1-1,-1 0 0,8 3 0,-8-3 2,0 0-1,0 0 0,0 0 0,1 0 0,-1-1 0,0 1 1,0-1-1,1 0 0,-1 0 0,4 0 0,-4-1 0,0 0 0,0 0 0,0 0 0,0 0 0,0 0 0,0-1 0,0 0 0,0 1-1,0-1 1,-1 0 0,1 0 0,-1 0 0,1-1 0,-1 1 0,0-1 0,0 1 0,0-1 0,0 1 0,0-1 0,-1 0 0,2-5 0,1-1-9,-1 0 1,0 0-1,0-1 0,-1 0 1,1-10-1,-3 5-320,0 0 0,0 0-1,-4-18 1,1 10-1993,3 21 453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63 290 1444,'3'-1'734,"7"-2"134,0 0 1,16-8 0,-21 8-645,1-1 0,-1 1 1,-1-1-1,1 0 0,-1 0 1,1-1-1,-1 1 0,4-6 1,-7 7-114,1 1 1,-1-1 0,1 0-1,-1 1 1,0-1 0,0 0-1,0 0 1,-1 0 0,1 0-1,-1 0 1,1 0 0,-1 1-1,0-1 1,0 0 0,0 0-1,0 0 1,-2-4 0,2 6-52,-1-1-1,0 1 1,0 0 0,0 0 0,0-1 0,0 1-1,0 0 1,-1 0 0,1 0 0,0 0-1,0 0 1,-1 0 0,1 1 0,-1-1 0,1 0-1,-1 1 1,1-1 0,-1 1 0,1-1-1,-1 1 1,1 0 0,-1 0 0,0-1 0,1 1-1,-1 0 1,-3 1 0,-1 0 2,0 0-1,-1 0 1,1 1-1,0-1 1,0 2-1,0-1 1,0 1-1,0 0 1,0 0-1,1 0 1,-1 1 0,1 0-1,0 0 1,0 0-1,1 0 1,-1 1-1,1 0 1,0 0-1,0 0 1,0 1 0,1-1-1,0 1 1,0 0-1,-3 11 1,5-14-51,1-1 0,0 1 0,0-1 0,0 1 0,0-1 0,0 1 0,1-1 0,-1 1 0,1-1 0,-1 1 0,1-1 0,0 0 0,0 1 0,0-1 0,0 0 0,1 1 0,-1-1 0,1 0 0,-1 0 0,1 0-1,0-1 1,-1 1 0,1 0 0,0-1 0,0 1 0,1-1 0,2 3 0,4 1 7,1 0-1,-1 0 1,1-1-1,0-1 1,11 4-1,-9-4-8,0-1 0,0 0 0,1 0 0,-1-1 0,1-1 0,12-1 0,-19 0-13,1 1-1,-1-1 1,0-1-1,1 1 1,-1-1-1,0 0 1,0-1-1,0 1 1,0-1-1,-1-1 1,1 1-1,-1-1 1,6-5-1,-6 4-2,-1 0 0,0 0-1,0 0 1,0-1-1,-1 0 1,0 1-1,4-12 1,-1-1-15,6-25-1,4-55-14,-1 10-19,-13 68-12,-2 20 67,0-1 1,0 1-1,0 0 0,0 0 1,0 0-1,0 0 0,0 0 1,0 0-1,0 0 1,0 0-1,0 0 0,0-1 1,0 1-1,0 0 1,0 0-1,0 0 0,0 0 1,0 0-1,-1 0 1,1 0-1,0 0 0,0 0 1,0 0-1,0 0 1,0 0-1,0 0 0,0 0 1,0 0-1,0 0 0,0-1 1,-1 1-1,1 0 1,0 0-1,0 0 0,0 0 1,0 0-1,0 0 1,0 0-1,0 0 0,0 0 1,0 0-1,0 0 1,-1 0-1,1 0 0,0 1 1,0-1-1,0 0 0,0 0 1,0 0-1,0 0 1,0 0-1,0 0 0,0 0 1,0 0-1,-1 0 1,1 0-1,0 0 0,0 0 1,0 0-1,0 0 1,0 0-1,0 1 0,0-1 1,0 0-1,0 0 1,0 0-1,0 0 0,0 0 1,0 0-1,-13 26 5,4 0 60,2 1 0,-6 46-1,12-70-60,-3 32 65,1 57-1,3-90-54,0 0-1,0 0 1,0 0 0,1 0-1,-1-1 1,1 1 0,-1 0-1,1 0 1,0 0-1,-1 0 1,1-1 0,0 1-1,0 0 1,0-1 0,1 1-1,-1-1 1,0 1-1,1-1 1,-1 1 0,1-1-1,-1 0 1,1 0 0,-1 0-1,1 0 1,0 0 0,2 1-1,4 1 78,1 0 0,-1-1 0,1 0 0,14 1-1,-7 0-75,18 3 120,41 13 0,-64-15-96,1 0 0,0 1-1,-1 0 1,0 1-1,0 1 1,17 13 0,-27-19-32,0 0 0,-1 1 1,1-1-1,-1 1 1,1-1-1,-1 1 1,0-1-1,1 1 0,-1-1 1,0 1-1,0-1 1,0 1-1,0-1 0,0 1 1,-1-1-1,1 1 1,0-1-1,-2 4 0,2-5-3,0 2 2,-1-1-1,0 1 1,0 0-1,0-1 1,0 1-1,0-1 1,0 1-1,0-1 1,-1 0-1,1 1 1,0-1-1,-1 0 1,1 0-1,-1 0 1,1 0-1,-1 0 1,-2 1-1,-28 9 26,32-11-29,-9 2 7,0 0 1,0 0-1,-1-1 0,1 0 1,0-1-1,-1 0 1,1 0-1,0-1 1,-1 0-1,1-1 1,0 0-1,-10-4 0,14 5-55,1-1-1,-1-1 1,1 1 0,0 0-1,-1-1 1,1 0-1,1 0 1,-1-1-1,0 1 1,1-1-1,-1 1 1,1-1-1,0 0 1,0 0-1,1-1 1,-1 1-1,1-1 1,0 1-1,0-1 1,1 0-1,-1 1 1,1-1-1,0 0 1,0-7-1,0 2-429,0-1 0,1 0-1,2-20 1,9-9-4330,-6 27 2042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1732,'0'3'935,"29"244"5766,-28-203-5847,-1-41-111,3-10-699,31-154 77,-23 99 165,25-79 0,-10 67 272,-14 51-176,-11 21 190,5 9-508,0 0-1,-1 1 1,0 0 0,-1 0 0,1 0-1,-1 1 1,-1 0 0,0-1-1,0 1 1,-1 0 0,2 13 0,16 125 326,-11-67-229,3 57-901,-11-119 116,0-15-98,-1 1 0,0-1-1,0 1 1,-1 0 0,1-1 0,-1 1 0,0-1 0,-1 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4 151 924,'-1'-1'88,"1"0"-1,-1 0 1,1 0-1,0 0 0,-1 0 1,1 0-1,0 0 1,0 0-1,0 0 1,-1 0-1,1 0 1,0 0-1,0 0 1,1 0-1,-1 0 1,0 0-1,0 0 1,0 0-1,1 0 1,-1 0-1,0 0 1,1 0-1,-1 0 1,1 0-1,0 0 1,-1 0-1,1 0 1,-1 0-1,1 1 1,0-1-1,0 0 1,1-1-1,29-20 722,0 2 0,2 0 0,0 2 0,42-15 0,-72 32-739,0 0 0,1 0 0,-1 0 0,1 1 1,-1-1-1,1 1 0,-1 0 0,1 0 0,-1 0 0,1 1 0,-1-1 0,1 1 0,-1 0 0,1 0 1,-1 0-1,0 0 0,1 1 0,-1-1 0,0 1 0,0 0 0,0 0 0,-1 0 0,1 0 0,0 1 0,-1-1 1,5 6-1,3 4 119,-1 0 0,0 1 0,0 0 1,9 22-1,10 23 345,28 88 1,-52-135-432,-1 1 0,0 0 1,2 22-1,-9-19-61,3-13-15,0-1-23,1-1 0,-1 0 0,1 0 0,-1 0 1,1 1-1,-1-1 0,1 0 0,-1 0 0,1 0 0,-1 0 1,1 0-1,-1 0 0,1 0 0,-1 0 0,1 0 0,-1 0 1,1 0-1,-1-1 0,1 1 0,-1 0 0,1 0 0,-1 0 1,0-1-1,-7-5 3,0 0 1,0-1-1,1 0 1,0 0-1,0-1 0,1 1 1,0-2-1,0 1 1,1 0-1,-8-17 1,9 15-9,0 1 1,0-1-1,1 0 1,0 0 0,0 0-1,1-1 1,1 1-1,0 0 1,0-1 0,2-18-1,0 24-10,0 0 0,0 0-1,1 0 1,-1 0 0,1 0 0,1 1 0,-1-1-1,0 1 1,4-5 0,-4 6-8,0 1-1,0 0 1,0-1 0,0 1 0,0 0-1,0 0 1,1 0 0,-1 1-1,1-1 1,-1 1 0,1-1 0,0 1-1,0 0 1,-1 0 0,1 0-1,3-1 1,-4 2-23,0 2-1,-1-1 31,0 0-1,0 1 1,-1-1-1,1 1 0,0-1 1,-1 1-1,1-1 0,-1 1 1,0 0-1,1-1 1,-1 1-1,0 0 0,0-1 1,0 1-1,0 0 0,0-1 1,0 1-1,-1-1 1,1 1-1,0 0 0,-1-1 1,1 1-1,-1-1 1,0 1-1,0-1 0,1 1 1,-1-1-1,-2 2 0,-3 8-60,-2-1 0,-14 16-1,15-18 38,-11 13-33,-17 20-164,34-40 221,6-2-56,6-3 66,-1 0-1,0 0 1,0-1 0,-1 0-1,1-1 1,-1 0-1,-1-1 1,10-7-1,0-4-9,-4 3 1,2 0 0,0 1 1,0 0-1,34-19 0,-49 32 13,0 1 0,0-1 0,1 1 1,-1 0-1,0 0 0,0 0 0,0-1 1,1 1-1,-1 0 0,0 0 0,0 0 1,0 1-1,1-1 0,-1 0 1,0 0-1,0 1 0,0-1 0,1 1 1,-1-1-1,1 2 0,1-1 9,-1 1-1,1-1 1,-1 1 0,0 0-1,0 0 1,0 0 0,3 4-1,2 4 34,-1 1 0,0 0 0,-1 0 0,0 0 0,0 1-1,4 18 1,10 74 158,-19-101-200,7 45 147,0 73 1,-7-73-80,-21-158-512,20 108 440,-4-36 1,0-68 1,5 95 17,1 0 1,0-1-1,1 1 1,0 0 0,0 0-1,2 1 1,-1-1 0,1 1-1,1-1 1,9-16-1,-10 23-8,-1 0 0,0 0-1,1 1 1,0-1 0,0 1-1,0-1 1,0 1 0,1 0-1,-1 1 1,1-1 0,0 1-1,-1 0 1,1 0-1,0 0 1,9-1 0,-11 3-4,0-1-1,0 1 1,0-1 0,0 1 0,-1 0 0,1 0-1,0 1 1,0-1 0,0 0 0,0 1 0,0 0-1,0 0 1,0 0 0,-1 0 0,1 0-1,0 0 1,-1 1 0,1-1 0,-1 1 0,1 0-1,-1 0 1,0 0 0,0 0 0,0 0 0,0 0-1,0 1 1,0-1 0,2 5 0,-3-4 1,0 1 0,-1-1 0,1 0 0,-1 1 0,0-1 0,0 1 0,0-1 0,0 0 0,0 1 0,-1-1 0,1 0 0,-1 1 0,0-1 0,0 0 0,-1 0 0,1 1 0,-2 2 0,-2 1 2,1 0-1,-1 0 0,0 0 1,-1-1-1,0 0 0,0 0 0,-8 6 1,-5 3 6,-23 14 0,28-21-168,0 0 1,0-1-1,-1-1 0,-24 8 1,33-12-1120,-1-1 0,0 1 1,-13-1-1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1528,'0'0'1692,"1"-2"-960,1-11 444,1-1-1,1 1 1,0 0 0,1 0 0,0 1 0,8-13 0,-10 19-1055,1 0 1,0 0-1,1 1 1,-1 0-1,1 0 1,0 0-1,0 0 1,1 1-1,-1 0 0,1 0 1,0 0-1,0 1 1,10-5-1,-15 8-104,1-1-1,-1 0 0,1 0 1,0 1-1,-1-1 1,1 1-1,0 0 0,-1-1 1,1 1-1,0 0 1,0 0-1,-1 0 0,1 0 1,0 0-1,-1 1 0,1-1 1,0 0-1,-1 1 1,1-1-1,0 1 0,-1 0 1,1-1-1,-1 1 1,1 0-1,-1 0 0,1 0 1,-1 0-1,0 0 1,1 0-1,0 3 0,0-2-4,-1 1-1,1 0 0,-1 0 1,0-1-1,0 1 0,0 0 0,-1 0 1,1 0-1,-1 0 0,1 5 1,-1-2 5,1 7 5,-1 0-1,-1 0 0,0 0 1,-6 24-1,2-12-2,1 2 36,-2 53 0,6-67-46,1-1 1,0 1 0,1 0-1,1-1 1,0 0-1,7 18 1,38 72 40,-48-101-97,0-1 0,0 1 0,0 0 1,0-1-1,0 1 0,0-1 0,0 1 0,0 0 0,0-1 0,0 1 0,0 0 0,0-1 1,0 1-1,0-1 0,-1 1 0,1 0 0,0-1 0,-1 1 0,1-1 0,0 1 1,-1-1-1,1 1 0,0-1 0,-1 1 0,1-1 0,-1 1 0,1-1 0,-1 1 0,1-1 1,-2 1-1,1 0-140,1-1 168,0 0 0,0 0-1,-1 0 1,1 1 0,0-1 0,0 0 0,-1 0-1,1 0 1,0 1 0,0-1 0,-1 0 0,1 0-1,0 0 1,0 0 0,-1 0 0,1 0 0,0 0 0,-1 0-1,1 0 1,0 0 0,-1 0 0,1 0 0,0 0-1,0 0 1,-1 0 0,1 0 0,-155 0-6586,113 2 3870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26 307 1096,'0'0'836,"-3"-1"-63,-20-8 4177,30 6-4710,11-5-105,1 2 0,0 0-1,26-4 1,72-8 192,-76 12-259,268-33 341,29-5-162,115-30 6,-196 45-157,-13 2-2,-147 14-54,1 4 0,119 4 0,-194 6-23,-1 1-1,0 1 1,0 1-1,35 11 1,-45-10 30,0-1-1,-1 2 1,1-1 0,-1 2 0,-1-1 0,1 2 0,-1-1 0,0 1 0,14 16 0,-7-5 68,-1 2 1,0 0 0,-2 1-1,0 1 1,-1 0-1,18 47 1,-1 16 91,-4 2 1,-4 0-1,16 129 0,-37-205-281,0 0 1,-1 0-1,-1 0 0,0 0 0,0 0 0,-1 0 0,-5 13 0,5-17-715,-1 0 1,0-1 0,-1 1 0,1-1 0,-2 1-1,-8 11 1,-1-3-1949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5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0 1004,'0'0'4096,"-10"0"-3789,-29 2 332,1 1 0,-68 14-1,89-13-482,1 2 0,0 0-1,0 0 1,0 2 0,1 0-1,0 1 1,1 0-1,0 1 1,1 1 0,0 0-1,0 0 1,1 2 0,1-1-1,0 2 1,-15 22 0,17-19-25,0 0 1,0 0 0,2 1-1,0 0 1,2 0 0,-8 37 0,12-44-74,0 0 1,1 1-1,0-1 1,1 0 0,0 0-1,1 0 1,0 0-1,1 0 1,0 0-1,0 0 1,1-1 0,1 1-1,10 17 1,1-5 9,0 0 0,1-1 0,1-1 0,31 28 0,-32-34-34,1 0 0,1-1 0,0-1 0,36 18 0,-32-21-14,0-1 0,1-1 0,0-1-1,26 4 1,99 9 56,-139-19-73,497 19 76,-431-19-72,398-6 43,-10-35-37,-405 34-13,90-7 4,58-7 1,-111 12-21,-22 3 12,-25 2-3,-30 2-5,76-2 11,-1-3 1,-67 4-10,-24 2 6,14-2 16,28 0 609,-38 2-2394,2 0-3602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5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1456,'0'0'6173,"3"1"-6039,0 0-83,-1-1-1,0 1 0,1-1 0,-1 1 0,0-1 0,1 0 0,-1 0 0,1 0 1,-1 0-1,3-1 0,-2 1 43,10-4 291,-10 2-297,0-1 1,0 1-1,0 0 0,0-1 0,0 1 0,-1-1 1,1 0-1,-1 0 0,4-5 0,-5 6-29,4-9 94,7-26 432,-11 35-504,1-14 174,-1 15-203,2-12 123,-2 8-47,-2 5 57,-34 45-1376,4-14-2937,12-16 1454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187 281 1040,'-23'-2'1343,"0"2"1,-1 1-1,-43 6 0,33-3 31,32-4-1058,-12 1 232,199-15 1647,199-39-1593,-326 45-559,442-46 436,80 1-111,-416 33-292,143-20-266,-165 11-1183,-112 23 509,-27 5 517,9-2-68,-3-2-3369,-2-1 1391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5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195 331 1500,'-74'9'1341,"38"-3"878,-48 0-1,88-6-2160,1 1-1,-1-1 1,1 1-1,-1-1 1,5 3 0,11 1 14,2-3 26,1 0 0,34-4-1,-23 0-33,221-18 248,78-20 68,-274 32-335,331-43 342,107-17 8,170-32 418,-562 81-391,32-4 737,-67 13 1106,-68 11-1917,0-1 5,8-1-22,-8 1 287,0 0-332,6-1-5,-6 1 1106,0 1-1271,16-1 713,-13 1-3895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233 159 1920,'0'0'9979,"-2"8"-9622,0 12-89,0 0-1,1 0 1,1 0-1,4 34 1,2-6-80,3-1 1,2 0-1,16 47 0,-8-38-1285,-9-27-2889</inkml:trace>
  <inkml:trace contextRef="#ctx0" brushRef="#br0" timeOffset="1">58 121 1764,'0'-6'414,"0"1"0,0-1 0,0 1-1,1-1 1,-1 1 0,1-1 0,1 1 0,-1 0 0,3-6-1,-2 7-253,-1 1 0,1 0 0,0 0 0,1 0 0,-1 0 1,0 0-1,1 1 0,-1-1 0,1 1 0,0 0 0,0-1 0,0 1 0,0 0 0,6-2 0,0 0-4,1 1 1,0 0 0,-1 1-1,1-1 1,0 2-1,0 0 1,0 0 0,0 0-1,0 2 1,0-1-1,0 1 1,0 1 0,13 2-1,-5 1 64,0 1-1,0 0 0,0 2 1,0 0-1,-1 1 1,18 12-1,-24-13-52,1 1 1,-1 0-1,-1 1 1,0 0-1,0 1 0,-1 0 1,0 1-1,13 22 1,-17-24-11,0 0 1,0 1-1,-1-1 1,-1 1 0,1 0-1,-2 0 1,1 0-1,-2 1 1,1-1 0,-2 0-1,0 18 1,-1-20-43,0 1 0,-1 0 0,-1 0 0,0-1 0,0 1-1,-1-1 1,0 0 0,0 0 0,-1 0 0,-11 14 0,7-12 0,0 0-1,-1-1 1,0 0-1,-1-1 1,0 0-1,-24 14 1,9-9-5,-1-1 0,-1-2 0,1 0 1,-2-2-1,0-1 0,-46 6 0,53-11-524,0-1-1,-34-2 0,10-2-8127,34 1 4630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1 980,'3'0'735,"10"-1"10139,-36 1-8906,-43 1-2423,-33 6 1009,-300 30 1356,379-35-1770,1 2-1,-1 0 1,1 1-1,-24 9 1,36-10-103,-1-1-1,1 2 1,-1-1 0,1 1 0,1 0-1,-1 0 1,1 1 0,0-1 0,0 2-1,0-1 1,1 1 0,-8 12 0,6-6-11,0 1 1,1 1 0,1-1 0,0 1-1,1 0 1,-3 17 0,-7 94 126,14-122-145,-9 590 757,11-439-558,4 27-3,0 42 181,-20 129 485,3-193-479,-16 129 214,20-224-332,7-62-227,-1-1 6,1-2-50,0 0 0,0 0 0,0 1 0,0-1 0,0 0-1,0 0 1,0 0 0,0 0 0,-1 1 0,1-1 0,0 0 0,0 0 0,0 0-1,0 0 1,0 1 0,0-1 0,0 0 0,0 0 0,0 0 0,-1 0 0,1 0 0,0 1-1,0-1 1,0 0 0,0 0 0,0 0 0,-1 0 0,1 0 0,0 0 0,0 0-1,0 0 1,0 0 0,-1 0 0,1 0 0,0 0 0,0 0 0,0 0 0,0 1-1,-1-2 1,1 1 0,0 0 0,0 0 0,0 0 0,-1 0 0,1 0 0,0 0-1,0 0 1,0 0 0,0 0 0,0 0 0,-1 0 0,1 0 0,0 0 0,0 0 0,0-1-1,0 1 1,0 0 0,-1 0 0,1 0 0,0 0 0,0 0 0,0-1 0,0 1-1,0 0 1,0 0 0,0 0 0,-39-52 27,3-1 0,-37-71-1,39 63-1,11 25-3,-7-11 238,29 52-244,-1 4-13,1-1 0,0 1-1,0 0 1,1-1 0,0 1-1,1 0 1,0-1 0,0 1-1,1-1 1,0 1 0,0-1-1,1 0 1,5 10 0,5 11 9,1-1 1,25 38 0,-33-57-10,0 0 0,1 0 0,0 0 0,1-1 0,0 0 0,9 7 0,-11-11-2,0 0-1,0 0 1,0-1-1,1 0 1,-1 0-1,1-1 1,0 1-1,0-1 1,0-1 0,9 2-1,-8-3-39,0 1-1,0-2 1,0 1-1,1-1 1,-1 0-1,0 0 1,0-1-1,0 0 1,-1-1-1,1 0 1,0 0-1,-1-1 1,11-6-1,3-4-428,-1-1 0,0-1 0,18-19 0,-28 24-179,0 0 0,0-1 0,7-13 0,10-17-7508,-20 31 3739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1020,'3'-17'8797,"-3"17"-8674,8 8 4696,-2 2-6409,-6-10 1407,28 45 1188,-20-30-688,1 0 0,1 0 0,0-1 0,15 15-1,-23-27-295,8 8 204,0 0 0,1 0 1,0-1-1,1 0 0,22 13 1,-32-21-188,0-1 0,0 1 1,0 0-1,0-1 1,1 1-1,-1-1 1,0 0-1,0 0 1,0 0-1,0 0 0,0 0 1,0 0-1,0-1 1,0 1-1,0-1 1,1 1-1,-2-1 1,1 0-1,0 0 1,0 0-1,0 0 0,0 0 1,0 0-1,-1 0 1,1-1-1,-1 1 1,1-1-1,-1 1 1,1-1-1,-1 0 0,0 1 1,2-4-1,2-3 58,-1 0 0,1 0-1,-2 0 1,1-1 0,-1 1 0,2-12-1,2-11 765,0-1 0,-2 0 0,0-35-1,-5 66 60,2 7-831,32 102 271,-9-24-739,-15-52-1096,1-1-2113,-5-11-4665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1000,'24'-47'7638,"-24"42"-3442,0 5-4089,-5 7-6,0 0-1,0 0 0,1 1 1,0 0-1,1 0 0,-1 0 1,1 1-1,1-1 0,0 1 1,0-1-1,1 1 1,-1 11-1,2-12-29,1 1 0,1-1 0,-1 0 0,1 0 0,1 0 0,-1 0 0,2 0 0,-1 0 0,5 8 0,5 4 384,29 35 0,-24-34-56,-17-19-169,9 10 3,-10-12-158,0 1 0,1-1 0,-1 1 0,0-1 1,1 1-1,-1-1 0,0 1 0,0-1 0,1 1 0,-1-1 0,0 1 1,0-1-1,0 1 0,0-1 0,0 1 0,0-1 0,0 1 1,0-1-1,0 1 0,0-1 0,0 1 0,0 0 0,-3 2-75,0 0-1,0 0 1,-1 0-1,1-1 1,-1 0-1,1 1 1,-1-1-1,0 0 1,0-1-1,0 1 1,0-1-1,0 0 1,-5 1-1,3 0-430,0-1-1,0 0 1,0-1 0,0 1 0,0-1-1,-9-1 1,6-1-508,-6-5-5329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1492,'0'0'3126,"3"2"-2519,10 4-55,-9-5 514,-2 1-550,-1-1-345,0 0 0,1-1 0,-1 1 0,1 0 0,-1 0 0,1-1 1,-1 1-1,1 0 0,-1-1 0,1 0 0,0 1 0,-1-1 0,1 0 0,0 0 1,-1 0-1,1 0 0,0 0 0,-1 0 0,4-1 0,-2 0-25,0 0-1,1-1 0,-1 1 0,0-1 1,0 0-1,0 0 0,0 0 1,5-5-1,-1 0 63,0 0-1,0-1 1,-1 0 0,0 0 0,9-18-1,-12 22-46,-1 0-1,0 0 1,0 0-1,-1-1 1,1 1-1,-1-1 1,0 0-1,0 1 1,0-1-1,-1 0 1,0 1-1,0-1 1,0 0-1,0 0 1,-1 1-1,-1-6 0,2 8 74,-2 0-12,-1-2-157,3 4-44,-1-1 0,1 1-1,0 0 1,0 0 0,-1 0 0,1-1 0,0 1 0,-1 0-1,1 0 1,0 0 0,-1 0 0,1 0 0,0-1 0,-1 1-1,1 0 1,0 0 0,-1 0 0,1 0 0,-1 0 0,1 0 0,0 0-1,-1 0 1,1 1 0,0-1 0,-1 0 0,1 0 0,0 0-1,-1 0 1,-6 5 26,0 0 0,1-1 1,-1 2-1,1-1 0,0 1 0,1 0 0,-1 0 0,1 1 0,1-1 0,-8 14 0,6-7-5,0 0 0,1 0 0,0 0 0,1 1 0,1-1 0,0 1 0,1 0-1,0 0 1,1 0 0,1 0 0,0 0 0,4 23 0,-4-35-71,1 0 0,0 0 0,-1 0 0,1 0-1,0 0 1,0 0 0,0 0 0,0 0 0,1 0 0,-1-1 0,0 1 0,1 0-1,-1-1 1,1 1 0,0-1 0,-1 0 0,1 1 0,0-1 0,0 0 0,0 0-1,0 0 1,0 0 0,0-1 0,0 1 0,0 0 0,0-1 0,3 1 0,2 0-789,0-1 1,0 0 0,0 0 0,0 0-1,0-1 1,12-2 0,-9 0-2896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63 1660,'0'-3'1119,"-6"-38"5284,6 38-5037,0 1-772,0 1-527,0 1-1,-1-1 0,1 1 1,0-1-1,0 1 0,0-1 0,0 1 1,1 0-1,-1-1 0,0 1 1,0-1-1,0 1 0,0-1 0,0 1 1,1 0-1,-1-1 0,0 1 1,0-1-1,1 1 0,-1 0 0,0-1 1,0 1-1,1 0 0,-1-1 1,0 1-1,1 0 0,-1-1 0,1 1 1,-1 0-1,0 0 0,1 0 1,-1-1-1,1 1 0,-1 0 0,1 0 1,-1 0-1,0 0 0,1 0 1,-1 0-1,1 0 0,-1 0 0,1 0 1,-1 0-1,1 0 0,-1 0 1,1 0-1,-1 0 0,0 0 0,1 1 1,26 9 101,-10-2-40,1 2 1,-1 0 0,-1 1-1,0 1 1,-1 0 0,0 1-1,-1 1 1,24 28 0,-35-38-101,-1 0 1,0 0-1,0 0 0,0 0 1,0 0-1,-1 1 1,1-1-1,-1 0 0,0 1 1,0-1-1,-1 1 1,1-1-1,-1 1 0,-1 5 1,0-4-14,-1-1 1,0 1-1,0 0 0,0-1 1,-1 1-1,1-1 1,-1 0-1,-1 0 0,1 0 1,-1 0-1,0-1 1,0 1-1,0-1 1,-1 0-1,1 0 0,-1 0 1,-10 5-1,13-8-9,1-1 0,-1 1 0,0 0 0,0-1 0,0 1 0,0-1 0,0 0 0,0 1 0,0-1 0,0 0 0,0 0 0,0 0 0,0 0 0,0-1 0,1 1 0,-1-1 0,0 1 0,-4-2 0,-10-10 15,13 6-19,2 2 1,-1 0-3,0-1 1,1 0 0,-1 0 0,1 0-1,0-1 1,1 1 0,-1 0 0,1 0-1,0 0 1,0-1 0,0 1 0,2-8 0,1-3 5,1 1 0,10-27 1,0 12-1281,31-52-1,-42 78 782,3-4-1633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110 315 1128,'-2'-1'958,"-34"-9"3687,33 10-3983,0 0-25,-29-4 1152,30 4-1248,-27 0 2186,26 0-1839,463-69 147,-13 2-716,-249 39-199,89-11 76,-210 30-139,1-4-1,129-39 0,-130 36-87,-75 16 49,24-7 239,-24 9-224,0 0-10,0 0-1,0 1 0,0-1 0,0 1 0,0-1 0,-1 1 0,1 0 0,-1 0 0,0 0 0,0-1 0,0 1 0,0 0 0,-1 0 1,1 5-1,4 53 254,-4-41-210,12 142 298,-1-30-130,-6-90-314,-3 0 0,-1 0 0,-3 45 1,-1-75-380,0 0 0,-1 0 0,0 0 1,-9 22-1,8-26-873,0 0 0,0 0 1,-1-1-1,-6 9 0,-5 1-2387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1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1764,'10'3'12793,"-17"28"-12537,3 1 1,-2 40-1,3 72 168,3-135-403,0 34 97,2 1 0,2-1 0,1 0-1,14 52 1,-16-87-106,0 0 0,0 0 0,0-1 0,1 1-1,0-1 1,0 0 0,1-1 0,0 1 0,0-1 0,0 0 0,1 0 0,0 0-1,0-1 1,1 0 0,0 0 0,0 0 0,0-1 0,0 0 0,0-1 0,1 0-1,0 0 1,-1 0 0,1-1 0,13 2 0,22 2 9,0-1 0,46-1 0,85-11 38,-118 4-36,216-9-26,-180 9 28,-41 3-10,53-8-1,0 1-15,-97 7-1,16 3 10,-20-3-10,7 0-2,2 0 19,16 0 8,1-1 1,52-10 0,-67 9-35,0-1-1,0 0 0,17-7 1,-30 10 17,3-1 6,39-11-11,46-19-1,-42 12 47,-45 18-55,1 0 10,8-1-2,-8 1-3,15-4-59,7-6 58,-9 6-1,-13 5 7,-1-1-2,33-7 71,-12 1-60,5-6-19,-26 12 10,3 0 18,-4 0-9,17-10-36,-16 10 17,1 1 6,0-1 0,0 0-1,0 0 1,0 0 0,0 0-1,0 0 1,3-2 0,15-6 31,44-15-96,-63 24 62,4-1 565,-1 0-2814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2520,'0'0'7336,"-3"-3"-6528,-12-9 2925,22 10-3391,229-88 1347,-168 62-1291,21-15-1319,-87 42 429,-36 3-7690,28-2 8783,-9 2 180,12-2 412,-1 2-667,3-2-486,1 0 1,0 0-1,-1 0 0,1 0 1,0 0-1,-1 1 1,1-1-1,0 0 1,-1 0-1,1 0 1,0 0-1,-1 0 1,1 0-1,0 1 1,-1-1-1,1 0 1,0 0-1,-1 1 0,1-1 1,0 0-1,0 0 1,-1 1-1,1-1 1,0 0-1,0 1 1,-5 13 423,2 1 1,0 0-1,1 0 0,0 0 1,1 0-1,3 30 0,-2 10 269,-1 22-146,15 119 1,-11-158-2373,-2-22-4955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1560,'1'-2'1286,"-1"1"-1016,0 0 0,0 0 0,0 0 0,1 0 0,-1 1-1,0-1 1,1 0 0,-1 0 0,0 0 0,1 0 0,-1 0 0,1 0 0,0 0 0,-1 1 0,1-1 0,0 0 0,-1 1 0,1-1 0,0 0 0,0 1 0,-1-1 0,1 1 0,0-1 0,2 0 0,-1 1-157,0 0 1,0 0-1,0 0 0,0 0 0,0 1 0,0-1 1,-1 1-1,1-1 0,0 1 0,0 0 1,0 0-1,2 1 0,12 6 105,0 1-1,-1 1 1,0 0-1,-1 1 0,0 1 1,0 0-1,-1 1 1,-1 0-1,0 1 1,-1 1-1,-1 0 1,0 0-1,12 26 1,-20-37-188,-1 0 0,0 0 0,0 0 0,0 1 1,0-1-1,-1 0 0,0 0 0,0 1 0,0-1 0,0 0 0,-1 0 0,1 1 1,-1-1-1,0 0 0,0 0 0,-3 5 0,2-6-9,0 0 0,0 0 1,0 0-1,0 0 0,-1-1 0,0 1 1,1-1-1,-1 0 0,0 0 0,0 0 0,-6 4 1,6-6-13,1 0 1,-1 1-1,1-1 1,-1 0-1,1 0 1,-1 0-1,1 0 1,0-1-1,-1 1 1,1-1-1,-1 0 0,1 1 1,0-1-1,-1 0 1,1 0-1,-3-2 1,4 2-12,-1 0 6,0-1 0,0 1 0,0-1 0,0 1 1,1-1-1,-1 0 0,1 0 0,-1 0 0,1 0 0,0 0 0,0 0 0,-1 0 0,1 0 1,1 0-1,-1-1 0,0-1 0,-1-2 3,1 1 0,0 0 0,0 0 0,1-1-1,0-7 1,1-4 7,1 0-1,1 1 1,1-1-1,0 1 1,1 0-1,1 0 1,0 1-1,1-1 1,1 1-1,1 1 0,10-15 1,-4 9-87,1 1-1,1 1 1,1 0 0,1 2 0,0 0-1,40-25 1,-50 35-284,1 2-1,0-1 1,1 1 0,-1 0-1,1 1 1,19-3 0,-6 3-1549,43-1 0,-64 4 1828,4-1-275,-4 2 806,-6 3 2398,-13 13-2513,0 1-1,2 1 1,-17 27-1,18-23-190,2 1 0,1 0-1,0 0 1,2 1-1,1 0 1,1 0 0,-5 51-1,10-67-108,1 1 0,0-1 0,1 1 0,0 0 0,0-1 0,1 0 0,0 1 0,7 15 0,-9-24-33,0 0 1,0-1-1,1 1 0,-1 0 0,0-1 0,1 1 0,-1 0 1,1-1-1,-1 1 0,1-1 0,-1 1 0,1 0 0,-1-1 0,1 1 1,0-1-1,-1 0 0,1 1 0,0-1 0,-1 1 0,1-1 1,0 0-1,-1 0 0,1 1 0,0-1 0,0 0 0,-1 0 0,1 0 1,0 0-1,0 0 0,0 0 0,-1 0 0,1 0 0,0 0 1,0 0-1,-1 0 0,1-1 0,0 1 0,0 0 0,-1 0 1,1-1-1,0 1 0,-1 0 0,1-1 0,0 1 0,-1-1 0,1 1 1,-1-1-1,1 1 0,-1-1 0,1 0 0,-1 1 0,1-2 1,3-2 18,-1 0 0,0 0 0,0-1 1,0 1-1,-1-1 0,3-6 1,1-8 53,-1 0 1,-1-1-1,-1 0 1,0 0-1,-1-25 1,-8-102 570,1 76-141,-3 0 497,7 68-853,1-1-14,-2-8-20,2 8 424,2 15-501,8 22-141,0-1 0,21 43-1,-23-58-219,1-1-1,1-1 1,20 27-1,-24-35-316,1 0-1,0-1 1,12 10-1,-12-12-649,-1 0 0,1 0 0,1 0-1,13 4 1,-1-2-2247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61 1024,'1'-4'469,"0"0"0,-1 1 0,1-1 0,-1 0 0,0 0-1,0 0 1,-1 1 0,1-1 0,-1 0 0,0 0 0,0 1 0,0-1 0,-2-5 0,2 7 1018,-13 3-227,11-1-670,0 4-56,-4 7-288,1 0 1,0 1-1,1 0 1,0 0 0,1 0-1,-6 27 1,-7 82 618,13-50-483,4 0 0,2 0 0,20 124 0,-20-181-1313,0 1-1,-2-1 1,1 1 0,-3 14 0,-1-23-2517,-4 1 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1340,'-1'5'7823,"499"-62"-5970,-130 15-1418,-176 24-232,26-4-15,67-9 22,117-32-262,-85 12-246,-298 49 303,-2-1-6,22-7 501,-37 10-338,11-1 157,-12 1-316,0 0 0,-1 0-1,1 0 1,-1 0 0,1 1 0,0-1-1,-1 0 1,1 0 0,-1 0-1,1 1 1,0-1 0,-1 0 0,1 0-1,-1 1 1,1-1 0,-1 1 0,1-1-1,-1 0 1,1 1 0,-1-1-1,0 1 1,1-1 0,-1 1 0,0-1-1,1 1 1,-1 0 0,0-1 0,0 1-1,1-1 1,-1 1 0,0-1-1,0 1 1,0 0 0,0-1 0,0 1-1,0 0 1,0-1 0,0 1 0,0-1-1,0 1 1,0 0 0,0-1-1,-1 2 1,1 0 3,0 3-2,-9 78 15,-5 110 4,22 40-17,25 261 29,6-103-28,-12-210 11,3 28 0,-20-133-23,0 1 8,0 87 0,-8 114 32,-9 189 146,-29 254 176,24-489-196,6-88-100,0 153 18,-17 184 24,-1-270-350,24-207-53,-1 0 1,0 0-1,0-1 1,0 1-1,0 0 1,0-1-1,-1 1 1,1-1-1,-1 1 0,0-1 1,0 0-1,-1 0 1,-3 5-1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1 434 836,'4'-10'546,"1"0"-1,0 0 1,1 1-1,0 0 1,1 0-1,0 0 1,0 1-1,14-13 1,-10 11-148,1 1 1,0 0 0,0 0-1,25-12 1,58-22 522,-47 23-646,32-13 136,46-21-616,-118 50 136,0-1 0,0 0 0,0-1 0,8-6 0,-13 9 138,1-1 0,-1 1-1,0-1 1,-1 0 0,1 0-1,-1 0 1,1 0 0,-1 0-1,3-9 1,-5 11 4,1 0-1,-1 1 1,0-1 0,0 0-1,0 1 1,1-1 0,-2 0-1,1 0 1,0 1 0,0-1-1,0 0 1,-1 1 0,1-1 0,-1 0-1,1 1 1,-1-1 0,0 1-1,0-1 1,0 1 0,0-1-1,0 1 1,0-1 0,0 1-1,0 0 1,0 0 0,0 0-1,-1-1 1,1 1 0,-1 1 0,1-1-1,-1 0 1,1 0 0,-1 0-1,1 1 1,-1-1 0,0 1-1,1-1 1,-1 1 0,0 0-1,1-1 1,-5 1 0,5 1-32,-1-1 1,0 0-1,0 1 1,0-1-1,1 1 1,-1 0-1,0-1 1,1 1-1,-1 0 1,0 0-1,1 0 1,-1 0-1,1 0 1,0 1-1,-1-1 1,1 0-1,0 1 1,0-1-1,-1 2 1,-3 4 63,1-1 0,0 1 0,-3 9 1,-5 15 62,2-1 1,0 1 0,3 1 0,0 0 0,2 0 0,-1 43 0,5-28-29,2 1 0,3-1 0,16 83 0,-13-101-331,-3-13-744,0-1 0,-2 1 0,2 22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9 485 1212,'-1'-2'348,"0"1"-1,0-1 1,0 0 0,0 0-1,0 0 1,0 0-1,1 0 1,-1 0 0,0-4-1,2 6-218,-1-1-1,0 0 1,0 0-1,1 0 1,-1 0-1,0 0 1,1 0-1,-1 0 1,1 1-1,-1-1 1,1 0-1,0 0 1,-1 1-1,1-1 1,0 0-1,0 1 1,-1-1-1,1 1 1,0-1-1,0 1 1,0-1-1,-1 1 1,1-1-1,0 1 1,2-1-1,147-50 3159,-96 35-2405,60-27-1,-56 18-521,-56 25-338,6-4 11,-6 3 15,-1 0 0,0 1 0,1-1 0,-1 0 0,1 0 0,0 1 1,-1-1-1,1 1 0,2-1 0,-2 1-3,1 0 0,0 1 1,-1-1-1,1 0 0,-1 1 1,1 0-1,-1-1 0,0 1 0,1 0 1,-1 1-1,0-1 0,1 0 1,2 3-1,0-1 16,-1 2 0,1-1 0,0 1-1,-1-1 1,4 7 0,4 7 44,-1 1 0,11 24 0,-22-43-105,56 121 74,-42-85-3029</inkml:trace>
  <inkml:trace contextRef="#ctx0" brushRef="#br0" timeOffset="1">471 39 2236,'-2'-3'1416,"-15"-33"8500,18 45-11124,0-3 946,5 33-595,-5-34-148,1 0 1,-1-1-1,1 1 0,5 7 0,3 5-1776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2248,'0'0'7556,"-10"4"-6745,9-3-783,-8 2 196,1 0-1,0 1 0,0 0 0,0 1 0,1-1 0,0 2 0,0-1 0,-13 13 0,6-1 275,1 0 0,1 1-1,-18 35 1,26-45-371,0 1-1,1 0 1,0 0 0,0 0 0,1 0-1,1 0 1,-1 1 0,1-1 0,1 0-1,0 1 1,1 11 0,0-17-89,0 0 0,0 1 0,0-1 1,1 0-1,0 0 0,0 0 0,0 0 0,0 0 1,1-1-1,-1 1 0,1 0 0,0-1 0,0 0 0,0 0 1,1 0-1,-1 0 0,1-1 0,-1 1 0,1-1 1,0 0-1,0 0 0,0 0 0,0 0 0,0-1 1,5 1-1,6 2 11,0-1-1,0 0 1,0-1 0,1-1 0,27-1 0,-29-2-266,0 1 0,0-2 0,-1 0 0,1 0 0,-1-1 1,22-10-1,-24 9-1335,-1-1 0,1 0 0,-1-1 0,14-12 0,-10 4-2207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1212,'0'0'5037,"-2"4"-4283,-1 10 10,0 0 0,1 0 1,0 0-1,1 0 0,1 22 1,-1 23 489,-7 28 1971,8-85-2555,0 0-218,-1 5-573,1-7 153,0 0 0,0 0-1,0 0 1,-1 0 0,1 0 0,0 0-1,0 0 1,0 0 0,0 0 0,0 0-1,0 1 1,0-1 0,0 0-1,0 0 1,0 0 0,0 0 0,-1 0-1,1 0 1,0 0 0,0 0 0,0 0-1,0 0 1,0 0 0,0 0-1,0 0 1,0 0 0,-1 0 0,1 0-1,0 0 1,0 0 0,0 0 0,0 0-1,0 0 1,0 0 0,0 0-1,0 0 1,-1 0 0,1 0 0,0 0-1,0-1 1,0 1 0,0 0 0,0 0-1,0 0 1,0 0 0,0 0-1,0 0 1,0 0 0,0 0 0,0 0-1,0 0 1,-1 0 0,1-1 0,0 1-1,0 0 1,0 0 0,0 0-1,0 0 1,0 0 0,0 0 0,0-1-1,-5-4 12,4 4-27,-1-1-1,1 1 0,-1-1 0,1 0 1,0 0-1,0 0 0,0 0 0,0 0 1,0 0-1,0 0 0,0 0 0,0 0 0,1 0 1,-1 0-1,1-4 0,-2-5 58,2 9-14,0-2-28,-1 2-23,1 0 0,0 0 0,0 0 0,0-1 0,1 1 0,-1 0-1,1 0 1,-1 0 0,1 0 0,-1 0 0,1 0 0,0 0 0,0 0-1,0 0 1,0 0 0,1 1 0,-1-1 0,0 0 0,1 1 0,-1-1-1,1 1 1,-1-1 0,1 1 0,0 0 0,0 0 0,2-2-1,2 1 0,-1 0 0,1 1 0,-1-1 0,1 1 0,0 1 0,-1-1 0,1 1 0,0 0 0,9 1 0,-5 1 13,0 0 0,0 0 1,-1 1-1,17 8 0,2 4 50,-26-14-53,-2-1-15,0 0-1,0 1 1,0-1-1,0 0 0,1 0 1,-1 1-1,0-1 1,0 0-1,0 0 0,0 1 1,1-1-1,-1 0 1,0 0-1,0 0 0,1 0 1,-1 1-1,0-1 1,0 0-1,0 0 0,1 0 1,-1 0-1,0 0 1,1 0-1,-1 0 0,0 0 1,0 0-1,1 0 1,-1 0-1,0 0 0,0 0 1,1 0-1,-1 0 1,0 0-1,1 0 0,-1 0 1,0 0-1,0 0 1,1 0-1,-1 0 0,0 0 1,0 0-1,1-1 1,-1 1-1,0 0 0,0 0 1,0 0-1,1 0 1,-1-1-1,1 0-1,1 1 1,-1-1-1,0 0 1,1 0-1,-1 0 1,0 0-1,0 0 1,1 0-1,0-2 1,11-21 30,-3 7-26,0 1 1,15-21-1,-20 31-3,1 0 0,-1 0-1,14-10 1,-17 14-3,1 0-1,0 1 1,0-1-1,0 1 1,0 0-1,0-1 1,0 1-1,0 1 1,1-1-1,-1 0 1,0 1-1,6-1 1,-5 4 8,2 0-31,-1 1 0,1 0 0,-1 0 0,0 0 0,0 1 0,0 0 0,-1 0 0,6 8 0,-3-4-396,-1 1 0,-1-1 0,1 1 0,5 19 0,-2-11-1087,-2-7 359,-7-10-117,2 2-895,5 8-1539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29 856,'0'0'1122,"0"-3"-121,0 2-810,0 0 0,0-1 0,0 1 0,0 0 0,0 0 0,0-1 0,0 1 0,-1 0 0,1 0 0,0 0 0,-1 0 0,1-1 0,-1 1 0,1 0 0,-1 0 0,0 0 0,1 0 0,-4-3 2309,-1 7-2137,1 0-308,1-2 15,0 1 0,0 1 1,0-1-1,0 0 0,0 1 1,1-1-1,-1 1 1,1 0-1,0 0 0,-1 0 1,-1 4-1,-7 18 230,0 0 0,2 1 0,1 0 0,-6 32 0,2 15 227,12-70-471,1 5 11,-1-8-61,0 0 0,0 0 0,0 0 1,0 1-1,0-1 0,0 0 0,0 0 1,0 0-1,0 0 0,1 0 0,-1 0 0,0 0 1,0 1-1,0-1 0,0 0 0,0 0 1,0 0-1,0 0 0,0 0 0,0 0 1,0 0-1,1 0 0,-1 0 0,0 1 1,0-1-1,0 0 0,0 0 0,0 0 1,0 0-1,1 0 0,-1 0 0,0 0 1,0 0-1,0 0 0,0 0 0,0 0 0,0 0 1,1 0-1,-1 0 0,0 0 0,0 0 1,0 0-1,0 0 0,0 0 0,0 0 1,1-1-1,-1 1 0,0 0 0,0 0 1,0 0-1,0 0 0,0 0 0,0 0 1,0 0-1,0 0 0,0 0 0,1-1 0,2-3 0,0 0-2,0 1 0,0-1 0,-1 1 0,1-1 0,-1 0 0,0 0 0,0 0 0,-1 0 0,1-1 0,1-5 0,17-75 123,-19 83-63,-1 1-50,0 1-11,0 0-1,0-1 1,0 1 0,0 0-1,1-1 1,-1 1-1,0 0 1,0-1 0,0 1-1,1 0 1,-1 0-1,0-1 1,0 1 0,1 0-1,-1 0 1,0-1 0,0 1-1,1 0 1,-1 0-1,0 0 1,1-1 0,-1 1-1,0 0 1,1 0-1,-1 0 1,0 0 0,1 0-1,-1 0 1,0 0 0,1 0-1,-1 0 1,1 0-1,-1 0 1,0 0 0,1 0-1,-1 0 1,5 3-1,8 3 5,22-3 37,-30-1-42,0-1-3,16-8 26,-15 4-20,0 0 0,-1-1 1,1 0-1,-1 0 1,0 0-1,0-1 0,0 0 1,-1 0-1,1 0 1,-1 0-1,-1-1 1,1 1-1,-1-1 0,0 0 1,5-12-1,-8 16 9,2-1 19,-2 2-23,0 1 0,0 0 0,0 0 0,0 0 1,0-1-1,0 1 0,0 0 0,0 0 1,0-1-1,0 1 0,0 0 0,0 0 0,0 0 1,0-1-1,0 1 0,0 0 0,0 0 1,0 0-1,0-1 0,1 1 0,-1 0 0,0 0 1,0 0-1,0-1 0,0 1 0,0 0 1,1 0-1,-1 0 0,0 0 0,0 0 0,0 0 1,1-1-1,-1 1 0,0 0 0,0 0 1,0 0-1,1 0 0,-1 0 0,0 0 0,0 0 1,1 0-1,-1 0 0,0 0 0,0 0 1,0 0-1,1 0 0,-1 0 0,0 0 0,0 0 1,0 0-1,1 0 0,-1 1 0,5 3 38,-1 1 0,1 0 0,-1 0 1,0 1-1,-1-1 0,1 1 0,-1 0 0,3 6 0,-2-2 50,1 0 0,9 12 0,-13-21-33,1 0-47,0 0 0,0-1 0,-1 1 0,1-1-1,0 0 1,0 1 0,0-1 0,0 0 0,0 0-1,0 0 1,0 0 0,0 0 0,-1-1 0,1 1-1,0-1 1,2 0 0,31-16 264,-20 9-120,7-4 51,-15 7-100,0 2 1,0-1-1,0 1 0,1 0 1,10-3-1,-14 5-86,-1 1-1,0 0 1,1 0 0,-1 0-1,0 0 1,1 0-1,-1 1 1,0-1 0,1 1-1,-1 0 1,0 0 0,0 0-1,0 1 1,0-1-1,0 1 1,0-1 0,3 4-1,1 1-54,-1 0-1,1 0 0,-1 1 1,0 0-1,-1 0 1,0 1-1,6 9 0,9 15-2759,-15-28 1188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119 373 1436,'0'-3'1116,"-1"0"-646,0 0-1,1 0 1,-1 0-1,0 0 1,0 0-1,0 1 1,-1-1-1,1 0 1,-1 0-1,0 1 1,-2-4-1,3 5 53,-15 1 804,13 2-970,-3 3-191,0 1 0,0 0 1,0 0-1,1 1 0,0 0 1,0-1-1,1 1 0,-6 12 1,5-8-15,0 0 1,1 0-1,0 0 1,1 0-1,0 1 1,-1 17 0,4-26-52,1 0-33,1 4-93,-2-7 32,0 1 1,1-1-1,-1 0 1,0 0 0,0 0-1,0 0 1,0 0-1,0 0 1,0 0 0,0 0-1,0 1 1,0-1-1,0 0 1,1 0-1,-1 0 1,0 0 0,0 0-1,0 0 1,0 0-1,0 0 1,0 0 0,0 0-1,1 0 1,-1 0-1,0 0 1,0 0-1,0 0 1,0 0 0,0 0-1,0 0 1,0 0-1,1 0 1,-1 0 0,0 0-1,0 0 1,0 0-1,0 0 1,0 0-1,0 0 1,0 0 0,1 0-1,-1 0 1,0-1-1,0 1 1,0 0 0,0 0-1,0 0 1,0 0-1,0 0 1,0 0-1,0 0 1,0 0 0,5-6 4,0 0 0,-1 0 0,0 0 0,-1 0 0,1 0 1,-1-1-1,4-12 0,-1 0 118,-6 18-106,0 1-1,0-1 1,0 0-1,0 0 1,0 0-1,0 1 1,1-1-1,-1 0 1,0 1 0,1-1-1,-1 0 1,1 0-1,-1 1 1,0-1-1,1 1 1,0-1 0,-1 0-1,1 1 1,-1-1-1,1 1 1,0 0-1,0-1 1,4 5-8,0 1 0,1 0-1,0-1 1,-1 0 0,1-1 0,1 1 0,-1-1-1,13 5 1,-11-7-47,0 0 0,0 0 0,0-1 0,0 0 0,1 0 0,-1-1 0,0 0 0,0 0-1,0-1 1,0 0 0,-1 0 0,1-1 0,0 0 0,-1-1 0,0 1 0,0-1 0,7-6 0,-5 4 9,-1-1 1,0 0 0,0-1-1,-1 1 1,0-2 0,0 1 0,-1-1-1,0 0 1,0 0 0,-1 0-1,0-1 1,4-15 0,-7 21 39,0 0 0,-1-1 0,0 1 0,0-1 0,0 1 0,0-1 0,-1 1 0,0-1 0,0 1 0,0-1 0,0 1 0,-1-1 0,0 0 0,-2-8 0,2 12-8,1 1 0,-1-1 1,1 0-1,0 0 1,-1 0-1,0 1 1,1-1-1,-1 0 1,1 1-1,-1-1 1,0 0-1,1 1 0,-1-1 1,0 1-1,0-1 1,0 1-1,1-1 1,-1 1-1,0-1 1,0 1-1,0 0 1,0 0-1,0 0 0,0-1 1,0 1-1,0 0 1,0 0-1,1 0 1,-1 0-1,0 0 1,0 0-1,0 1 1,0-1-1,0 0 0,0 0 1,0 1-1,0-1 1,0 1-1,-5 1 7,0 1 0,0-1 0,0 1-1,1 0 1,-1 0 0,1 1 0,0 0-1,0 0 1,0 0 0,1 0 0,-1 1-1,1 0 1,-5 7 0,6-7 5,1 1-1,0-1 1,0 1 0,-2 8-1,4-12 31,1 1-42,0-1-9,0-1 1,0 1-1,1-1 0,-1 1 0,0-1 0,1 1 0,-1-1 1,1 0-1,-1 0 0,1 0 0,0 1 0,0-2 0,-1 1 1,1 0-1,0 0 0,2 0 0,2 2 3,1 0-1,0 1 0,-1 0 0,0 1 1,1-1-1,-2 1 0,1 0 0,0 1 1,-1-1-1,0 1 0,-1 0 0,1 0 0,-1 1 1,0 0-1,-1-1 0,1 1 0,2 10 1,3 11 3,-1 1 0,7 55 1,-13-74-7,0 13 16,-1 0 1,-2-1-1,0 1 0,-1-1 0,-1 1 1,-7 23-1,7-35-9,0 1 1,-1-1-1,0 1 0,0-1 1,-2 0-1,1-1 1,-9 12-1,11-17 0,0-1-1,-1 1 1,0-1 0,0 0-1,0 0 1,0 0-1,0-1 1,-1 1 0,1-1-1,-1 0 1,0 0 0,0-1-1,0 0 1,-1 0 0,1 0-1,-10 2 1,12-4 1,0 0 0,1 0 0,-1-1 0,0 1 0,1-1 0,-1 1 0,0-1 0,1 0 1,-1 0-1,1-1 0,-1 1 0,1 0 0,0-1 0,-3-1 0,0-1 15,1 0 1,-1 0-1,1 0 1,0 0 0,-5-7-1,5 4-8,1 0-1,0 0 1,0 0-1,0 0 1,1 0 0,0-1-1,1 1 1,0-1-1,0 1 1,0-1 0,1 1-1,0-1 1,1 0-1,0 1 1,0-1-1,4-13 1,0 2 0,1 1-1,1-1 1,1 2 0,0-1-1,16-23 1,-12 24-306,0-1 1,2 2-1,0 0 0,1 0 1,1 2-1,0 0 0,29-19 1,-39 30 40,-1 1 0,1 1 0,0-1 1,-1 1-1,1 0 0,0 1 0,0-1 1,0 1-1,0 0 0,5 1 1,-1 0 66,-8-1 28,1 0 23,4 0 108,-1 0 0,0-1 0,0 0 0,0 0 0,1 0 0,-1-1 0,8-3-1,-11 4 77,-1 0-1,0-1 0,1 1 1,-1-1-1,0 1 0,1-1 0,-1 0 1,0 0-1,0 0 0,0 0 1,-1 0-1,1 0 0,0 0 0,-1-1 1,0 1-1,1-1 0,-1 1 1,0-1-1,0 1 0,0-1 0,-1 0 1,2-4-1,-2 1 152,1 0-1,-1-1 1,0 1 0,0 0-1,-1 0 1,1 0 0,-1 0-1,-4-10 1,5 14-154,-1 1 0,1 0 0,-1 0 1,1 0-1,-1-1 0,1 1 0,-1 0 0,0 0 0,0 0 0,0 0 0,1 0 0,-1 0 0,0 0 1,0 1-1,0-1 0,0 0 0,-1 0 0,1 1 0,0-1 0,0 1 0,0-1 0,-1 1 0,1-1 0,0 1 1,0 0-1,-1 0 0,1-1 0,0 1 0,0 0 0,-1 0 0,1 0 0,0 1 0,-1-1 0,1 0 1,0 0-1,0 1 0,-1-1 0,1 0 0,0 1 0,0 0 0,-2 0 0,0 1 10,-1 0-1,0 0 1,1 0-1,0 1 1,-1 0-1,1-1 1,0 1-1,0 0 1,1 0-1,-1 1 1,-3 4-1,6-7-42,-1 1 0,0-1-1,1 1 1,-1-1-1,1 1 1,0 0-1,-1-1 1,1 1-1,0 0 1,0-1 0,0 1-1,0-1 1,0 1-1,0 0 1,1-1-1,-1 1 1,1 0 0,-1-1-1,1 1 1,-1-1-1,1 1 1,0-1-1,0 1 1,0-1 0,1 2-1,-1-2-37,1 1 0,-1-1-1,1 1 1,-1-1 0,1 0-1,0 0 1,0 0 0,-1 0 0,1 0-1,0 0 1,0 0 0,0-1-1,0 1 1,0-1 0,3 1-1,0 0-21,0-1 4,-1 0 0,1 0 0,0 0 0,-1-1 0,1 0-1,0 0 1,-1 0 0,1 0 0,-1-1 0,1 0 0,-1 0 0,8-4-1,-6 0 16,1 1 0,-1-1 0,0 0-1,-1-1 1,1 1 0,5-10 0,7-9 110,-17 24-74,0 1 0,0-1 0,0 0 1,0 0-1,0 0 0,0 0 0,0 1 0,0-1 0,0 0 0,0 1 1,0-1-1,1 1 0,-1 0 0,0-1 0,0 1 0,1 0 0,-1 0 0,0 0 1,1-1-1,-1 2 0,0-1 0,1 0 0,0 0 0,22 9 88,-21-7-108,2 1 40,1 1 0,-1 0 1,0 0-1,0 0 0,-1 1 0,1 0 1,-1 0-1,0 0 0,0 0 1,-1 1-1,1-1 0,3 10 0,-1-4 17,0 1 0,-1-1 0,0 1-1,0 0 1,-2 1-1,4 17 1,-6-24-34,-1-1 0,0 0 0,0 0 0,0 0 0,-1 1 0,0-1 0,0 0 0,0 0 0,0 0 0,-3 5 0,2-6-3,0 0-1,0 0 1,-1-1 0,1 1 0,-1-1-1,0 1 1,0-1 0,0 0 0,0 0 0,-1 0-1,1-1 1,-5 4 0,5-5-8,1-1 0,-1 1 1,1-1-1,-1 1 0,0-1 1,1 0-1,-1 0 0,1 0 1,-1 0-1,0 0 0,-4-1 1,4 0 2,0 1 0,1-1 0,0 1 1,0-1-1,0 1 0,0-1 0,0 0 1,1 0-1,-1 0 0,0 0 0,0 0 1,0-1-1,1 1 0,-1 0 0,1-1 1,-1 1-1,1-1 0,0 0 1,-1 1-1,1-1 0,0 0 0,0 0 1,0 0-1,0 0 0,0-2 0,-1-1 11,1-1-1,-1 0 0,1 0 1,0 0-1,1 1 0,-1-12 1,3 1-9,0-1 0,1 1 0,1 0 1,0 0-1,1 0 0,1 1 1,1-1-1,0 2 0,0-1 1,2 1-1,12-17 0,11-11-181,2 1-1,45-40 0,53-44-2159,-129 123 1838,13-13-460,-7 9-5042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199 197 1236,'-21'2'497,"-156"6"5235,207-18-3560,41-6-2035,166-34 430,-55 12-294,251-31 329,-97 46-234,-25 25 27,-226 4-188,135 25 1,-77 3 120,142 56 1,-237-71-196,-2 1-1,0 3 0,-2 1 0,0 3 1,-2 1-1,75 66 0,-83-61-49,-2 2-1,-2 1 0,-1 2 1,-1 1-1,-3 0 0,-1 2 1,31 72-1,-52-105-76,29 67 103,22 84-1,-45-124-49,-2 1-1,3 47 1,-4 68 101,-6-137-148,0 34-41,-3 0-1,-1-1 0,-14 56 1,1-31-1202,-34 91 1,43-144 645,-1 1 1,0-1 0,-23 32-1,18-31-1589,-24 25-1,12-17-466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1398 73 960,'-3'-5'281,"-1"0"0,0-1 1,0 1-1,0 1 0,-1-1 0,0 0 0,0 1 1,0 0-1,-1 1 0,1-1 0,-1 1 0,0 0 1,0 0-1,0 0 0,0 1 0,0 0 0,0 1 1,-1-1-1,-10 0 0,-8 0 110,1 2 1,-1 1-1,-46 7 0,51-5-33,-46 9 392,-95 31 1,96-23-405,-24 5 172,1 4 0,-104 50 0,166-65-422,1 1 0,1 1-1,1 1 1,0 1 0,1 2 0,-29 32 0,19-14 51,2 1 0,-49 83 0,60-88-85,2 1 1,1 1-1,2 0 0,2 0 1,1 2-1,1-1 1,3 1-1,1 1 1,-2 76-1,8-78-16,2 0-1,1 0 1,2 0-1,16 58 1,-8-49 2,2-1 0,1-1-1,39 71 1,-46-100-39,10 21 15,2-1 0,1-1 0,2-1 1,38 41-1,-30-44-4,2-1 1,1-2 0,1-1 0,1-2 0,70 34-1,-38-27 21,1-4 1,119 32-1,57-6 17,-239-52-56,124 23 22,152 8 0,-98-21 26,193-14 0,-119-25 22,339-79 0,-277 15-50,-10-23-66,-283 105-113,90-39-394,-94 38-486,-1-2 1,40-27 0,-33 12-3551,-16 14 1728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8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1696,'0'0'9406,"10"-1"-9040,92-11 396,101-26-1,-62 9-461,215-29 246,-232 39-388,107-14 24,-86 14-81,78-12 84,438-74 243,-606 92-135,-2-3-1,69-28 0,-87 25 127,-12 8 300,-21 10-355,3-23-27,-6 22-162,1-1-55,-2-9 5,2 9 336,-1 1-389,-2-3-61,3 5-8,0 0 1,0 0-1,0 1 1,0-1-1,0 0 1,0 0-1,0 0 1,0 0-1,0 0 1,0 0-1,0 0 1,0 0-1,0 0 1,0 0-1,0 0 1,-1 1-1,1-1 1,0 0-1,0 0 1,0 0-1,0 0 1,0 0-1,0 0 1,0 0-1,0 0 1,0 0-1,0 0 0,0 0 1,-1 0-1,1 0 1,0 0-1,0 0 1,0 0-1,0 0 1,0 0-1,0 0 1,0 0-1,0 0 1,0 0-1,-1 0 1,1 0-1,0 0 1,0 0-1,0 0 1,0 0-1,0 0 1,0 0-1,0 0 1,0 0-1,0 0 1,0 0-1,0-1 1,-1 1-1,1 0 1,0 0-1,0 0 1,0 0-1,0 0 1,0 0-1,0 0 1,0 0-1,0 0 1,0 0-1,0 0 0,0-1 1,0 1-1,-6 36 43,2-1 0,2 1 0,1 0 0,1 0-1,3 0 1,12 67 0,21 49 64,-13-65-53,-21-78-204,0 0 1,-1 0-1,0 0 1,0 15-1,-1-22 13,-1 1-1,1 0 1,0-1-1,-1 1 1,1 0 0,-1-1-1,0 1 1,0-1-1,0 1 1,0-1 0,0 1-1,-1-1 1,1 0-1,-1 0 1,0 0 0,1 0-1,-1 0 1,-3 3-1,1-3-57,1 0 0,0 0 0,-1-1 0,1 1-1,-1-1 1,1 0 0,-1 0 0,0 0-1,0 0 1,1-1 0,-1 1 0,0-1 0,-6-1-1,0 1-151,1-2 0,-1 0 0,-17-5 0,8 0 140,0-1-1,-32-19 0,49 26 263,-5-1-73,7 2 33,0 0-1,0 0 0,0 0 1,0 0-1,0 0 0,0 1 1,0-1-1,0 0 1,0 0-1,0 0 0,0 0 1,0 0-1,0 0 1,0 0-1,0 0 0,0 0 1,0 0-1,0 1 0,0-1 1,0 0-1,0 0 1,0 0-1,0 0 0,0 0 1,0 0-1,0 0 0,0 0 1,0 0-1,0 0 1,0 1-1,0-1 0,0 0 1,0 0-1,0 0 0,0 0 1,0 0-1,-1 0 1,1 0-1,0 0 0,0 0 1,0 0-1,0 0 0,0 0 1,0 0-1,0 0 1,0 0-1,0 0 0,0 0 1,-1 0-1,1 0 0,0 0 1,0 0-1,0 0 1,0 0-1,0 0 0,0 0 1,0 0-1,0 0 0,0 0 1,-1 0-1,3 2-5,1 1 17,-1 0 0,1 0 0,0 0 0,0 0 0,0-1 0,0 1 0,1-1 0,-1 0 0,1 0 0,5 2 0,7 2 45,0-1 0,1-1 0,0 0 0,0-1 0,0-1 0,0-1 0,32-1 0,-40-1-49,0 0 1,-1-1-1,1 0 0,0 0 0,-1-1 0,0 0 0,0 0 1,0-1-1,0 0 0,0 0 0,-1-1 0,0 0 0,0-1 1,0 1-1,0-1 0,-1 0 0,7-10 0,-2 0 163,-1 0-1,-1-1 1,0 0 0,11-34-1,-14 35 150,-5 14 136,-7 9-431,-21 28-467,2 1 0,-33 61 1,11-3-6186,37-67 3081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322 1072,'-2'5'1541,"-5"22"4560,0 9-3699,7-34-1879,-1 5-480,0-5 302,-1-6 1785,-24-164-1820,22 107-179,-2-9 42,6 69-155,0-3-6,0-7 10,0 4 54,0 0 0,0 0-1,-1 0 1,0 0 0,-1 0 0,-3-14-1,4 19 892,1 2-948,0-1 1,0 0-1,0 1 0,0-1 0,-1 0 0,1 0 0,0 1 1,0-1-1,-1 0 0,1 1 0,0-1 0,-1 1 0,1-1 1,0 0-1,-1 1 0,1-1 0,-1 1 0,1-1 0,-1 1 1,1-1-1,-1 1 0,0 0 0,1-1 0,-1 1 0,0 0 1,1-1-1,-1 1 0,0 0 0,1 0 0,-2-1 1,1 1-59,-1-1 115,-1 1-65,-10 0 6,10 0 2,-1 1-15,-50 5 27,37-5-26,-35 4 37,-26 11-49,49-9 27,-92 26 4,-16 7-67,3-2 75,33-8-5,-18 2-26,-54 17 6,-33 14-11,52-30 39,131-29-34,-7 1 0,0-1 0,-36 0 0,37-3 18,-157 13-1,162-11-17,13-2-16,1 1-1,-19 5 1,27-6 12,-32 6-23,16-2 51,16-4-13,-11 2 20,8-2-51,-3 2 13,-22 4 46,28-7-6,-1 1-14,-52 9 457,53-10-408,-6 2 148,0 0 6,-15 2 0,21-4-124,7-3-88,32-25 54,123-84 262,-158 111-289,1-1 37,1 1 0,-1-1 0,0 0 0,0 0-1,0 0 1,0 0 0,3-3 0,1-2 165,-5 6-39,-7 5-205,-71 47-17,50-34 52,16-10-35,-75 47 29,83-53-22,-6 3-14,-8 3 4,16-7 7,0 1-1,-1-1 1,1 0 0,0 0-1,0 0 1,-1 0-1,1 0 1,0 1 0,-1-1-1,1 0 1,0 0 0,0 1-1,0-1 1,-1 0-1,1 0 1,0 1 0,0-1-1,0 0 1,0 0 0,-1 1-1,1-1 1,0 0-1,0 1 1,0-1 0,0 0-1,0 1 1,0-1 0,0 0-1,0 1 1,0-1-1,0 0 1,0 1 0,0-1-1,0 1 1,4 5-6,0-1 1,1 1-1,-1-1 1,1 0-1,0 0 0,9 6 1,41 27-325,-23-18-13,149 97-3866,-120-78-1860,-25-16 1857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48 836,'0'0'718,"0"-4"-76,0-9-40,0 10 2037,0 0-2147,-2-10-20,2 10 1272,-1 1-1370,-2-2-392,3 4 81,0 0 0,0-1 0,0 1-1,0 0 1,-1 0 0,1 0 0,0 0 0,0-1 0,0 1 0,-1 0 0,1 0 0,0 0 0,0 0-1,-1 0 1,1 0 0,0 0 0,0 0 0,0 0 0,-1 0 0,1 0 0,0 0 0,0 0-1,-1 0 1,1 0 0,0 0 0,0 0 0,-1 0 0,1 0 0,0 0 0,0 0 0,-1 0 0,1 0-1,0 0 1,0 0 0,0 1 0,-1-1 0,1 0 0,0 0 0,0 0 0,-1 1 0,-19 16 108,20-16-162,-1-1 1,1 1-1,-1-1 1,1 0-1,-1 1 1,1-1-1,-1 1 0,1 0 1,0-1-1,-1 1 1,1-1-1,0 1 0,-1 0 1,1-1-1,0 1 1,0 0-1,-16 56 385,2 1 0,-9 106 0,6 125 344,16-266-701,8 345 606,2-202-416,9 88 71,30 172 14,-37-307-250,-2 122 77,-7-92-51,-1 9 45,-1-11-8,-2 82 48,3 45 13,3-104-74,-2-20-51,19 135 46,-8-129-36,-10-79-45,-9 105 0,3-119-27,-1 19 16,1 8 2,3-59-14,-4 35 0,-2-2-4,5 89-1,1-84 4,2-23 8,-1-25-9,-2 26 0,0-32 1,1-1 0,3 20 0,-1-10-5,4 31 24,-5-48-33,-1-5 7,2 1 4,0-2 0,0 1 0,1 0 1,-1-1-1,0 1 0,1-1 1,-1 0-1,1 0 0,-1 0 1,5 1-1,-4-1-7,2-2 10,268-35 43,-1-22-51,-150 31-4,-103 22 8,156-28 0,-149 28-10,36-9 0,-19 2 22,100-27-32,51-12 9,-167 46 22,8-2-7,64-3-1,-58 4-16,128-23-19,-163 28 42,6 1 2,31-6 16,-29 4-36,-10 1 0,11-3-15,-11 4 8,67-8-25,-42 7 76,-26 1-39,1-1 13,87-21-1,-44 9-34,-15 5 9,10-3-2,-20 4 44,-20 6-16,0 0-16,8-3 4,-7 3 0,-1 1 8,2-3-3,0 2-4,-1-1-1,0 0 1,1 1 0,-1 0 0,1 0-1,6-1 1,29-6-44,-37 8 41,1-1 11,6 0 5,-7 0-6,1 1-6,7-2 0,18-4 34,-25 5-15,4 0 745,-2 1-3114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0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1420,'-11'85'1558,"1"144"0,28 254 685,-17-477-2225,53 387 1218,-29-270-692,42 123 1,-14-90 53,8-1 0,93 171 0,-134-290-488,37 63 170,-8-25-91,-14-21 33,42 51 0,-75-101-313,0 0 1,1-1-1,-1 1 0,1-1 1,0 1-1,0-1 0,0 0 1,3 2-1,11-5-1018,-14 1 308,-2-5-602,2-15-1001,-3-3 34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248 905 912,'1'-3'293,"75"-218"2173,-26 105-1964,-32 78-338,-11 22-45,-1 0 0,0 0 0,-1-1 0,0 1-1,-2-1 1,4-29 0,-9 12 30,1 30-81,-1 2-46,1 1-18,-1 1-1,0-1 1,0 0 0,1 1-1,-1-1 1,0 1 0,0 0-1,0-1 1,0 1 0,0 0 0,1 0-1,-1 0 1,0 0 0,0 1-1,0-1 1,0 0 0,1 1-1,-1-1 1,0 1 0,0 0 0,-1 1-1,-50 23 18,36-16-24,-15 9 214,-33 25-1,58-38-96,6-4-51,-11 6 308,4-2-300,8-5-20,-1 0-1,1 0 1,0 1-1,-1-1 1,1 0-1,0 0 0,-1 1 1,1-1-1,-1 0 1,1 0-1,-1 0 1,1 0-1,-1 0 0,1 1 1,-1-1-1,1 0 1,0 0-1,-1 0 1,1 0-1,-1 0 1,1-1-1,-1 1 0,-7-16-16,7 15-32,1 0 1,-1 0-1,1 0 1,0 0-1,-1-1 1,1 1-1,0 0 1,0 0-1,0 0 0,0 0 1,0 0-1,0 0 1,0-1-1,0 1 1,0 0-1,0 0 1,1 0-1,-1-1 1,2-3 3,-1-7 6,0-15 25,2 0 0,2 0 1,0 0-1,11-31 1,-13 49-52,-1 8 123,0 5-28,1 16 27,-1 32 100,-16 178 491,-1 30-149,19 390 340,23-253-496,61 182 116,-26-337-320,-43-181-94,51 109 0,-48-126-28,40 59 0,-45-79-39,24 32 50,-36-50-60,1 0 1,-1 0-1,1-1 0,0 0 0,0 0 0,10 5 0,-14-9 13,0-1-4,-1 0-28,0 1 0,-1-1-1,1 0 1,-1 0 0,1-1 0,0 1 0,-1 0 0,1 0 0,0 0-1,-1 0 1,1 0 0,-1-1 0,1 1 0,-1 0 0,1-1 0,0 1 0,-1 0-1,1-1 1,-1 1 0,0-1 0,1 1 0,-1 0 0,1-1 0,-1 1-1,1-1 1,-1 0 0,0 1 0,1-2 0,0 0-9,0-1-1,-1 1 1,1-1 0,-1 1-1,1-1 1,-1 1 0,0-6 0,-1-4-54,0 1 0,-5-20-1,-17-50-294,-48-109 0,22 62 103,34 89 187,-144-455-535,139 414 535,-41-218-150,41-13 49,21 248 126,3 0 1,23-121 0,-9 108 10,3 1 1,3 0 0,3 2-1,46-86 1,31-57-11,-81 160 9,30-117 1,-48 147 28,-1-1 0,2-29 0,-6 43-6,0 0 1,0 0-1,-1 0 1,-1 1-1,0-1 1,-5-16 0,0 11-37,6 17 45,1 1-1,0-1 1,-1 0-1,1 1 0,0-1 1,-1 1-1,1-1 1,-1 1-1,1 0 1,-1-1-1,1 1 1,-1-1-1,1 1 1,-1 0-1,1-1 0,-1 1 1,0 0-1,1 0 1,-1 0-1,1-1 1,-1 1-1,0 0 1,1 0-1,-1 0 1,0 0-1,1 0 0,-1 0 1,0 0-1,1 0 1,-1 0-1,1 1 1,-1-1-1,0 0 1,1 0-1,-2 1 1,-17 8-19,17-8 20,-2 2-3,-1 0 0,0 1 0,1-1 0,0 1 0,0 0 0,0 1 1,0-1-1,-4 7 0,0 0 0,-39 54-12,-73 139 0,104-174 15,-156 322-26,138-264 67,3 0-1,-20 102 1,9 84 109,34-189-64,4 1 0,12 160 0,2-171-33,2 0 0,4-1 0,34 96 0,175 371 211,-203-493-244,129 260 148,-87-184-67,-39-73-4,-4-13 369,-20-37-34,-6-8-396,-136-168 41,-34-45-76,141 169 10,-87-135-1,43 45 76,76 124-46,5 15-38,11-4 14,-6 6 5,14 5 10,-1 2 0,0 1 1,-1 0-1,30 17 1,80 57 125,-56-34-70,30 28 99,-39-26 593,-63-49 42,-8-6-741,-249-210 291,170 151-314,-71-56 227,152 118-244,3 4-16,6 9-10,-1-4-11,1-1 0,-1 1-1,9 8 1,27 25 51,102 95 48,9 6-7,-122-114 22,-27-25 32,-10-12-131,-337-387-55,297 338-30,47 58 51,5 5-8,40 43 2,114 122 143,104 125 115,-253-283-222,174 207 463,-89-96 270,-93-120-544,5 3-127,-6-5-69,0 0-1,0 0 0,1 0 0,-1 0 0,0 0 1,0 0-1,0 0 0,1 1 0,-1-1 1,0 0-1,0 0 0,0 0 0,1 0 1,-1 0-1,0 0 0,0 0 0,0 0 1,1 0-1,-1 0 0,0 0 0,0 0 0,0-1 1,1 1-1,-1 0 0,0 0 0,0 0 1,0 0-1,0 0 0,1 0 0,-1 0 1,0 0-1,0-1 0,0 1 0,0 0 0,0 0 1,1 0-1,-1 0 0,0 0 0,0-1 1,0 1-1,0 0 0,0 0 0,0 0 1,0-1-1,0 1 0,1 0 0,3-18 14,0 0 0,-1-1-1,0-20 1,-1-66 30,-1 29-25,6-38-39,26-146 0,7 93-22,-36 153-8,-3 12 23,-3 15-29,0-5 50,-3 23-11,-11 38 0,-24 70-20,-16 53 66,33-121-45,-29 80 19,37-112 37,14-37 47,2-17-122,-1 6 23,9-103-47,-1 57 8,3 1 1,2 0 0,2 1-1,2 0 1,29-59-1,-26 67-85,-19 43 64,-4 12-124,-11 35 174,-3 0 1,-2 0-1,-29 49 1,-90 127-61,105-166-977,27-49 828,2-7-1149,-1-32-6005,3 26 4364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 1180,'-3'-14'4297,"-4"-1"1933,7 15-6169,1 20 4215,0-4-4996,-1 45 1389,-5 65 169,6-94-1179,0-27-72,-1 0 0,0 1 1,0-1-1,-1 10 1,1-13-16,-1 2 246,-5 12-9671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 1844,'-10'-19'2582,"9"17"-1308,1-1-723,0-10-37,0 10-28,3 0-32,-2 2-371,1-1 0,-1 1 1,1-1-1,0 1 0,-1 0 1,1-1-1,0 1 0,0 0 1,0 0-1,0 1 0,0-1 1,0 0-1,0 1 0,0-1 1,0 1-1,0-1 1,0 1-1,1 0 0,-1 0 1,0 0-1,0 0 0,4 1 1,11 3 192,-1 0 1,0 0-1,0 2 1,30 14 0,-35-14-148,-1 0 0,-1 0 1,1 1-1,-1 0 0,0 1 1,-1 0-1,0 0 0,12 16 0,-16-20-1,-1 0-1,0 1 0,0-1 0,0 1 1,-1 0-1,1 0 0,-1-1 0,0 2 1,0-1-1,-1 0 0,0 0 0,0 0 1,1 10-1,-2-13-99,0 0 1,-1-1-1,1 1 0,-1 0 1,1 0-1,-1-1 0,1 1 0,-1-1 1,0 1-1,0-1 0,0 1 1,0-1-1,0 1 0,0-1 1,0 0-1,0 0 0,-1 1 1,1-1-1,-3 1 0,0 1 40,-1 0-1,0 0 0,1-1 0,-11 4 1,-1-1-66,0 0 0,-1-2 0,1 0 0,-34 1 0,49-4-266,-20-2-1246,17 2 704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36 238 1564,'0'0'846,"-1"-2"-106,-2-6 367,1 12 1467,-1 17 1073,2-17-4605,-1 13 1556,0 1 0,2 34 0,0-18 4,-3 31 554,3-63-879,0 3-13,-1 14-12,1-14-18,0-2 2,0 10 16,0-10 2133,-2-13-2303,0 1-65,-2-9 44,0-1 1,0-28-1,3-41 274,1 85-299,2-2 9,-2 4-44,0 1 1,0 0-1,0-1 0,0 1 0,0-1 1,0 1-1,0 0 0,0-1 0,0 1 1,0-1-1,0 1 0,1 0 1,-1-1-1,0 1 0,0-1 0,0 1 1,0 0-1,1-1 0,-1 1 0,0 0 1,1-1-1,-1 1 0,0 0 0,0 0 1,1-1-1,-1 1 0,0 0 1,1 0-1,-1-1 0,1 1 0,11-3 14,-9 2-12,2 2 5,97 23 58,-99-23-50,-1-1 1,0 1-1,1-1 0,-1 0 0,1 1 0,0-1 0,-1-1 0,1 1 0,-1 0 1,1 0-1,-1-1 0,1 0 0,-1 1 0,0-1 0,1 0 0,-1 0 0,0 0 1,0 0-1,1-1 0,2-2 0,-4 3-9,0 1-1,-1-1 1,1 0 0,-1 0 0,1 1-1,-1-1 1,0 0 0,1 0-1,-1 0 1,0 0 0,1 0 0,-1 1-1,0-1 1,0 0 0,0 0-1,0-2 1,1 0 14,1-6 19,0-1 0,-1 1 0,0 0 0,0-1 0,-1 1 0,0-1-1,-4-17 1,-17-66 89,16 74-115,3 10-381,0 0 0,0 1 0,1-1 0,0 0 0,1-13 0,0 20-309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22 1492,'0'0'1436,"9"-11"3348,-10 3 1913,-4 7-6630,3 0-43,0 1-1,0 0 1,0 0-1,0 0 0,0 0 1,1 0-1,-1 0 1,0 0-1,0 0 0,0 1 1,0-1-1,1 1 1,-4 1-1,-10 2 145,0 2-1,0 0 1,1 1 0,-1 0-1,-19 14 1,29-18-136,1 0 0,1 1 0,-1-1 0,0 1 0,1-1-1,-1 1 1,1 0 0,0 1 0,1-1 0,-1 0 0,1 1 0,-1-1 0,1 1 0,1 0 0,-1 0 0,1 0 0,0 0 0,0 0-1,0 0 1,1 0 0,-1 0 0,2 10 0,0-7 3,1 0-1,0 0 0,0 0 1,1-1-1,0 1 1,0 0-1,1-1 0,8 13 1,6 4 53,23 26-1,-24-31 24,21 31-1,-38-49-103,1 1 0,-1-1 0,1 1 0,-1-1-1,0 1 1,0-1 0,0 1 0,0-1 0,0 1 0,0-1-1,0 1 1,0-1 0,-1 1 0,1-1 0,-1 1 0,1-1-1,-1 1 1,1-1 0,-1 0 0,0 1 0,0-1-1,0 0 1,0 1 0,0-1 0,0 0 0,0 0 0,0 0-1,-2 1 1,-12 12-266,-33 22 0,38-30-1568,0-1 0,-17 8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11 1176,'-1'-1'846,"-1"0"-695,1 0-1,0 0 0,-1 0 1,1 0-1,0 0 1,-1 1-1,1-1 1,-1 1-1,1-1 0,-1 1 1,0-1-1,1 1 1,-1 0-1,1 0 1,-1 0-1,0 0 0,1 0 1,-1 0-1,-1 1 1,-1 0 20,1 0 0,0 0 0,-1 0 0,1 1 0,0 0 0,0-1 0,0 1 0,-4 4 0,-3 3 133,1 0 1,1 0 0,0 1 0,-9 13-1,7-8-69,1 0-1,1 1 0,0-1 1,2 2-1,-1-1 0,2 1 1,-5 23-1,8-32-146,1 0 0,0 0 0,1 0 0,-1-1 0,1 1 0,1 0 0,-1 0 0,1 0 0,1-1 0,0 1 0,0 0 0,0-1 0,1 1 0,0-1 0,0 0 0,1 0 0,0 0 0,8 10 0,-10-15-56,0 0 0,0 0 0,0 0 0,0 0 1,0 0-1,1-1 0,-1 1 0,0-1 0,1 0 0,-1 0 1,1 0-1,0 0 0,-1 0 0,1 0 0,0-1 0,-1 1 0,1-1 1,0 0-1,0 0 0,4 0 0,-4 0-19,-1-1-1,0 1 1,0-1-1,0 1 0,0-1 1,0 0-1,0 0 1,0 0-1,0 0 1,0 0-1,0 0 1,-1-1-1,1 1 1,0-1-1,1-2 1,1 1 0,-1-1 1,0 0 0,0 0-1,0 0 1,3-7-1,-3 3-3,0 0 0,-1 0 0,1-1-1,-2 1 1,1-1 0,-1 1 0,-1-1-1,0-15 1,-1 1 25,-10-45 0,9 59-38,0 0 0,-1 0-1,0 0 1,-1 1-1,1-1 1,-2 1 0,1 0-1,-7-9 1,10 16 1,1 0 0,-1 1 0,0-1 0,1 0-1,-1 1 1,0-1 0,1 1 0,-1-1 0,0 1 0,0-1 0,1 1 0,-1-1 0,0 1 0,0 0 0,0-1 0,0 1 0,0 0 0,0 0 0,0 0-1,0-1 1,1 1 0,-1 0 0,0 0 0,0 1 0,0-1 0,0 0 0,0 0 0,0 0 0,0 0 0,0 1 0,1-1 0,-1 1 0,0-1 0,0 0-1,0 1 1,0-1 0,1 1 0,-1 0 0,0-1 0,1 1 0,-2 1 0,0 0 3,0 0-1,1 0 1,-1 1-1,0-1 1,1 0-1,0 1 1,-1-1-1,1 1 1,0 0-1,0-1 1,1 1-1,-1 0 1,0 4-1,1-1 6,-1 1 0,2-1-1,-1 1 1,1-1 0,0 1-1,0-1 1,1 0-1,3 11 1,-3-13-6,0-1 1,0 1-1,0-1 1,1 0-1,-1 1 1,1-1-1,0 0 1,-1-1-1,2 1 1,-1 0-1,0-1 0,0 0 1,1 0-1,-1 0 1,1 0-1,-1 0 1,1-1-1,0 1 1,0-1-1,5 1 0,-6-1-26,0-1-1,0 1 0,0-1 0,0 0 0,0 0 0,0 0 0,0 0 0,0 0 0,1-1 0,-1 1 0,0-1 0,0 0 0,2-1 0,0 0-15,-1-1 0,0 1 1,-1-1-1,1 0 0,0 0 1,-1 0-1,0 0 0,1-1 0,3-6 1,20-31-160,-26 40 197,0 5 10,5 12 7,-4-12 1,-2-3-12,-1 0 0,1 1 0,0-1 0,0 0 0,1 0 0,-1 1 0,0-1 0,0 0 0,1 0 0,-1 1 0,0-1 0,2 1 0,-2 1 2,1-1 5,0 1 0,-1 0 0,1-1 0,0 1 0,0 0 0,1-1 0,-1 1 0,0-1 0,1 0 0,0 1 0,-1-1 0,1 0 0,0 0 0,4 3 0,-5-4-4,1 0 1,-1-1-1,1 1 0,-1-1 0,1 1 1,0-1-1,-1 0 0,1 1 1,-1-1-1,1 0 0,0 0 0,-1 0 1,1 0-1,0 0 0,-1-1 0,1 1 1,0 0-1,-1-1 0,1 0 1,-1 1-1,3-2 0,7-4 48,0-1 1,-1 0-1,13-11 0,3-3 360,-24 20-260,0 1-139,-1 0 0,0 1 0,1-1 0,-1 0 0,1 0 0,-1 1 0,0-1 0,1 1 1,-1-1-1,0 1 0,0 0 0,1 0 0,-1-1 0,0 1 0,0 0 0,0 0 0,0 0 0,0 0 0,0 0 0,0 0 0,0 0 1,-1 1-1,1-1 0,0 0 0,-1 0 0,2 2 0,7 19-26,12 20-854,-19-40 138,0 0 0,-1 1 0,1-1 0,0 0 0,0 0 0,1 0 0,3 3 1,6 2-2186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1168,'2'-2'635,"23"-28"1538,-20 24-1922,1 0 1,-1 0-1,-1 0 1,1-1-1,-1 1 1,0-1-1,6-13 1,-9 15-1,1 0 0,-1 0-1,0-1 1,0 1 0,0 0 0,-1-1 0,0 1 0,0 0-1,0-1 1,0 1 0,-1 0 0,0 0 0,-2-6 0,2 10 97,1 1-318,0-1 0,0 1 0,-1 0 1,1-1-1,0 1 0,-1 0 0,1-1 0,0 1 0,-1 0 0,1 0 0,0 0 0,-1-1 0,1 1 0,-1 0 0,1 0 1,0 0-1,-1 0 0,1 0 0,-1 0 0,1 0 0,0 0 0,-1 0 0,1 0 0,-1 0 0,1 0 0,-1 0 0,1 0 1,0 0-1,-1 0 0,1 0 0,-1 0 0,1 0 0,-1 1 0,-5 2 33,3-2-30,0 1-1,0-1 1,1 1 0,-1 0 0,0 0-1,1 0 1,-3 2 0,3-1-5,0-1 0,1 1 1,-1 0-1,0 0 0,1-1 0,0 1 1,0 0-1,0 0 0,0 0 0,0 0 1,0 1-1,1-1 0,0 0 1,-1 0-1,1 0 0,0 0 0,1 0 1,-1 1-1,0-1 0,1 0 0,0 0 1,0 0-1,0 0 0,0 0 1,0 0-1,1 0 0,-1-1 0,1 1 1,0 0-1,-1-1 0,1 1 1,1-1-1,-1 0 0,0 0 0,0 1 1,1-1-1,-1-1 0,1 1 0,0 0 1,0-1-1,-1 1 0,1-1 1,6 2-1,-1-2-298,-1 1 1,1-1-1,0-1 1,-1 0-1,1 0 1,0 0-1,-1-1 1,11-2-1,-17 2 184,1 1 1,-1-1-1,0 0 0,1 0 0,-1 0 0,0 0 1,0 0-1,0 0 0,0 0 0,0 0 0,0 0 1,0-1-1,0 1 0,0 0 0,-1 0 0,1-1 1,0-1-1,7-22-762,-7 24 843,4-21-228,-2-1 0,0-1 0,-1 1 0,-1 0 0,-3-36 0,2 18 946,0 38-607,0 0 84,0 3-161,0 0 0,0 0 0,0-1 0,0 1 0,0 0 0,0 0-1,0 0 1,0-1 0,0 1 0,0 0 0,0 0 0,0 0 0,0 0 0,0-1 0,0 1-1,0 0 1,0 0 0,0 0 0,0-1 0,0 1 0,0 0 0,0 0 0,0 0 0,0 0-1,0-1 1,1 1 0,-1 0 0,0 0 0,0 0 0,0 0 0,0 0 0,0 0 0,1-1-1,-1 1 1,0 0 0,0 0 0,0 0 0,0 0 0,1 0 0,-1 0 0,0 0 0,0 0-1,0 0 1,0 0 0,1 0 0,-1 0 0,0 0 0,0 0 0,0 0 0,1 0 0,-1 0-1,0 0 1,0 0 0,0 0 0,0 0 0,1 0 0,-1 0 0,0 0 0,0 0 0,0 0-1,0 0 1,1 1 0,-1-1 0,0 0 0,0 0 0,8 8 104,0-1-1,-1 1 1,0 1 0,0-1-1,-1 1 1,8 15 0,59 122 1174,-51-97-671,-21-47-535,-1-2-89,1 0 1,-1 0-1,0 1 0,0-1 0,0 0 0,0 1 0,0-1 0,0 0 0,0 0 0,0 1 0,0-1 0,1 0 0,-1 1 0,0-1 0,-1 0 0,1 1 0,0-1 0,0 0 0,0 0 0,0 1 0,0-1 0,0 0 1,0 1-1,0-1 0,0 0 0,-1 0 0,1 1 0,0-1 0,0 0 0,0 0 0,-1 1 0,1-1 0,0 0 0,0 0 0,0 0 0,-1 1 0,1-1 0,0 0 0,-1 0 0,1 0 0,0 0 0,0 0 0,-1 1 0,-16-3 18,12 1-2,5 1-26,0 0-1,0-1 0,0 1 0,0-1 0,0 1 1,0 0-1,0-1 0,0 1 0,0-1 0,-1 1 0,1 0 1,0-1-1,0 1 0,-1-1 0,1 1 0,0 0 0,0 0 1,-1-1-1,1 1 0,0 0 0,-1-1 0,0 1 0,-8-11 23,4 0-20,1 0 1,-4-19 0,8 24-8,0 1 1,1-1 0,-1 0-1,2 0 1,-1 0 0,0 1 0,1-1-1,0 1 1,6-11 0,-5 11-4,0 0 1,0 0-1,1 0 1,0 0-1,0 1 1,0-1-1,0 1 1,1 0-1,0 1 1,0-1-1,0 1 1,6-4-1,-9 7-1,13-3-12,-1 4 18,-11 0-2,1-1 5,0 0 0,0-1 0,0 1 0,1-1 0,-1 1 0,0-1 0,5-2 0,-8 2-2,25-5 12,-10 1-6,0-1 0,0-1 0,-1 0 0,0-1 0,0-1 0,-1 0 0,0-1 0,-1 0 0,0-1 0,15-16 0,-9 7 15,-19 20-22,1-1-4,0-1 0,0 1 1,0 0-1,0 0 0,1 0 1,-1 0-1,0 0 0,0 0 0,1 0 1,-1 0-1,1 0 0,-1 1 1,0-1-1,3 0 0,9 10 4,-8-2 4,56 202 30,-55-179-26,-1 0 0,-1 0-1,-2 0 1,-1 0 0,-4 42-1,2-62-7,-1 1 0,0-1 0,-1 0 0,0 0 0,-8 15-1,9-20 5,0-1-1,-1 1 0,1-1 0,-1 0 1,-1 1-1,1-1 0,0-1 0,-1 1 1,0 0-1,0-1 0,0 0 0,-8 5 0,11-7 1,0-1 0,0 0-1,0 0 1,0 0-1,0 1 1,0-1-1,1 0 1,-1 0-1,0 0 1,0 0-1,0 0 1,0-1-1,0 1 1,0 0-1,0 0 1,1-1-1,-1 1 1,0 0-1,0-1 1,0 1-1,1-1 1,-1 1-1,0-1 1,-1 0-1,1 0 1,0-1-1,0 1 0,0 0 0,-1 0 0,1-1 0,1 1 1,-1 0-1,0-1 0,0 1 0,0-1 0,1 1 0,-1-1 1,0-2-1,0-8 5,0-1-1,1 1 1,1 0 0,0 0-1,1 0 1,0 0 0,0 0-1,1 0 1,1 1 0,0-1-1,1 1 1,0 0 0,7-11-1,7-10 1,2 2-1,0 0 1,28-29-1,-9 16-101,58-50 0,-34 45-3617,-60 45 878,10-3 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1420,'0'0'1000,"0"-2"-116,0 2-797,0 0 1,0 0-1,0 0 0,0-1 0,0 1 0,0 0 1,0 0-1,0 0 0,0-1 0,0 1 0,0 0 1,1 0-1,-1 0 0,0-1 0,0 1 0,0 0 1,0 0-1,0 0 0,0 0 0,0-1 0,1 1 0,-1 0 1,0 0-1,0 0 0,0 0 0,0 0 0,0 0 1,1-1-1,-1 1 0,0 0 0,0 0 0,0 0 1,1 0-1,-1 0 0,0 0 0,0 0 0,0 0 0,1 0 1,-1 0-1,0 0 0,0 0 0,0 0 0,1 0 1,-1 0-1,0 0 0,0 0 0,0 0 0,1 0 1,-1 0-1,0 0 0,0 1 0,0-1 0,0 0 0,1 0 1,-1 0-1,0 0 0,11 16 1162,8 27-672,15 97 993,-22-84-1254,-7-39-472,-4-11-121,1 0 0,-1-1 0,0 1 0,0 8 1,-1-12-259,-5 11-4330,4-11 2675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1332,'1'-2'173,"0"0"0,-1 1 0,1-1 0,1 1 0,-1-1 0,0 1 0,0-1-1,0 1 1,1-1 0,-1 1 0,1 0 0,-1 0 0,1 0 0,-1 0 0,1 0 0,2-1 0,0 1-1,0 0 0,0 0 1,0 1-1,0-1 0,0 1 1,4 0-1,8 1 120,0 0 1,0 1-1,0 0 1,0 1-1,0 1 1,-1 1-1,17 7 1,-23-8-112,1 0 0,-1 1 0,0 0 0,-1 1 1,1 0-1,-1 0 0,0 1 0,-1 0 1,0 0-1,0 0 0,12 18 0,-18-23-114,1 1-1,-1 0 1,1-1 0,-1 1-1,0 0 1,0 0-1,0 0 1,-1 0-1,1 0 1,-1 0 0,0 0-1,0 0 1,0 0-1,0 0 1,0 0-1,0 0 1,-2 4 0,1-3-14,-1 1 0,0-1 1,0 1-1,0-1 1,-1 0-1,1 0 0,-1 0 1,0 0-1,0-1 0,-4 4 1,-2 1-1,0 0 1,0-1-1,0 0 1,-1-1 0,-1 0-1,1-1 1,-1 0-1,-13 4 1,11-5-218,0 0-1,-1-1 1,-19 1 0,27-4-811,0 0 1,0 0-1,-1 0 0,1-1 1,-8-1-1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1 876,'22'3'1918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1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1192,'0'0'6165,"1"5"-5780,5 125 2437,-3-27-1221,0-83-912,-1-46 64,3-22-610,0 32-126,-5 14-17,1 0 1,-1 0-1,1 0 1,-1 0-1,1 1 1,0-1 0,0 0-1,0 1 1,0-1-1,0 0 1,0 1-1,1-1 1,-1 1 0,1 0-1,-1-1 1,1 1-1,-1 0 1,1 0-1,2-1 1,-3 1 1,1 1-1,0-1 1,0 1 0,0 0-1,0-1 1,0 1 0,0 0 0,0 0-1,0 0 1,3 1 0,-1 0-8,27-1 24,-23 1-11,-1 0 0,0-1 0,0 0 0,0-1 0,0 1 0,0-1 0,0-1 0,0 0 0,0 1 0,9-5 0,-14 4-3,0 0-1,0 1 1,-1-1-1,1 0 1,0 0 0,-1 0-1,0 0 1,1 0-1,-1 0 1,0 0 0,0 0-1,0 0 1,0-1-1,-1 1 1,1 0 0,0-5-1,2-13 0,-2 0-1,0 0 0,0 0 0,-2 0 1,-1 1-1,0-1 0,-2 0 0,0 0 1,-8-22-1,8 27-1002,1-1 0,-1-21 0,3 34 305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 1576,'0'0'1921,"-3"-3"-1146,-13-11 1109,11 16-1341,1 0-469,0-1 67,1 0 0,-1 1-1,1-1 1,-1 1 0,1 0-1,0 0 1,-1 0 0,1 0-1,0 1 1,1-1 0,-1 1-1,0-1 1,1 1 0,-3 4-1,1-2-47,1 0-1,0 1 0,0-1 0,1 1 0,-1-1 0,1 1 0,1 0 0,-1 0 1,1 0-1,0 0 0,0 0 0,1 0 0,0 0 0,0 0 0,0 0 0,2 8 1,2 0 112,2 0 0,0 0 0,0 0 1,1-1-1,18 24 0,-13-20 281,17 35 0,-28-49-462,0-1 1,0 1-1,0-1 0,-1 1 1,1 0-1,-1-1 0,1 1 1,-1 0-1,0 0 0,0-1 1,0 1-1,0 0 0,-1 0 1,1-1-1,-1 1 0,1 0 1,-1-1-1,0 1 0,0-1 1,0 1-1,-1-1 0,1 1 1,-1-1-1,1 0 0,-1 0 1,-3 4-1,-3 2-967,-1-1 0,0 0 0,0 0 0,-21 11 0,20-13-920,-11 7-1177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1448,'0'0'2607,"2"6"-2074,4 17 449,6 43 0,-7-32-259,-1-8-9,8 49 717,-9-33 3398,-3-54-4801,1-24 192,9-71 0,-4 85-176,1 0 0,0 0 0,1 1 0,2 0 0,0 0 0,24-34 0,-32 52-40,0 1 0,0 0 0,0-1 0,0 1 0,1 0 0,-1 0 0,1 1 0,-1-1 0,1 0 0,0 1 0,0-1-1,-1 1 1,1 0 0,0 0 0,0 0 0,0 1 0,6-2 0,-7 2 9,0 1-9,0-1 1,-1 1-1,1 0 0,-1 0 1,1 0-1,-1 0 1,1 0-1,-1 0 1,1 0-1,-1 1 1,0-1-1,0 0 0,0 1 1,0-1-1,0 1 1,0-1-1,0 1 1,0-1-1,-1 1 0,1 0 1,-1-1-1,1 1 1,-1 0-1,1 0 1,-1-1-1,0 1 1,0 0-1,0 0 0,0-1 1,0 1-1,0 0 1,-1 0-1,1-1 1,-2 4-1,-1 7-8,-1 0 0,-1-1 0,0 0 0,0 0-1,-1-1 1,0 1 0,-11 12 0,1-4-193,0 1 0,-31 25 1,42-40 146,-22 17-98,25-21 112,0 1 0,0-1-1,0 0 1,-1 0 0,1 0 0,0 0-1,-1 0 1,1 0 0,-1-1 0,1 1-1,-4 0 1,5-4-17,-6-8 9,5 8 8,4-2-58,9-18 49,-11 22 42,1 1 0,0 0 0,-1-1 0,1 1 0,0-1 0,-1 1 0,1 0 0,0 0 0,0 0 1,-1-1-1,1 1 0,0 0 0,0 0 0,-1 0 0,1 0 0,0 0 0,0 0 0,-1 0 0,1 0 0,0 1 0,1-1 0,12 2-11,-6 0 10,0 1 1,0 0 0,0 0-1,-1 1 1,1 0 0,-1 1-1,0-1 1,10 9 0,7 4-3,57 42-4877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1620,'0'0'4741,"3"-1"-4425,1 0-207,-1 0-1,1 0 0,-1 0 0,1 0 0,-1-1 1,0 0-1,1 0 0,-1 0 0,0 0 0,0 0 1,-1 0-1,1-1 0,0 0 0,-1 1 1,1-1-1,-1 0 0,0 0 0,0 0 0,0-1 1,-1 1-1,3-4 0,1-5 349,-1 0 0,0 0 0,-1 0 0,4-24-1,-6 33-229,-1 2 48,-1-6-300,1 6 40,0 1 1,0 0 0,0 0 0,0 0-1,0 0 1,0 0 0,0 0 0,-1 0 0,1 0-1,0 0 1,0-1 0,0 1 0,0 0-1,0 0 1,0 0 0,0 0 0,0 0 0,0 0-1,0 0 1,-1 0 0,1 0 0,0 0-1,0 0 1,0 0 0,0 0 0,0 0 0,0 0-1,0 0 1,0 0 0,-1 0 0,1 0-1,0 0 1,0 0 0,0 0 0,0 0 0,0 0-1,0 0 1,0 0 0,-1 0 0,1 0-1,0 0 1,0 0 0,0 0 0,0 0 0,0 0-1,0 0 1,0 0 0,0 0 0,0 1-1,0-1 1,-1 0 0,1 0 0,0 0 0,0 0-1,0 0 1,0 0 0,0 0 0,0 0-1,0 0 1,0 1 0,0-1 0,0 0-1,-4 4 6,2-2-4,-1 1 1,1-1 0,0 1 0,0 0 0,0 0-1,0 0 1,0 0 0,0 0 0,1 0 0,0 0-1,-1 1 1,1-1 0,0 4 0,-1 5 45,0-1 0,1 21 0,1-25-41,1-1 1,0 1 0,-1-1 0,2 1 0,-1-1 0,1 1 0,0-1 0,1 0 0,-1 0-1,1 0 1,4 7 0,-4-10-45,-1-1-1,0 0 1,0 0-1,1 0 1,-1 0-1,1 0 1,0 0-1,0-1 1,-1 1-1,1-1 1,0 0-1,0 0 1,0 0-1,0 0 1,1 0-1,-1-1 1,4 1-1,-3-1-333,0 0-1,0 0 0,0 0 0,0 0 0,0-1 1,0 0-1,0 0 0,0 0 0,0 0 0,0-1 1,0 1-1,3-3 0,-3 1-2280,8-6 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1448,'0'0'3563,"-4"4"-3026,-14 10-54,17-13-448,0-1 0,0 1 0,0 0 1,0 0-1,0 0 0,1-1 1,-1 1-1,0 0 0,1 0 1,-1 0-1,1 0 0,-1 0 0,1 0 1,-1 1-1,1-1 0,0 0 1,-1 0-1,1 0 0,0 2 1,-1 2 84,-3 10 105,1 0 0,0 0-1,2 1 1,0-1 0,0 1 0,1-1 0,1 1 0,1-1 0,0 0 0,1 1 0,0-1 0,11 25 0,-13-33 6,1-1-1,-1 0 1,0 1 0,0 9-1,-1-14-80,0-2-146,0 0 1,0 0 0,0 0-1,-1 0 1,1 0-1,0 0 1,0 1 0,0-1-1,0 0 1,-1 0 0,1 0-1,0 0 1,0 0 0,0 0-1,0 0 1,0 1-1,-1-1 1,1 0 0,0 0-1,0 0 1,0 0 0,0 0-1,0 1 1,0-1 0,0 0-1,0 0 1,0 0-1,0 1 1,0-1 0,0 0-1,0 0 1,0 0 0,0 1-1,-1-1-5,1 0-1,0 1 0,0-1 1,0 1-1,0-1 0,0 0 1,0 1-1,0-1 1,-1 0-1,1 1 0,0-1 1,0 0-1,0 1 0,-1-1 1,1 0-1,0 0 1,-1 1-1,1-1 0,0 0 1,0 0-1,-1 1 0,1-1 1,0 0-1,-1 0 1,1 0-1,-1 0 0,0 1 1,-10 2-400,-21 3-1027,9-8-2675,7-3 1803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56 321 1044,'1'4'91,"6"17"527,0 1 0,-2 0 0,-1 1 0,0-1 0,0 39 0,-6-28 157,1-30-521,1 1-23,-2 7-91,2-11-115,0 0 0,0 1 0,0-1 0,0 0 1,0 1-1,0-1 0,0 0 0,0 1 0,0-1 0,0 0 1,-1 1-1,1-1 0,0 0 0,0 0 0,0 1 0,0-1 1,0 0-1,-1 1 0,1-1 0,0 0 0,0 0 1,-1 1-1,1-1 0,0 0 0,0 0 0,-1 0 0,1 1 1,0-1-1,-1 0 0,1 0 0,0 0 0,0 0 1,-1 0-1,1 0 0,0 0 0,-1 0 0,1 1 0,0-1 1,-1 0-1,1 0 0,0 0 0,-1-1 0,1 1 0,0 0 1,-1 0-1,0 0 0,-4-5 27,-1-1 0,1 0 0,0 0 0,0 0 1,1 0-1,0-1 0,0 1 0,0-1 0,1 0 0,0-1 0,1 1 0,-4-13 0,1-1 89,1-1 0,1 0-1,1 0 1,1 0-1,1 0 1,0 0 0,2-1-1,1 2 1,0-1-1,2 0 1,1 1-1,0-1 1,10-20 0,-9 29-1,0 0 1,1 0 0,0 1 0,1 1-1,12-14 1,-17 21-71,-1 0 0,2 0 0,-1 0 0,0 1 0,1-1 0,-1 1 0,1 0 0,0 1 0,0-1 0,1 1 0,-1 0 0,0 0 0,1 1 0,-1 0 0,1-1 0,5 1 0,-9 2-18,1-1 0,-1 1 0,0 0 1,0-1-1,0 1 0,0 0 0,0 1 1,0-1-1,0 0 0,0 1 0,-1-1 0,1 1 1,0-1-1,-1 1 0,1 0 0,-1-1 1,0 1-1,0 0 0,1 0 0,0 4 1,-1 2 117,-3 7-94,0 0 0,-1 0 1,-1 0-1,0 0 1,-1-1-1,-1 0 1,-8 16-1,0-5-199,-1-1 0,-1 0 0,-22 24 0,27-32-375,-10 10-628,4-13-4362,7-9 2624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1352,'0'0'1739,"0"7"-976,0 11-358,1 82 1959,0-88-2098,0 1 1,2-1-1,-1 1 0,2-1 1,-1 0-1,8 16 0,-10-27-242,3 7 151,0-1 0,0 0 0,0 0 0,7 9 0,-9-15-111,-1 1-1,1-1 1,-1 1-1,1-1 1,0 1-1,-1-1 1,1 0-1,0 0 0,0 0 1,0 0-1,0 0 1,0 0-1,0 0 1,0-1-1,0 1 1,0-1-1,0 1 1,1-1-1,-1 0 1,0 0-1,0 0 1,0 0-1,3-1 1,-3 1-13,0-1 0,0 1 0,0-1 0,0 0 0,-1 1 0,1-1 0,0 0 0,0 0-1,-1 0 1,1-1 0,0 1 0,-1 0 0,1-1 0,-1 1 0,0-1 0,1 1 0,1-4 0,-2 2 14,1 0 0,-1 0-1,0 0 1,0-1 0,0 1 0,0 0-1,-1-1 1,1 1 0,-1 0-1,0-5 1,0 2-22,-1 0 0,1 0 0,-1 0 0,-1 1 0,1-1 0,-1 0 1,0 1-1,0 0 0,0-1 0,-1 1 0,0 0 0,0 0 0,-7-8 0,6 9-240,-1 0 1,1 1 0,-1-1-1,-8-4 1,-17-6-5827,17 8 3278</inkml:trace>
  <inkml:trace contextRef="#ctx0" brushRef="#br0" timeOffset="1">73 75 1584,'11'16'865,"-4"-8"-256,-1 1-1,0 0 0,0 0 1,-1 1-1,6 15 0,5 3 1976,-12-22 109,-1-10-2446,30-65 1091,-33 68-1321,0 0 0,1 1 0,-1-1 0,1 0-1,-1 1 1,0-1 0,1 0 0,-1 1 0,1-1 0,0 0 0,-1 1-1,1-1 1,0 1 0,-1-1 0,1 1 0,0 0 0,-1-1 0,1 1-1,0 0 1,0-1 0,-1 1 0,1 0 0,0 0 0,0 0 0,0 0-1,-1 0 1,1 0 0,0 0 0,0 0 0,0 0 0,-1 0-1,1 0 1,0 0 0,0 0 0,-1 1 0,1-1 0,0 0 0,0 1-1,-1-1 1,1 0 0,0 1 0,-1-1 0,1 1 0,0-1 0,-1 1-1,2 0 1,2 3 13,0 0 0,-1 0 1,1 0-1,-1 0 0,0 1 0,3 4 0,1 4-189,-1 0 1,8 24 0,-13-35-296,0 0-176,3 7 128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1252,'0'0'4499,"-6"3"-4114,3-1-347,-1-1 39,1 1 0,-1 0 1,1 0-1,0 0 0,0 0 0,0 1 1,0-1-1,0 1 0,0-1 0,1 1 1,-1 0-1,1 0 0,0 1 0,-4 4 1,3 1-9,1-1 0,-1 0 0,1 1 0,1-1 0,0 1 1,0-1-1,0 1 0,1 0 0,1-1 0,-1 1 0,1 0 0,1-1 1,0 1-1,0-1 0,0 0 0,1 1 0,1-1 0,-1-1 1,1 1-1,8 12 0,-2-6 27,4 7 298,-1 1 0,16 35-1,-29-55-303,0 1 0,0 0 1,0-1-1,0 1 0,0-1 0,0 1 0,0-1 0,-1 1 0,0-1 0,-1 5 0,2-6-65,-1 1 11,0 1 0,1-1 0,-1 0 0,0 0 0,0 1 0,-1-1 0,1 0 0,0 0 0,-1-1 0,1 1 0,-1 0 0,0 0 0,1-1 0,-1 1 0,0-1 1,0 1-1,0-1 0,0 0 0,0 0 0,-3 1 0,-2 1-187,0 0 0,0-1 1,0 0-1,-12 1 0,15-3-522,0 1 0,0-1 0,0 0 0,0 0 0,0-1 0,-5 0 0,5 0-48,1 1-1776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9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1740,'10'-6'762,"-1"1"-1,0-2 1,0 1-1,0-1 1,15-16-1,-20 18-492,0-1 0,0 1-1,0-1 1,-1 0-1,0 0 1,0 0 0,-1-1-1,1 1 1,-1 0 0,-1-1-1,2-10 1,1-12 997,-4 27-929,-2-1 95,2 2-411,0 1-1,0 0 0,0 0 0,0-1 1,0 1-1,0 0 0,0 0 1,-1-1-1,1 1 0,0 0 0,0 0 1,0 0-1,0-1 0,0 1 1,-1 0-1,1 0 0,0 0 0,0-1 1,0 1-1,0 0 0,-1 0 1,1 0-1,0 0 0,0 0 0,0 0 1,-1-1-1,1 1 0,0 0 1,0 0-1,-1 0 0,1 0 0,0 0 1,0 0-1,-1 0 0,1 0 1,0 0-1,0 0 0,-1 0 0,1 0 1,0 0-1,0 0 0,-1 0 1,1 0-1,0 1 0,0-1 0,0 0 1,-1 0-1,1 0 0,0 0 1,0 0-1,0 0 0,-1 1 0,1-1 1,0 0-1,0 0 0,0 1 0,-8 6 61,1 1 0,0 1 0,1-1 0,0 1 0,0 0 0,1 1-1,0-1 1,1 1 0,0 0 0,-5 19 0,8-22-34,0 1 1,0-1-1,1 1 1,0 0-1,0-1 1,1 1-1,2 10 1,-2-14-30,0-1 0,0 0 0,1 1 0,-1-1-1,1 0 1,-1 0 0,1 0 0,0 0 0,0-1 0,0 1 0,0 0 0,1-1 0,-1 1 0,1-1-1,0 0 1,0 0 0,-1 0 0,7 3 0,-1-2-42,-1 0 0,1-1 0,0 1 0,0-2 0,0 1 0,1-1 0,-1 0 0,0-1 0,0 0 0,16-2 0,-16 1-968,0-1 1,1 0-1,-1 0 0,0-1 0,0 0 1,11-6-1,-2-1-2248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1804,'-16'-46'6176,"15"44"-5300,0-3 211,-1 0 0,0-1 0,0 2 0,0-1 0,-1 0 0,-5-7 0,5 7 2193,2 10-3010,-3 14-28,2 1 1,0 0 0,0 22 0,6 66 430,-2-66-415,7 138 614,7-42-375,-5-67-237,-9-46-118,2 0-1,1 0 0,0-1 1,2 0-1,16 39 0,-20-58-114,0-1 0,0 1 0,0-1-1,1 0 1,-1 0 0,1 0 0,0 0-1,0-1 1,0 1 0,1-1 0,5 3-1,-9-5-29,2 0-79,-1 0 0,1 0 0,0 0 0,0 0 0,0-1 0,0 1 0,0-1 0,-1 0 0,1 1 0,0-1 0,0-1 0,0 1 1,0 0-1,5-2 0,1 0-368,-1 0 0,1-1 0,11-4 0,-7 0-547,0 0 0,0-1 0,18-14 0,12-16-6904,-17 15 3335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1432,'14'-6'8626,"-9"14"-3646,-3 3-6831,40 188 4433,-40-194-2528,0 0 0,0-1 0,1 1 0,-1-1-1,1 0 1,0 0 0,0 0 0,6 6-1,-8-9-13,1 0 6,2-1-35,0 0-1,-1 1 1,1-1-1,0 0 1,0-1-1,-1 1 1,1-1-1,0 1 1,-1-1-1,1 0 1,-1 0-1,1-1 0,-1 1 1,0-1-1,5-2 1,27-11 16,-33 14-28,1 1 10,1-1-9,26 5 10,3 4-6,-17-4 19,28 4 1,-40-8-18,0 0-1,0 0 0,0 0 1,0 0-1,0-1 0,0 1 1,0-1-1,0 0 0,0 0 1,0 0-1,7-4 1,-8 3 19,0-1 1,0 1 0,0-1 0,0 0-1,-1 0 1,1 0 0,-1 0 0,1 0 0,-1 0-1,0-1 1,-1 1 0,1-1 0,0 0 0,-1 1-1,0-1 1,0 0 0,1-7 0,0 2 70,-1 0 1,-1-1-1,0 1 0,0 0 1,0 0-1,-3-12 0,-2-1-46,0 0 0,-1 1 0,-13-30 0,16 45-741,-3-6-1238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 1432,'0'0'7821,"-4"5"-7349,-1 3-305,1 0-1,0 0 1,0 0 0,0 1 0,1 0-1,1-1 1,0 1 0,-2 12 0,2-2 180,0 1 0,3 35 0,0-45-231,1-1 1,0 1 0,0-1 0,0 1 0,2-1 0,-1 0 0,8 15 0,-9-21-66,0-1 0,-1 0 0,1 0 0,0 0 1,0 0-1,0 0 0,1 0 0,-1-1 0,5 4 0,-6-5 135,2 0 62,-1 0-197,-1 0 1,1-1-1,0 1 0,-1-1 0,1 1 0,0-1 1,-1 1-1,1-1 0,-1 0 0,1 1 0,-1-1 0,1 0 1,-1 0-1,0 0 0,0-1 0,1 1 0,-1 0 1,0 0-1,0-1 0,0 1 0,0 0 0,0-1 0,0 1 1,0-3-1,3-6 117,0 1 1,-1-1 0,-1 0-1,0-1 1,0 1-1,-1 0 1,0 0 0,0-1-1,-3-19 1,1 18-34,-1 0 0,0 0 1,-1 0-1,0 1 1,-1-1-1,-1 1 0,0 0 1,-7-14-1,9 22-132,1-1 0,0 1-1,-1 0 1,1 1 0,-1-1 0,0 0 0,0 1-1,0-1 1,0 1 0,-1 0 0,1 0 0,-1 0-1,1 1 1,-1-1 0,1 1 0,-7-2 0,5 2-524,0 0 0,-1 0 0,1 1 0,-8 0 0,-22 5-7393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1552,'0'0'3646,"-6"4"-2921,-2 0-489,1 0 1,0 1 0,0 1-1,1-1 1,-1 1 0,1 0-1,-9 12 1,6-4 160,0 1 0,0 0 0,2 0 0,0 1 0,-9 32 0,13-37-197,0 1-1,1 0 0,0 1 0,1-1 1,1 0-1,0 0 0,0 0 1,5 24-1,-5-35-179,0 1 0,0-1 0,1 1 0,-1-1 0,0 1 0,1-1 0,-1 0 0,1 1 0,0-1 0,-1 0 0,1 0 0,0 1 0,0-1 0,0 0 0,0 0 0,0 0 0,0 0 0,0 0 0,0 0 0,0 0 0,1 0 1,-1-1-1,0 1 0,1 0 0,-1-1 0,0 1 0,1-1 0,-1 0 0,1 1 0,-1-1 0,0 0 0,1 0 0,-1 0 0,3 0 0,-2 0 12,1-1 1,-1 1-1,0-1 0,1 0 1,-1 0-1,0 0 0,0 0 0,0 0 1,1-1-1,-1 1 0,-1-1 1,1 1-1,0-1 0,0 0 1,-1 1-1,1-1 0,0 0 1,-1 0-1,2-4 0,1-2 90,-1 0-1,0 0 1,0-1 0,-1 1-1,-1-1 1,2-10-1,0-55 678,-2 51-584,-1-3 615,-1 1 0,-1-1-1,-8-36 1,9 59 449,3 13-1204,15 71-201,-14-70-90,0 0 0,2 0 1,-1 0-1,1-1 0,0 0 1,10 14-1,-10-18-57,0-1 1,1 1-1,0-1 1,0 0-1,0 0 1,0-1-1,1 0 1,0 0-1,0 0 1,0-1-1,0 0 1,0 0-1,15 3 1,-10-4-592,0 0 0,1-1-1,-1 0 1,0-1 0,1-1 0,-1 0 0,1 0 0,11-4 0,0 0-2133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123 537 5705,'6'-6'138,"0"-1"0,-1 0 0,0-1 0,0 1 0,-1-1 0,0 0 1,0 0-1,4-14 0,-8 19 368,-1 0 4,1 1-428,0 1 1,-1 0-1,1-1 0,-1 1 1,1 0-1,-1-1 0,1 1 0,-1 0 1,0 0-1,0-1 0,0 1 1,1 0-1,-1 0 0,0 0 1,0 0-1,-1 0 0,1 1 1,0-1-1,0 0 0,0 0 0,-1 1 1,1-1-1,0 0 0,-1 1 1,1 0-1,-3-1 0,2 1 285,-3 1-28,-2 2-241,-1 0 0,1 1 1,0 0-1,1 0 0,-1 1 0,1 0 0,-1 0 0,2 0 0,-1 1 0,0 0 0,1 0 0,0 0 0,1 0 0,-7 13 0,5-9-8,1 1 0,0 0 0,0 0 0,1 0 0,1 1 0,0 0 0,1-1 0,0 1 0,-1 20 0,3-27-53,1-1-1,-1 1 1,1 0-1,0 0 1,0-1-1,1 1 1,0 0 0,-1-1-1,5 7 1,-6-11-31,0 1 0,1-1 0,-1 0 0,0 1 0,1-1 0,-1 0 0,1 1 0,-1-1 0,1 0 0,-1 1 0,1-1 0,-1 0 0,1 0 0,-1 0 1,1 1-1,-1-1 0,1 0 0,-1 0 0,1 0 0,-1 0 0,1 0 0,-1 0 0,1 0 0,-1 0 0,1 0 0,0 0 0,-1 0 0,1 0 0,-1-1 1,1 1-1,-1 0 0,1 0 0,-1-1 0,1 1 0,15-10 43,-16 10-50,4-4 9,-1 0 0,1 0 0,-1 0 0,0 0-1,0-1 1,0 1 0,0-1 0,-1 0 0,4-9 0,-1-4 16,6-26 0,-4 3 82,-2-1 1,-1-1-1,-4-73 1,-28-124 1478,25 222-1107,-2 0 0,-8-26-1,12 43-403,1 0 0,-1 0-1,0 0 1,1 0 0,-1 1 0,0-1-1,0 0 1,1 0 0,-1 0 0,0 1-1,0-1 1,0 0 0,0 1 0,-2-2-1,0 7 103,-1 0-139,1 0 0,0 0 0,1 1 0,-1 0 0,1-1 0,0 1 0,1 0 0,-1 0 0,1 0 0,-1 9 0,0 11-37,2 0 0,0 0 0,2 0 0,0 0 0,2 0 1,1 0-1,1 0 0,17 43 0,-16-52-440,1-1 0,1 1 1,0-2-1,2 1 0,18 22 1,-18-27-547,0 0 0,0 0 0,1-2 1,0 1-1,0-2 0,1 1 1,20 8-1,3-2-3000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101 345 2448,'-2'-22'8200,"0"28"-6445,0 4-1157,0 0 1,-1 17 0,3 56 851,19 150 1,-2-126 1323,-64-363-1043,32 188-1427,-17-113 717,28 141-704,1 0 0,4-63 1,1 89-238,1 1 1,0-1 0,9-24 0,-11 37-77,-1 0 1,6-10 23,15-2 25,-18 10-50,18 1 25,-19 1-22,4 2 6,19 12 4,-19-4-10,-5-5-4,2 1 2,-2 1-1,1 0 0,-1 0 1,0 0-1,0 0 1,0 0-1,-1 0 0,0 0 1,0 0-1,-1 0 0,1 0 1,-3 7-1,-2 8 10,-14 37 0,17-55-13,-3 11-1,-5 11-27,1 0-1,1 0 0,1 1 1,-6 48-1,13-69 2,0 1-1,0-1 1,1 0-1,0 1 1,-1-1 0,2 0-1,-1 1 1,1-1-1,0 0 1,0 0-1,0 0 1,0 0-1,1-1 1,0 1 0,0-1-1,0 1 1,1-1-1,0 0 1,6 5-1,6 4-30,0-2 0,1 0-1,1-1 1,18 9 0,-13-8-114,26 18-1,-47-28 163,-1 0 0,0-1-1,0 1 1,0 0-1,0-1 1,-1 1 0,1 0-1,0 0 1,0 0-1,0 0 1,-1 0 0,1 0-1,0 0 1,-1 0-1,1 0 1,-1 1 0,0-1-1,1 0 1,-1 0-1,0 0 1,1 0 0,-1 1-1,0-1 1,0 0-1,0 0 1,0 1 0,0-1-1,-1 0 1,1 0 0,0 0-1,0 1 1,-1-1-1,1 0 1,-1 0 0,1 0-1,-1 0 1,1 0-1,-1 0 1,0 0 0,0 0-1,-1 2 1,-3 3-7,-1 0 0,-1 0 1,1 0-1,-1-1 1,0 0-1,-8 5 0,-48 22-60,47-25 60,-9 6-599,-1-2-1,-1-1 1,-36 10 0,60-20-163,3-1 609,-1 0 0,0 1-1,0-1 1,-1 0-1,1 0 1,0 0-1,0 1 1,0-1-1,0 1 1,-2-1 0,0-1-932,3 1 881,0-1-1,-1 1 1,1 0-1,1 0 0,-1-1 1,0 1-1,0 0 1,0 0-1,1 0 1,-1-1-1,1 1 1,0-2-1,0 1-576,3-7-3195,12-16 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172 636 1420,'5'-12'992,"-4"10"-55,0-1-54,1-9 240,-2 12-988,0-1 0,0 1 0,0-1 0,0 0 0,0 1 0,0-1 0,1 1 0,-1-1 0,-1 1 0,1-1 0,0 0 0,0 1 0,0-1 0,0 1 0,0-1 0,0 1 0,-1-1-1,1 1 1,0-1 0,0 1 0,-1-1 0,1 1 0,0-1 0,-1 1 0,1-1 0,-1 1 0,1 0 0,-1-1 0,-3 1-60,1 0 0,0 0 0,0 1 0,0-1 0,0 1 0,0 0 0,0 0 0,0 0 1,0 0-1,0 0 0,0 1 0,0 0 0,1-1 0,-1 1 0,1 0 0,-1 0 0,-1 3 0,-9 7 57,1 2-1,1-1 1,1 1-1,0 1 1,0 0-1,2 1 1,0-1-1,0 1 0,2 1 1,0 0-1,1 0 1,0 0-1,2 0 1,0 1-1,1-1 1,0 1-1,3 34 1,-1-51-129,0 1 0,0-1 0,0 0 1,1 0-1,-1 0 0,0 0 0,1 1 1,-1-1-1,1 0 0,-1 0 0,1 0 1,0 0-1,-1 0 0,1 0 0,0 0 1,0 0-1,0 0 0,0-1 0,0 1 1,-1 0-1,2 0 0,-1-1 0,0 1 1,0-1-1,0 1 0,0-1 0,0 1 1,0-1-1,0 0 0,1 1 0,-1-1 1,0 0-1,2 0 0,0 0-12,0 0 0,0 0 0,0 0 0,0 0 1,0-1-1,0 0 0,0 1 0,-1-1 0,1 0 0,0 0 0,0-1 0,2-1 0,4-3-17,-1 0 0,0-1 0,-1-1 0,1 1 0,-2-1 0,1 0 0,-1-1 0,9-15 0,-2-1-37,19-52 1,-6-1-12,-25 76 63,3 7-34,-3-5 45,8 12-11,1-1 0,0-1 0,1 0 0,0 0 0,0-1 0,14 8 0,-20-15 0,-1 0-1,1 0 0,0-1 1,-1 1-1,1-1 1,0 0-1,0 0 1,0-1-1,5 0 1,-7 0 0,0 0 1,-1 0 0,1-1-1,0 1 1,-1-1 0,1 0-1,-1 1 1,1-1 0,-1-1 0,1 1-1,-1 0 1,0 0 0,1-1-1,-1 0 1,0 1 0,0-1-1,0 0 1,3-3 0,2-6-8,-1-1 1,1 1-1,-2-1 1,0 0-1,0 0 1,-1 0-1,0-1 1,3-20-1,6-108 62,-11 114-4,-1-43 392,-4 1 1,-2-1-1,-15-68 1,-5 30 1791,20 100-1881,5 8-325,0 0 1,-1 0-1,1 0 1,0 0-1,0 0 1,-1 0-1,1 0 1,0 0-1,0 0 1,-1 0-1,1 0 1,0 0-1,0 0 1,0 0-1,-1 0 1,1 0-1,0 1 1,0-1-1,-1 0 1,1 0-1,0 0 1,0 0-1,0 0 1,0 1-1,-1-1 1,1 0-1,0 0 1,0 0-1,0 0 1,0 1-1,0-1 1,-1 0-1,1 0 1,0 1-1,0-1 1,0 0-1,0 0 1,0 0-1,0 1 1,-3 5 19,0-1-5,1 0 1,-1 1-1,1-1 0,0 1 0,1 0 0,0-1 0,-2 12 0,0 42 54,2 0 0,3 0 1,2 0-1,3 0 0,3-1 0,2 0 0,32 93 0,-25-93-421,13 38-442,-27-83 262,1-1-1,1 0 1,-1 0-1,2 0 0,10 12 1,-3-9-1424,-5-8-2600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93 1576,'0'-6'262,"1"0"184,-1-1 1,0 1-1,-1 0 1,1 0-1,-1-1 1,0 1-1,0 0 1,-1 0-1,0 0 1,0 0-1,-6-11 1,7 16 18,-14 2 330,8 3-463,-7 11-187,0 2 0,1-1 0,1 2-1,0-1 1,2 2 0,0-1 0,1 1 0,1 1 0,1 0-1,0 0 1,2 0 0,-5 28 0,8-30-85,-2 7 100,-1 45 1,6-62-134,-1 0 0,1-1 0,0 1 1,0-1-1,1 1 0,0-1 0,0 0 0,1 1 0,0-1 0,5 9 0,-7-14-20,-1-2-6,0 1 0,0 0 0,1-1 0,-1 1 0,0 0 0,1-1 0,-1 1 1,0-1-1,1 1 0,-1-1 0,1 1 0,-1-1 0,1 1 0,-1-1 0,1 1 0,-1-1 0,1 0 1,-1 1-1,1-1 0,0 0 0,-1 1 0,1-1 0,0 0 0,-1 0 0,1 0 0,0 0 0,-1 1 1,1-1-1,1 0 0,8 1 3,-3-2 4,-1-4-8,0 1 0,-1-1 0,1 1 0,-1-2 0,0 1 0,0-1 0,0 1 0,-1-1 0,0 0 0,0-1 0,-1 1 0,0-1-1,0 0 1,0 0 0,2-9 0,2-10 26,-1-1-1,5-53 1,-9-21 832,-3 85-616,0 13-200,1 0 81,-1-3 8,1 4-46,2 5 425,2 5-495,0 0-1,1 0 1,0-1-1,0 1 0,1-1 1,0 0-1,0 0 1,1-1-1,0 0 0,15 10 1,-18-13-10,0-1 0,1 0 1,-1-1-1,1 1 0,0-1 0,0 0 1,-1 0-1,1 0 0,0 0 0,0-1 1,0 0-1,0 0 0,0 0 0,-1-1 1,8-1-1,-6 0 0,0 0 1,-1-1 0,1 1-1,0-1 1,-1-1-1,0 1 1,1-1-1,-1 0 1,-1 0-1,1 0 1,5-7 0,8-8 41,-8 10 200,14-21-1,-15 23-4,-3 10 62,1 15 11,-6-15-399,1 4 102,0-1 1,-1 1-1,1 0 0,-1 9 1,4 18 30,-3-25-50,-1-5 10,0 1 0,0-1-1,0 0 1,1 1 0,-1-1 0,1 0 0,0 0 0,4 6-1,-5-9 46,3-1-8,1-2-23,-1 1-1,1-1 1,-1 0 0,0 0 0,0 0 0,0 0 0,0-1 0,0 0 0,0 1-1,-1-2 1,1 1 0,5-7 0,4-4 101,0 0-1,0 2 1,18-14 0,-30 25-113,1 1 1,-1-1-1,0 0 0,0 1 1,1-1-1,-1 1 0,1 0 1,-1-1-1,0 1 0,1 0 1,-1 0-1,1 0 0,-1 0 1,0 0-1,1 0 1,-1 0-1,1 1 0,-1-1 1,0 0-1,1 1 0,-1-1 1,0 1-1,3 1 0,-2-1-19,1 0 15,-1 0 1,1 1-1,-1-1 1,0 1 0,0-1-1,1 1 1,-1 0-1,0 0 1,-1 0-1,1 0 1,0 0-1,1 3 1,3 2 13,7 12-87,-1 0 0,-1 1 0,0 0 1,-2 0-1,8 25 0,5 8-2507,4-2-3550,-19-39 2700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20 2392,'-1'-2'1390,"-4"-7"-123,4 7-123,-1 1-97,-12-4 936,10 8-1059,-5 4-570,1 0 1,0 1-1,1 0 1,0 1-1,0-1 0,1 1 1,0 1-1,0-1 1,1 1-1,1 0 1,0 0-1,-6 19 0,5-12-85,1 1-1,1 1 0,0-1 1,2 0-1,0 1 0,0 0 1,4 19-1,-2-26-145,2-1 0,-1 0 0,1 0 0,1 0 0,0-1 0,1 1 0,0-1 0,0 0 0,1 0 0,0-1 0,12 14 0,-12-17-292,0 0 1,0 0-1,1 0 1,0-1 0,0 0-1,13 8 1,-14-10-308,0-1 0,1 1 0,-1-1 1,0 0-1,1-1 0,0 0 0,-1 0 0,1 0 1,9 0-1,6-4-3477,1-4 34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2020,'0'0'5672,"4"1"-5118,16 2 458,-15-5-554,8-3-210,-1-1 0,0 0 0,0-1 0,0 0 0,-1-1 0,16-14 0,-20 15-114,0 0 0,-1 0 0,1-1 0,-2 0 0,1 0 0,-1 0 0,0-1 0,-1 1-1,0-1 1,5-15 0,-8 20-89,1-2 98,0 0 0,0-1-1,0 1 1,-1 0 0,0-1 0,0 1 0,-1-1 0,0 0 0,0 1 0,-1-1 0,1 1-1,-3-8 1,3 13-127,-1 0 0,1 1 0,-1-1 0,1 1 0,0-1 0,-1 0 0,0 1-1,1-1 1,-1 1 0,1 0 0,-1-1 0,0 1 0,1-1 0,-1 1 0,0 0 0,1-1-1,-1 1 1,0 0 0,1 0 0,-1 0 0,0 0 0,-1-1 0,-1 1 26,1-1 0,-1 0 0,0 1-1,0-1 1,1 1 0,-1 0 0,0 0 0,0 0 0,0 0 0,-4 1 0,2 0 37,-5 3 71,2 1-97,-1 0 0,1 0 0,0 1 0,0 1 0,1-1 0,0 1 0,0 1-1,0-1 1,1 1 0,0 0 0,1 1 0,-6 11 0,8-13-29,1 0-1,0 0 1,0 0 0,1 0 0,-1 1 0,2-1-1,-1 0 1,1 0 0,0 1 0,1-1-1,0 0 1,0 0 0,2 10 0,0-9-11,0 1 0,1-1 1,0 0-1,0 0 0,1 0 0,0 0 1,0-1-1,1 0 0,11 12 0,-7-10-284,0-1-1,0 0 0,1-1 0,0 0 0,0 0 0,0-1 0,1 0 0,0-1 0,0-1 0,1 0 0,-1 0 1,1-1-1,0-1 0,25 1 0,-32-3-639,0 0 1,-1-1-1,1 0 1,-1 0-1,11-4 1,5-3-2509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1268,'0'-4'1034,"-5"-26"2034,5 27-1100,-1-1-1093,0-3-808,1 7-1,0 0 1,0-1 0,0 1 0,0 0 0,0 0-1,0 0 1,0 0 0,0-1 0,0 1 0,0 0-1,0 0 1,0 0 0,0 0 0,0-1 0,0 1 0,0 0-1,0 0 1,0 0 0,0 0 0,0-1 0,0 1-1,1 0 1,-1 0 0,0 0 0,0 0 0,0 0-1,0 0 1,0-1 0,0 1 0,1 0 0,-1 0-1,0 0 1,0 0 0,0 0 0,0 0 0,0 0 0,1 0-1,-1 0 1,0 0 0,0 0 0,0 0 0,1 0-1,-1 0 1,0 0 0,0 0 0,0 0 0,0 0-1,1 0 1,-1 0 0,0 0 0,0 0 0,0 0-1,0 0 1,1 0 0,-1 0 0,0 0 0,0 0 0,0 0-1,0 0 1,0 0 0,1 1 0,-1-1 0,0 0-1,0 0 1,0 0 0,0 1 0,9 4 15,-2 0-6,0 0 0,-1 1 0,1-1 1,-1 1-1,10 12 0,83 113 789,-82-107-711,-2 2 0,-1-1-1,18 46 1,-28-63-115,-2 1 0,1 0 0,-1 0 0,-1-1 0,1 1 0,-2 0-1,1 1 1,-1-1 0,0 0 0,-1 0 0,0 0 0,-4 14 0,4-22-30,0 1 1,0 0-1,0 0 1,0-1-1,0 1 1,0 0-1,-1-1 1,1 0-1,-1 1 1,1-1-1,-1 0 1,0 1-1,1-1 1,-1 0-1,-3 1 1,4-2-6,0 1 1,1-1 0,-1 1 0,0-1 1,0 0-1,0 1 0,0-1 0,0 0 1,1 0-1,-1 0 0,0 0 0,0 0 0,0 0 1,0 0-1,0 0 0,0 0 0,1 0 1,-1 0-1,0-1 0,-1 1 0,0-1 17,0 1 4,-1-1-1,0 1 1,1-1-1,0 0 1,-1 0-1,1 0 1,-1 0-1,1 0 1,0 0-1,0-1 1,0 1-1,0-1 1,-3-2-1,-20-25 178,21 22-171,-1-1 1,1 0 0,1 0-1,0 0 1,0 0-1,0-1 1,1 1-1,0-1 1,1 0 0,0 1-1,0-1 1,2-13-1,-1 8-22,2 1 0,-1 0-1,2-1 1,0 1 0,0 0-1,2 1 1,7-19 0,-4 15-169,2 0 0,-1 1 0,2 0 1,0 1-1,0 0 0,1 1 1,1 0-1,22-17 0,-17 17-1855,0 1 0,0 1-1,37-17 1,-33 20-1228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2733 547 1504,'0'-3'1006,"0"-2"-625,0-1 0,0 1 0,-1 0 0,0 0 0,0 0 0,0 0 1,-1 0-1,0 0 0,1 0 0,-2 0 0,1 0 0,-4-4 0,2 4-220,0-1-1,-1 1 0,0 0 0,0 1 0,0-1 0,-1 1 0,0 0 0,1 0 0,-11-4 0,-9-3 34,0 1-1,0 1 1,-1 1 0,0 2 0,0 0 0,-38-3-1,7 6 55,-110 6-1,74 6-127,0 4-1,1 5 0,1 3 0,-135 51 0,91-25-49,-90 39 12,73-17 52,-257 159 0,118-14 20,243-175-105,1 2 1,3 2-1,-48 59 1,72-76-21,1 2 0,1 0-1,1 1 1,1 0 0,2 1 0,1 1 0,-16 57-1,21-51 3,1 0 0,2 0 0,1 0 0,2 0 0,2 1 0,1-1 0,9 53 0,-3-48-4,2-1 0,2-1-1,30 74 1,-12-53 31,71 106-1,-72-128-34,1-1 1,2-2-1,59 53 0,81 50 41,-128-110-49,0-2 0,66 31 1,16-3 21,139 41 0,-239-89-35,292 78 54,-160-55-38,2-7 1,174 2 0,78-37 15,-320 3-24,184-14 9,56 4 11,-286 15-25,255-20 19,69-6-8,174-11-14,-87 3 13,-67-4 3,-13 1 3,-89 13-1,-38 4-2,-108 9 15,256-59 1,-71-32-21,-11-32 9,-306 134-21,215-106-5,-158 73 14,85-62 1,-53 24 12,108-106 0,-148 124 46,-3-4 0,50-70 0,-84 101-41,-2-1 0,-1 0 0,-1-1-1,-2-1 1,-1-1 0,-2 0 0,11-46 0,-17 49 7,-2 1 1,-1-1 0,-1 0 0,-1 0 0,-2 0 0,-2 0 0,0 0-1,-10-37 1,5 36 52,-1 1 0,-2 0 0,-1 0 0,-1 1 0,-1 1 0,-2 0 0,-30-42 0,13 30-1,-1 1 1,-2 2 0,-2 1 0,-80-60-1,43 46-28,-1 3-1,-87-39 0,38 31-13,-3 6 1,-134-35-1,29 27-33,70 19-7,118 28-6,-155-35 5,-527-59 424,121 81-203,406 22-194,-392-3-2,155 21-9,271-8-3,-213 26 1,226-13-25,-156 43 0,224-39-40,2 3 0,-140 69 0,174-71-125,1 2 0,1 2 0,2 2 0,1 2 0,-56 57 0,84-75-123,2 1 0,0 0 1,1 1-1,-20 37 1,27-44-379,1 2 0,0-1 0,1 0 0,0 1 0,1 0 1,0 0-1,1 0 0,1 0 0,-1 17 0,4 15-2688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13 505 2012,'-13'6'8495,"123"-74"-7790,5-3-4034,-87 51 901,2 0 33</inkml:trace>
  <inkml:trace contextRef="#ctx0" brushRef="#br0" timeOffset="1">571 99 1812,'0'0'2263,"0"-3"-1208,1 19 5449,2 19-4473,4 69-1674,8 27 432,5-48-3588,-19-71-2233</inkml:trace>
  <inkml:trace contextRef="#ctx0" brushRef="#br0" timeOffset="2">478 92 1668,'0'-3'219,"0"-1"0,1 1 0,-1-1 0,1 1 0,-1 0-1,1-1 1,0 1 0,0 0 0,0-1 0,1 1 0,-1 0 0,1 0 0,0 0-1,0 0 1,0 0 0,4-4 0,-3 4-46,1 0 1,0 0-1,0 0 0,0 1 0,1 0 0,-1-1 1,0 2-1,1-1 0,-1 0 0,9-1 1,2 1 47,-1 0 0,0 1 0,1 0 0,0 2 0,-1-1 0,27 6-1,-26-2-76,0 0-1,0 1 0,-1 0 0,0 1 0,0 1 0,0 0 0,-1 1 0,0 0 0,0 1 0,-1 1 0,14 13 0,-18-15-13,-1 0 0,1 0 0,-2 1 0,1 0 0,-1 0 0,0 1 0,-1 0 0,0 0 0,0 0 0,-1 0 0,-1 1 0,0 0 0,0 0 0,-1 0 0,-1 0 0,1 12 1,-2-18-50,0 1 0,0-1 0,-1 0 1,0 0-1,0 1 0,0-1 1,-1 0-1,0 0 0,0 0 1,0 0-1,0-1 0,-1 1 1,0-1-1,0 1 0,-5 5 1,2-4 29,0 0 0,-1-1 0,0 0 0,1 0 0,-1-1 0,-1 0 0,1 0 0,-1-1 0,-7 3 0,-14 2 195,-1-1 0,1-1 0,-1-2 0,-36 1 0,-58 8-336,121-13-465,-6 0-1770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93 1236,'0'0'2021,"4"-2"-1518,13-10 343,-1 0 1,22-22-1,-22 19-431,-15 15-371,0-1 1,0 0-1,0 1 1,0-1 0,-1 0-1,1 0 1,0 0-1,-1 1 1,1-1-1,0 0 1,-1 0-1,1 0 1,-1 0-1,1-2 1,-1 3-14,0 0 1,-1-1-1,1 1 0,0 0 1,0 0-1,0 0 1,-1-1-1,1 1 1,0 0-1,0 0 1,0 0-1,-1 0 1,1-1-1,0 1 0,-1 0 1,1 0-1,0 0 1,0 0-1,-1 0 1,1 0-1,0 0 1,0 0-1,-1 0 1,1 0-1,0 0 1,-1 0-1,1 0 0,0 0 1,0 0-1,-1 0 1,1 0-1,-1 0 1,-3 1 65,1 0-1,-1 0 1,0 0 0,1 1 0,-1-1 0,1 1 0,-5 3 0,0 2 19,0 1 1,1 0 0,1 0-1,-1 1 1,1 0 0,1 0-1,-1 0 1,2 1-1,-1 0 1,-2 10 0,0-1 39,1 0 0,1 0 0,0 1 0,-1 25 1,5-38-115,0 0 1,1 0 0,0 0 0,0 0 0,1 0-1,0 0 1,0 0 0,1-1 0,0 1-1,0 0 1,0-1 0,1 1 0,0-1 0,0 0-1,7 10 1,-8-13-121,1 0 0,-1-1 0,1 1 0,-1-1 0,1 0 0,0 1-1,0-1 1,0 0 0,0-1 0,0 1 0,0 0 0,1-1 0,-1 0 0,0 0 0,1 0 0,-1 0 0,1-1 0,0 1-1,-1-1 1,1 0 0,-1 0 0,1 0 0,-1 0 0,5-1 0,-7 1-130,0 0 1,0 0-1,0-1 1,0 1-1,0 0 1,0 0-1,0-1 1,-1 1-1,1 0 1,0-1-1,0 1 1,0-1-1,0 1 1,0-1-1,0 0 1,2-1-613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1932,'3'-10'3505,"4"4"-3035,-1 0 0,1 0 0,0 1 0,1 0 1,-1 0-1,1 1 0,10-5 0,64-20 312,-79 27-690,354-92 1715,-259 70-1442,-13 6-43,-42 10-25,1-3 0,68-25 0,-111 35-274,0 1 0,0 0 0,0-1 0,0 1 0,-1-1 0,1 1 0,0-1 0,0 0 0,0 1 0,0-1 0,-1 0 0,1 1 0,0-1 0,-1 0 0,1 0 0,0 0 0,-1 0 0,1 0 0,-1 0-1,0 0 1,1 0 0,0-1 0,-1 0 17,0 0 0,-1 1 0,1-1 0,0 1 0,0-1 0,-1 0 0,1 1 0,-1-1 0,1 1 0,-1-1 0,0 1 0,1-1 0,-2-1 0,-4-5 363,-1 0-1,0 1 1,-14-13 0,17 16-105,-4-3 511,1-1 1,-12-14 1048,23 30-1727,12 25 12,-1 0-1,17 56 1,-25-56-82,0 1-1,-2 0 1,-2 1 0,-1-1 0,-1 1 0,-7 56-1,1-56-1091,-2 0-1,-2 0 1,-19 52 0,22-66-6107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2128,'0'-2'1361,"2"-3"-982,0 0 0,0 0-1,0 1 1,1-1 0,-1 1 0,1-1 0,0 1-1,1 0 1,-1 0 0,1 0 0,-1 1 0,1-1-1,0 1 1,0 0 0,1 0 0,-1 1 0,8-5-1,10-3-27,-1 1-1,34-10 0,159-31 775,-121 31-2631,-83 16 686,-7 2-149,1 1-2695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 3392,'-7'-1'147,"-24"-1"45,23 2 80,5 0 19,-3 0-273,2 0 213,1 0-1,-1 0 0,0 0 0,0 1 1,0-1-1,1 1 0,-1 0 1,0 0-1,0 0 0,1 1 1,-1-1-1,1 1 0,-7 4 1,4 3-18,-1 0 0,1 0 0,1 1 0,0-1 1,0 1-1,1 1 0,-5 18 0,3-13-64,-6 22 102,1-1-1,2 1 1,2 1 0,1 0-1,2 0 1,2 55 0,2 107 325,0-184-575,-1-1 1,-1 1-1,-1 0 1,-5 19 0,7-32-51,0 0 1,0 1-1,-1-1 1,0 0-1,0 1 1,0-1 0,-1 0-1,1-1 1,-1 1-1,0 0 1,0-1-1,0 0 1,0 1 0,-1-1-1,1 0 1,-1-1-1,0 1 1,0-1-1,-8 4 1,8-4-5,2-1 40,0 0-1,0-1 1,0 1-1,0-1 1,0 0 0,0 1-1,0-1 1,0 0-1,0 0 1,0-1-1,-4 1 1,1-1 112,-1 0 0,1-1 1,0 1-1,0-1 0,0 0 1,0 0-1,-6-4 0,9 5 23,2-1 20,0 2-132,-1-1-1,1 1 1,0-1-1,0 1 1,0-1-1,-1 1 1,1 0-1,0-1 1,0 1-1,0-1 1,0 1-1,0-1 1,0 1-1,0-1 1,0 1-1,0-1 1,0 1-1,0-1 1,0 1-1,1-1 1,-1 1-1,0 0 1,0-1-1,0 1 1,1-1-1,-1 1 1,0-1-1,1 1 1,-1 0-1,1-1 1,11-8-5,0 1 0,1 1 1,0 0-1,0 1 0,18-6 1,81-22-492,-30 11-9,-46 11 118,0-1 0,-2-1 1,62-35-1,-84 41 312,-1-1 1,1 0-1,-1 0 1,-1-1-1,15-18 1,-19 20 117,0 0 0,-1 0 0,0-1 0,-1 1 1,0-1-1,0 0 0,-1 0 0,0-1 0,2-11 0,-4 16 41,0 1 0,-1 0-1,0 0 1,0 0-1,0-1 1,-2-7 0,2 10-64,-1 1 0,1 0 1,0-1-1,-1 1 0,0-1 1,1 1-1,-1 0 0,0-1 1,1 1-1,-1 0 0,0 0 1,0-1-1,0 1 0,0 0 1,0 0-1,-1 0 0,1 0 1,0 0-1,0 1 0,-1-1 1,1 0-1,0 1 0,-1-1 1,1 1-1,-2-1 0,-2 0 8,1 0 0,0 1 0,0 0-1,0 0 1,-1 0 0,1 0 0,0 1 0,0 0-1,0-1 1,0 1 0,-1 1 0,2-1-1,-1 1 1,0 0 0,0 0 0,0 0 0,1 0-1,-1 0 1,1 1 0,-4 3 0,1-1-6,0 0 1,1 0 0,-1 1-1,1 0 1,0 0 0,1 1-1,0-1 1,0 1 0,0 0-1,1 0 1,-1 0 0,2 1-1,-1-1 1,-1 12 0,1-6-15,1 0-1,1 0 1,0 0 0,1 0-1,0 0 1,1 0 0,1-1-1,4 20 1,-6-31-32,0 0 1,1 0-1,-1-1 0,0 1 1,1 0-1,-1 0 0,1 0 0,-1 0 1,1 0-1,0-1 0,-1 1 0,1 0 1,0 0-1,-1-1 0,1 1 1,0-1-1,0 1 0,-1 0 0,1-1 1,0 1-1,0-1 0,0 0 1,0 1-1,0-1 0,0 0 0,0 0 1,0 1-1,0-1 0,0 0 0,0 0 1,0 0-1,0 0 0,0 0 1,0 0-1,0-1 0,0 1 0,-1 0 1,1 0-1,0-1 0,0 1 1,0 0-1,1-2 0,-1 2 10,0 0 1,0-1-1,0 1 0,0-1 1,0 1-1,-1-1 0,1 0 0,0 1 1,0-1-1,-1 0 0,1 1 1,0-1-1,-1 0 0,1 0 0,-1 0 1,1 0-1,-1 1 0,1-1 1,-1 0-1,1-1 0,0-2-8,72-143 131,-55 105 314,-17 39-385,0 1-1,0 0 0,0 0 1,0 0-1,0 0 1,0 0-1,1 0 1,-1 0-1,1 1 0,-1-1 1,4-2-1,-4 3-34,0 1-1,0 0 1,0 0 0,0 0-1,0 0 1,0 0 0,0 0-1,0 0 1,0 0-1,0 0 1,0 0 0,0 0-1,0 1 1,-1-1 0,1 0-1,0 1 1,0-1 0,0 1-1,0-1 1,0 1-1,-1-1 1,1 1 0,0-1-1,0 1 1,0 0 0,9 9 35,0-1 0,-1 1 0,15 20 0,3 4-8,-7-14-220,0-1 0,1-1 0,1-1 0,33 19 0,-32-23-1878,1-1 0,34 13 0,-39-18-817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24 1716,'-8'-4'338,"0"0"0,-1 1 0,1 0 0,0 1 0,-1-1 0,0 2 0,1-1 0,-1 1 0,0 1 0,0-1 0,0 2 0,0-1 0,1 1 0,-1 0 0,0 1 0,0 0 0,1 1 0,0 0 0,-1 0 0,1 0 0,0 1 0,-9 6 0,10-5-217,1-1 0,0 1 0,0 0 0,0 0-1,0 0 1,1 1 0,0 0 0,0 0-1,1 0 1,0 1 0,-6 10 0,8-11-55,0 0 1,0 0 0,0 0-1,1 0 1,-1 1-1,1-1 1,1 0-1,0 1 1,0-1 0,0 1-1,0-1 1,1 1-1,0-1 1,1 0 0,1 7-1,-2-10-51,0 0 1,0-1-1,0 1 0,0-1 0,1 0 1,-1 1-1,1-1 0,-1 0 0,1 0 1,0 0-1,0 0 0,0 0 0,0 0 1,0 0-1,0-1 0,1 1 0,-1-1 1,1 0-1,-1 1 0,1-1 1,-1 0-1,1-1 0,-1 1 0,1 0 1,4 0-1,-5-1-11,0 0 1,0 0 0,0 0-1,0-1 1,0 1-1,0-1 1,0 1 0,-1-1-1,1 1 1,0-1-1,0 0 1,0 0 0,-1 0-1,1 0 1,0 0-1,-1-1 1,2 0 0,22-24 56,-8 1 492,-1 0 0,26-55 0,-35 67-192,-7 12-340,0 1 1,1-1-1,-1 0 1,0 1-1,1-1 1,-1 0-1,1 1 0,-1-1 1,1 1-1,-1-1 1,1 1-1,0-1 1,-1 1-1,1 0 1,0-1-1,-1 1 0,1 0 1,0-1-1,-1 1 1,1 0-1,0 0 1,-1 0-1,1 0 0,0-1 1,0 1-1,-1 0 1,1 0-1,0 0 1,0 0-1,-1 1 1,1-1-1,0 0 0,0 0 1,-1 0-1,1 1 1,0-1-1,-1 0 1,1 1-1,0-1 0,-1 0 1,1 1-1,-1-1 1,2 2-1,3 2-21,0 0 0,-1 0 1,9 9-1,-10-9 68,122 114-138,-81-81-2335,0-1-3538,-36-30 2691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1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 1640,'0'0'1714,"-2"-2"-964,-1 0-589,-1 0 1,1 1-1,0-1 0,0 1 1,-1 0-1,1 0 1,0 0-1,-1 1 1,1-1-1,-1 1 0,1 0 1,-1 0-1,0 0 1,1 0-1,-1 0 1,1 1-1,-4 1 0,-14 2 411,-29 10-1,48-13-522,-9 2 151,0 1-1,0 1 0,0 0 0,0 0 0,1 1 0,-12 8 0,20-12-139,-1 0-1,0 1 1,1-1-1,-1 1 1,1 0-1,0-1 0,0 1 1,0 0-1,0 1 1,0-1-1,1 0 1,0 0-1,-1 1 1,1-1-1,0 1 1,1-1-1,-1 1 0,1-1 1,-1 1-1,1-1 1,0 1-1,0 0 1,1-1-1,0 7 1,2-1 16,0 1 1,0-1-1,1 0 1,0 0-1,0 0 1,1-1 0,0 1-1,8 9 1,57 60 304,-44-51-243,20 21 68,46 53 267,-90-99-445,0 0 1,0 0 0,-1 1-1,1-1 1,-1 0 0,0 1-1,0-1 1,0 1 0,0 0-1,0-1 1,0 1 0,-1 0-1,1-1 1,-1 1 0,0 4-1,0-5-14,-1 0 1,1 0-1,-1 0 0,1 0 0,-1 0 0,0 0 0,0 0 0,0 0 1,0-1-1,0 1 0,-1 0 0,1-1 0,0 1 0,-1-1 0,1 1 1,-3 1-1,-4 2-38,0 0 1,0-1-1,0 0 1,-1 0-1,0 0 1,0-1-1,-11 2 1,-56 11-1119,26-12-4517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325 107 2200,'-3'-3'1206,"-13"-9"3641,9-3 203,-2 4-2541,-4-4 770,11 14-2761,-6-16 4740,-8-14-3421,14 30-1661,1 8-256,-4 53 73,-11 76 192,-3-48 73,-56 156 1,58-199-201,-77 234 247,76-196-148,17-82-153,0 0 1,1 1-1,-1-1 0,1 0 0,0 0 1,-1 1-1,1-1 0,0 0 0,0 1 1,0-1-1,0 0 0,0 1 0,0-1 0,0 0 1,1 0-1,-1 1 0,0-1 0,1 0 1,-1 0-1,1 1 0,-1-1 0,1 0 1,0 0-1,-1 0 0,1 0 0,0 0 1,0 0-1,0 0 0,0 0 0,0 0 0,0 0 1,0 0-1,0 0 0,0-1 0,0 1 1,0-1-1,0 1 0,1-1 0,-1 1 1,2 0-1,5 1 6,-1-1 0,1 0 0,0 0-1,-1 0 1,11-1 0,-16 0-7,30-2-23,-1-2 0,0-1 0,0-1-1,0-2 1,30-12 0,-26 8-873,-1-1-1,0-3 1,35-21-1,-16 2-4061,-3-4-4252,-37 27 4342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1892,'1'-24'4853,"-1"21"-3744,0-15 5316,5 24-5805,8 16-33,-1 0 0,0 1 0,14 42 0,-2 11 336,16 89 0,-25-60-3074,-14-96 1078,0 5-256,-2-3-5181,-1-1 2824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89 439 1004,'-28'-103'8568,"24"87"-7672,0 0 1,1-1 0,1 0 0,1 0 0,0 0 0,1 0 0,4-32 0,-1 41-746,0 1 0,0-1 1,1 0-1,0 1 0,0 0 0,1 0 1,0 0-1,0 1 0,0-1 0,1 1 0,10-8 1,-5 4-84,0 1 1,1 0 0,0 1-1,0 0 1,0 1 0,1 0-1,0 1 1,18-5 0,-29 10-52,0 1 10,-1-1-23,0 1-1,0 0 1,0 0 0,0 0 0,0 0 0,0 0-1,0 0 1,0 0 0,0 0 0,0 1 0,0-1-1,0 0 1,0 1 0,0-1 0,0 0 0,0 1-1,0-1 1,0 1 0,0 0 0,0-1 0,-1 1 0,1 0-1,0-1 1,0 1 0,-1 0 0,1 0 0,0 0-1,-1-1 1,1 1 0,-1 0 0,1 0 0,-1 0-1,0 0 1,1 0 0,-1 0 0,0 0 0,1 2-1,0 27 46,-4 31 0,1-36-37,1 1 0,2-1 0,3 30 0,-1-40-4,1 0 0,1 0 0,0 0-1,1-1 1,0 0 0,1 0-1,1 0 1,0-1 0,1 0-1,0-1 1,1 0 0,21 20-1,77 65 36,-65-58-16,-19-13 5,-23-25-21,0 0 0,-1 0 1,1 0-1,0 0 0,0 0 0,-1 0 0,1 1 0,-1-1 0,1 0 0,-1 0 0,1 1 0,-1-1 1,0 0-1,1 1 0,-1-1 0,0 0 0,0 1 0,0-1 0,0 0 0,0 1 0,-1-1 0,1 0 1,0 1-1,-1 1 0,-4 3 13,0-1 0,-1 0 0,1 0 0,-1 0 0,0 0 0,0-1 0,-1 0 0,1-1 1,-1 1-1,0-1 0,-14 4 0,-9 2 42,-46 8 1,42-11-53,-1-1 1,1-2-1,-36-1 0,60-2-294,-1 0 1,1-1-1,0-1 0,0 1 0,0-2 0,0 1 0,0-2 0,0 1 1,1-1-1,-1-1 0,1 1 0,0-2 0,1 1 0,-15-12 1,4-6-1835,4-4-3366,7 7 1466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223 1264,'-23'-23'942,"-1"1"0,-1 1 0,-1 1 0,-1 1 0,0 2 0,-2 1 0,-59-26 0,64 33-677,-2 1-1,1 1 1,-1 1 0,0 1 0,0 1 0,0 2 0,-1 0 0,1 2-1,0 1 1,-39 6 0,30 0-109,1 2 0,0 0 1,1 3-1,1 1 0,-1 1 0,2 1 0,0 2 0,1 2 0,-40 31 1,34-20 43,1 1 0,-39 46 0,-63 96 250,108-129-260,1 1 1,-33 72 0,40-66 2,-28 100 1,5 64 57,38-172-165,2 0 0,2 0-1,5 64 1,1-79-50,0 0 1,2 0-1,1-1 1,1 0-1,1 0 0,2 0 1,0-2-1,2 1 0,1-1 1,1-1-1,1-1 0,1 0 1,1-1-1,0-1 0,2-1 1,31 25-1,-20-21 2,1-2 0,1-1 0,45 20 0,-31-18-2,1-2-1,0-2 1,1-3 0,1-1-1,1-3 1,0-2-1,71 5 1,216-23 107,-255-3-81,-1-4 0,140-43 0,-157 35 5,-1-3 0,-1-3 0,105-64 0,-135 72-13,-2-1 0,0-2 1,-2 0-1,0-3 1,-2 0-1,-1-1 0,-1-2 1,-2-1-1,27-44 1,37-85 157,-70 122-83,-2 0 1,20-79-1,-22 51 152,6-127 0,-17 165-149,-2 0-1,-1-1 1,-1 1 0,-2-1 0,0 1 0,-2 1 0,-1-1-1,-2 1 1,0 0 0,-25-48 0,22 54-48,-2 1 0,0 1 0,-1 0 0,-1 1 0,0 0 0,-1 1 0,-1 1 0,-1 1 0,-1 1 0,1 0 0,-2 2 0,0 0 0,-29-11 0,-4 2 19,-2 3 0,1 2 1,-90-13-1,90 23-24,-1 3-1,1 2 1,-88 9 0,47 5-152,1 4 1,-161 52-1,210-54-200,2 3 0,0 1 1,1 3-1,-57 37 0,70-38-658,1 2 1,-29 28-1,36-28-1743,0 2 1,-30 43-1,27-27-2093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49 1300,'0'-3'557,"0"0"0,1-1 0,-2 1 0,1 0 0,0 0 0,-1-1-1,1 1 1,-1 0 0,0 0 0,-2-5 0,3 7-359,-1-1 1330,0 1-861,0 0-592,1 1 0,0-1 0,-1 1 0,1 0 0,-1-1 1,1 1-1,0 0 0,-1 0 0,1-1 0,-1 1 0,1 0 0,-1 0 0,1 0 1,-1 0-1,1 0 0,-1-1 0,1 1 0,-1 0 0,0 0 0,1 0 0,-1 0 0,1 1 1,-1-1-1,1 0 0,-1 0 0,1 0 0,-1 0 0,1 0 0,-1 1 0,0-1 0,-14 13-22,9-7 261,-19 20 340,1 0 0,2 2 0,-33 53 0,45-66-517,-206 368 2580,211-373-2678,-217 425 2581,176-341-2102,-118 246 1657,34-65-662,42-92-433,-31 65 153,23-43-4,85-185-1020,10-18-236,0-2-28,1 0 0,-1 0 0,1 0 0,-1 0 0,1 0 0,0 0 0,-1-1 0,1 1 0,-1 0 0,1 0 0,-1-1 0,1 1 0,0 0 0,-1 0 0,1-1 0,0 1 0,-1 0 0,1-1 0,0 1 0,-1-1 0,1 1 0,0 0 1,0-1-1,-1 0 0,-4-17-629,3-30 132,2 34 211,-1-69-846,1 31 473,-2-1 0,-2 1 0,-15-69 0,18 114 611,-1-1 1,-1 1-1,1 0 1,-1 0-1,-1 1 1,1-1 0,-8-10-1,9 15 83,0-1-1,0 1 0,0 0 1,-1 0-1,1 0 0,-1 0 1,0 0-1,1 0 0,-1 1 1,0 0-1,0-1 1,0 1-1,0 0 0,0 0 1,0 0-1,-1 1 0,1-1 1,0 1-1,0 0 0,-7 0 1,-1 2 44,-1-1 0,1 2 0,-1 0 0,1 0 0,0 1 0,0 0 0,0 1 0,-19 12 0,2 2 142,-45 37 1,43-29-34,2 1 1,1 1 0,1 2-1,1 0 1,2 2 0,1 1-1,2 0 1,2 2 0,-17 42-1,28-60-63,2-1-1,0 1 1,1 0-1,0 0 1,2 0-1,0 0 1,1 1-1,0-1 1,2 0-1,0 1 1,2-1-1,0 0 0,0 0 1,2 0-1,7 19 1,-7-24-37,1 0-1,1 0 1,-1-1 0,2 0 0,0 0-1,0-1 1,1 0 0,0-1 0,1 0 0,0 0-1,1-1 1,0 0 0,0-1 0,1 0-1,0-1 1,1 0 0,-1-1 0,1 0-1,0-1 1,17 3 0,-14-4-12,1-2-1,1 0 1,-1-1-1,0 0 1,0-2 0,0 0-1,0-1 1,0 0 0,0-2-1,24-7 1,-19 3-5,0 0 0,-1-1 0,0-2-1,-1 0 1,0-1 0,0 0 0,21-20 0,-21 14-4,-1-1-1,-1-1 1,0 0 0,-2-1-1,0-1 1,-2-1 0,0 0-1,-2 0 1,0-2 0,7-24-1,-13 31-1,-1 1-1,-1 0 0,0-1 0,-1 0 1,-1 0-1,-1 0 0,-1 0 1,0 0-1,-2 0 0,0 0 0,-1 0 1,0 0-1,-1 1 0,-2-1 0,-11-26 1,7 24-1,0 2 1,-2-1-1,0 1 1,-1 1 0,-1 0-1,-1 1 1,-24-21-1,-11-4-217,-65-39 0,25 19-984,84 56 785,0 1 1,0-1-1,-6-7 1,10 10 20,1 0 0,-1 1 1,1-1-1,0 0 0,0 0 1,0 0-1,0 0 1,0 0-1,1 0 0,-1 0 1,1 0-1,-1 0 1,1 0-1,-1-4 0,12-16-9648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4 140 960,'-4'-4'8697,"4"5"-8577,13-16 1047,22-17-2153,47-43-3948,-65 60 2754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1980,'-1'-2'1556,"-2"-15"409,4 10 3,5 11 2053,18 31-3329,-1 1-1,31 68 1,2 49 461,-42-112-923,62 219 1025,22 119 785,70 153 83,-86-357-1374,-65-141-568,4 2 145,-21-37-194,-6-10-56,1 1 0,-2-1 1,1 1-1,-14-15 0,13 18-71,0 0-1,-1 0 1,0 0-1,0 1 1,0 1-1,-1-1 1,0 1-1,0 0 1,0 1-1,-1 0 1,1 1-1,-1 0 1,0 1-1,0-1 1,0 2-1,0-1 1,-11 1-1,6 2 7,1 1 0,-1 0 0,1 1 0,0 0 1,0 1-1,0 1 0,0 0 0,-24 14 0,13-4 42,1 0 0,1 2 1,-33 30-1,42-34-20,2 0-1,0 1 1,0 1 0,2 0 0,0 0-1,0 1 1,2 0 0,0 1 0,0 0 0,2 0-1,0 1 1,1 0 0,1 0 0,1 0 0,0 0-1,0 31 1,3-37-17,0 0 0,1 0-1,0 0 1,1 0 0,1 0 0,0 0-1,0-1 1,1 0 0,0 1 0,1-1-1,8 12 1,-4-10-1,0 0 0,1-1-1,0 0 1,1 0 0,0-1-1,1-1 1,22 17 0,-7-11-1,1 0-1,0-2 1,1-1 0,1-1 0,0-2 0,0-1 0,62 10-1,-64-16-11,-1 0 0,1-2 0,-1-2 0,1 0 0,46-9 0,-57 7 0,-1-1 0,0 0-1,0-1 1,0-1 0,0-1 0,-1 0 0,0-1 0,-1 0 0,1-1-1,-2-1 1,1 0 0,-1-1 0,-1-1 0,14-15 0,-10 7 1,-1-1 0,-1-1 0,-1 0 0,-1 0 0,0-1 0,-2-1-1,-1 0 1,-1-1 0,7-33 0,-13 44 20,0-1-1,-1 0 1,0 0 0,-1 0-1,-1 0 1,0 1-1,-7-28 1,5 31 9,0 0-1,-1 0 1,-1 1 0,0-1-1,0 1 1,-1 0 0,0 1-1,-1 0 1,0 0 0,-1 0-1,-10-9 1,-11-7 36,-1 1-1,-1 2 1,-1 1 0,-1 2-1,-63-28 1,-189-53 27,197 73-284,70 21-48,-45-15-722,59 19 573,-1 0 1,1 0-1,1 0 0,-1 0 1,0-1-1,0 0 0,1 1 1,0-1-1,-1 0 0,1-1 1,-4-4-1,6-1-4346,6-3 2428,-4 11 1368,10-15-4060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 1892,'-25'-3'1226,"18"2"-501,-1-1 0,0 2 0,1-1 0,-1 1 0,1 0 0,-1 0 0,-11 3 0,19-3-674,-1 0-1,1 0 1,0 0-1,-1 1 1,1-1-1,-1 0 1,1 0-1,-1 0 1,1 1-1,0-1 1,-1 0-1,1 1 1,-1-1 0,1 0-1,0 1 1,-1-1-1,1 0 1,0 1-1,0-1 1,-1 0-1,1 1 1,0-1-1,0 1 1,0-1-1,0 1 1,-1-1-1,1 1 1,0-1-1,0 1 1,0-1 0,0 0-1,0 1 1,0-1-1,0 1 1,0-1-1,0 1 1,0-1-1,0 1 1,1-1-1,-1 1 1,0 0-1,4 10 151,0 1 0,1-1 0,0 1 0,1-1 0,0-1-1,1 1 1,14 16 0,67 69 761,-78-87-900,186 177 1006,163 98 314,-98-97-585,-161-116-520,268 191 536,-314-222-702,163 113 375,227 146 213,-247-157-389,-21-13 108,-159-119-341,-7-6 15,-7-5 88,-4-5-165,-1-1 0,0 1 0,0 0 1,-1 0-1,0 0 0,0 0 0,0 0 0,-1 1 0,0-1 0,0 1 0,0 0 0,-8-7 0,1 3 43,-1 0 0,0 1-1,0 0 1,-1 1 0,0 1 0,0 0-1,0 0 1,-1 2 0,0-1 0,0 2-1,0 0 1,0 0 0,0 2 0,-1 0-1,1 0 1,-1 1 0,-18 3 0,22-2-18,0 1 0,-1 0 0,1 1 1,0 0-1,0 1 0,0 0 0,1 0 1,-1 1-1,1 1 0,0 0 1,1 0-1,-1 1 0,1 0 0,1 1 1,-1 0-1,1 0 0,1 1 0,0 0 1,0 0-1,0 0 0,1 1 0,-6 14 1,8-15-19,1 0 0,0 1 0,0-1 0,1 1 1,0-1-1,1 1 0,0 0 0,1 0 0,0 0 0,0-1 1,1 1-1,0 0 0,1 0 0,4 13 0,-2-12-5,0 1-1,1-1 0,1 0 0,0-1 1,0 0-1,1 0 0,0 0 0,1 0 0,0-1 1,1-1-1,12 11 0,3-2-55,0 0 1,1-2-1,0-1 0,1-2 1,1 0-1,32 9 0,-37-13-50,1-2-1,1-1 1,-1-1-1,1-1 1,-1-1 0,1-1-1,0-1 1,0-1-1,0-2 1,-1 0-1,1-1 1,-1-1-1,27-10 1,-37 10 58,-1 0 0,0-1 1,0 0-1,-1-1 1,1 0-1,-2-1 0,1 0 1,-1-1-1,0 0 1,-1-1-1,0 0 0,0 0 1,7-14-1,-11 16 54,0 0 0,-1 0 1,0-1-1,-1 1 0,0-1 0,0 0 0,-1 0 0,0 0 1,0-1-1,-1 1 0,-1 0 0,1-1 0,-2 1 0,1 0 1,-1-1-1,0 1 0,-1 0 0,0 0 0,-5-13 0,2 11 16,0 1 1,-1 0-1,0 0 0,-1 1 0,0-1 0,0 1 0,-1 1 0,0 0 0,-14-11 0,-3-1 33,-1 1 1,-31-16-1,-24-8 60,-104-38 0,150 67-345,-4-3-1640,-47-11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99 338 1044,'-8'-16'7471,"8"16"-7405,1 22 3764,0-12-4657,16 112 2794,-2-7 91,-14-103-1357,0-10-569,-1-1-1,0 0 0,0 1 1,0-1-1,0 0 0,0 1 1,0-1-1,0 0 0,0 1 1,0-1-1,-1 0 0,1 1 1,-1 1-1,0-1 222,-2-3-31,-3-1-226,1 0 0,0-1 0,0 0-1,-1 0 1,2 0 0,-1-1 0,0 1-1,1-1 1,-1 0 0,1-1 0,0 1-1,1-1 1,-1 1 0,-4-9-1,1 1 12,0 0 0,1 0 1,0-1-1,1 1 0,-5-20 0,8 22-69,0 1 0,1-1 1,0 0-1,0 0 0,1 0 1,1 0-1,0 0 0,0 0 1,0 0-1,2 0 0,-1 0 1,5-9-1,-5 12-22,2 0 0,-1 0 0,1 0 0,0 1-1,1-1 1,-1 1 0,1 0 0,0 0 0,1 1 0,-1 0 0,1 0-1,1 0 1,-1 0 0,0 1 0,1 0 0,8-3 0,-5 2 3,0 2-1,0-1 1,0 1 0,1 1 0,19-3 0,-23 4-13,-1 1 1,1 1-1,0-1 1,0 1-1,0 0 0,0 0 1,-1 1-1,1 0 1,-1 0-1,9 5 1,-1 0 19,1 1 1,-1 1-1,-1 0 1,24 21-1,-36-29 72,-1-7-78,-3-59 32,2 54-48,1 0-1,1 0 1,0 0 0,1 0-1,0 0 1,0 1-1,1-1 1,1 0-1,0 1 1,0 0-1,1 0 1,10-16-1,-12 21-4,1 0-1,0 0 0,1 0 0,-1 1 0,1-1 0,-1 1 0,1 0 1,0 1-1,1-1 0,-1 1 0,1 0 0,-1 0 0,1 1 0,0-1 0,0 1 1,0 1-1,0-1 0,1 1 0,-1 0 0,0 1 0,1-1 0,-1 1 1,8 1-1,-8 0-95,1 0 1,-1 1-1,1 0 1,-1 0-1,0 0 0,0 1 1,0 0-1,0 0 1,0 1-1,-1 0 1,0 0-1,1 0 1,-1 0-1,-1 1 1,1 0-1,-1 0 1,0 0-1,5 7 1,-2 0-1025,0 0 0,12 25 0,-13-19-2779,8 26 0,-8-21-354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23 932,'-3'-1'480,"1"-1"0,0 0 0,0 0 0,1 0 0,-1 0 0,0 0 0,1 0 0,-4-6 4207,8 17-4284,8 21 207,23 43 1,-27-58-433,1-1-1,1 0 1,0 0-1,1-1 1,1 0-1,13 13 1,-22-24-115,-1-1 0,1 1 0,-1-1 0,1 0 1,0 1-1,0-1 0,0 0 0,0 0 0,0 0 0,0 0 1,0-1-1,0 1 0,0-1 0,0 1 0,0-1 0,1 1 1,-1-1-1,2 0 0,-2-1-22,-1 1 1,0-1-1,0 1 0,0-1 0,0 1 1,0-1-1,0 0 0,0 1 1,0-1-1,0 0 0,0 0 1,1-1-1,-1 1 33,2-2 91,-1 1-1,1-1 1,0 0 0,-1 0 0,0 0 0,1 0 0,-1 0 0,0-1 0,-1 1 0,3-5 0,-1 0 437,-1 0 1,1 1 0,1-15 0,-4 22-573,3-21 773,-3 20-696,0 0 1,0-1-1,1 1 1,-1 0-1,0 0 1,1 0-1,-1-1 1,0 1-1,1 0 1,-1 0-1,1 0 1,0 0-1,-1 0 1,1 0 0,0 0-1,1-1 1,15 0 152,-13 6-146,15 15-236,-2 0 0,25 36 0,-14-17-3297,1-4-5104,-22-26 4310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32 314 1536,'-23'-52'4999,"22"50"-3948,-7-14 3746,12 25-4374,69 143 895,-15-35-675,-17-25-524,20 44-846,-13-48-6387,-42-78 3917</inkml:trace>
  <inkml:trace contextRef="#ctx0" brushRef="#br0" timeOffset="1">195 86 1648,'-23'-85'6050,"31"102"236,38 103-5143,-27-71-754,165 411 1791,-151-382-1920,91 189-330,-106-229-2102,-18-37 947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135 953 2688,'-10'-4'334,"0"-1"0,0 0 1,0-1-1,0 0 0,1 0 0,0-1 0,0 0 0,1 0 0,-9-11 0,13 13-213,1 0-1,-1 0 0,1 0 0,0 0 0,1 0 1,-1-1-1,1 0 0,0 1 0,0-1 0,1 0 1,0 0-1,0 0 0,0 0 0,1 0 0,-1 0 1,2 0-1,-1 0 0,1 1 0,1-8 0,3-5 43,0 0 0,2 0 0,0 0 0,1 1 0,19-30-1,61-76 1012,-83 115-1069,14-16 751,0 0 1,43-40-1,-61 63-807,0 1 1,0-1-1,1 0 0,-1 1 0,0-1 1,1 1-1,-1-1 0,1 1 1,-1 0-1,1-1 0,-1 1 1,1 0-1,-1 0 0,1 0 1,-1 0-1,0 1 0,1-1 1,-1 0-1,1 0 0,-1 1 0,1-1 1,-1 1-1,0-1 0,1 1 1,-1 0-1,2 1 0,7 4 65,0 1-1,0 0 1,-1 0 0,0 1-1,0 0 1,-1 1-1,9 11 1,49 76 352,-21-28-270,23 39-1271,-60-96 766,-5-6-1466,9 11-7070</inkml:trace>
  <inkml:trace contextRef="#ctx0" brushRef="#br0" timeOffset="1">298 181 1876,'-28'-36'2947,"-1"1"0,-65-58 1,77 78-1920,15 14-1064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2 180 904,'0'0'10166,"-1"3"-9692,1 12-42,-1-11-49,7-8-38,27-18-698,-1-2-1,0-1 0,40-43 1,-38 27-4372,-22 23 1768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24 150 1892,'-4'0'4750,"3"0"-4646,-2 8 945,0 13-1324,3-20 498,0 7-43,0 1 1,0 0 0,1-1-1,0 1 1,1-1 0,3 12-1,1 9 190,5 16 216,1 0 0,30 70 0,33 40 225,-4-11-201,-60-117-162,22 36-1,-32-61 7,-4-9-324,-128-263 651,110 224-563,-25-79-1,37 94-80,2 0 0,1 0 0,-3-52 0,8 53 51,4-55-1,-1 71-119,1 0-1,0 0 0,0 1 0,1-1 0,1 1 1,8-15-1,-12 26-55,0 0 1,0 0-1,0 1 0,0-1 1,0 1-1,1-1 1,-1 1-1,0-1 0,1 1 1,0-1-1,-1 1 1,1 0-1,0 0 0,-1 0 1,1 0-1,0 0 1,0 1-1,0-1 0,3 0 1,-4 1-8,1 0 0,-1 0 0,0 0 0,0 0 1,0 0-1,1 1 0,-1-1 0,0 0 0,0 1 0,0-1 0,0 1 0,0-1 0,0 1 1,0 0-1,0-1 0,0 1 0,0 0 0,0 0 0,0 0 0,0-1 0,-1 1 1,1 0-1,0 0 0,-1 0 0,1 1 0,0-1 0,-1 0 0,0 0 0,1 0 1,-1 0-1,0 0 0,1 1 0,-1-1 0,0 2 0,3 13-8,-1 1 0,-1 0 0,-1-1-1,0 1 1,-1-1 0,-1 1 0,0-1 0,-10 32-1,-4 4-308,-33 68-1,12-51-34,9-17-5,22-47 245,7-5 107,-1 0 1,0 0-1,0 0 0,0 0 1,0 0-1,0 0 0,0-1 0,0 1 1,0 0-1,0 0 0,0 0 0,0 0 1,0 0-1,0 0 0,0 0 0,0 0 1,0 0-1,0 0 0,0 0 0,0 0 1,0-1-1,0 1 0,0 0 0,0 0 1,0 0-1,0 0 0,0 0 0,0 0 1,0 0-1,0 0 0,0 0 1,0 0-1,0 0 0,0-1 0,0 1 1,0 0-1,0 0 0,0 0 0,0 0 1,0 0-1,0 0 0,0 0 0,0 0 1,0 0-1,0 0 0,0 0 0,0 0 1,0 0-1,-1 0 0,1 0 0,0 0 1,0 0-1,0 0 0,0 0 0,0-1 1,0 1-1,0 0 0,0 0 0,0 0 1,0 0-1,0 0 0,-1 0 1,1 0-1,0 0 0,0 0 0,0 1 1,0-1-1,0 0 0,13-23 40,-13 22-39,0 1 1,0 0-1,0-1 0,0 1 1,0 0-1,1-1 0,-1 1 1,0 0-1,0-1 0,0 1 1,1 0-1,-1 0 0,0-1 1,0 1-1,1 0 0,-1 0 1,0-1-1,0 1 0,1 0 1,-1 0-1,0 0 0,1-1 1,-1 1-1,1 0 0,12-3 33,1 1 0,-1 1-1,1 0 1,-1 0-1,27 4 1,74 15 30,-80-11-38,213 48-570,-233-52 113,0 1 1,-1 1 0,16 7 0,-1 2-3670,-19-10 1931,-1-1-1236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115 381 1448,'-3'-11'538,"-1"0"-1,2-1 1,-1 1-1,2-1 1,0 0 0,0 1-1,1-1 1,0 0-1,1 1 1,0-1 0,1 0-1,7-21 1,-5 16-9,0-1 0,0 1 0,-2-1 0,0 1-1,-1-20 1,-1 35-483,0 1 0,0-1 0,-1 1 0,1-1 0,0 1 0,0-1 0,-1 1 0,1 0 0,-1-1 0,0 1 0,1 0 0,-1-1 0,0 1 0,1 0 0,-1 0 0,0 0 0,0 0 0,0-1 0,0 1 0,0 0 0,-1 1 0,1-1 0,0 0 0,0 0 0,-1 0 0,1 1 0,0-1 0,-1 1 0,1-1 0,0 1 0,-1 0 0,1-1 0,-1 1 0,1 0 0,-1 0 0,1 0 0,-1 0 0,-1 0 0,0 0-8,0 1 1,0-1-1,0 1 1,0 0-1,0 0 1,0 0-1,0 0 1,0 1-1,0-1 1,0 1-1,0 0 1,1-1-1,-1 1 1,1 0 0,0 1-1,-4 2 1,1 2-7,0 1 1,1 0-1,0-1 1,0 2-1,0-1 1,1 0-1,1 1 1,-1-1-1,1 1 1,1 0-1,-1 0 1,2-1-1,-1 1 1,1 0-1,1 0 1,-1 0 0,3 11-1,-1-14-20,-1 1 1,1 0-1,1-1 0,-1 1 0,1-1 0,0 0 1,1 0-1,-1 0 0,1 0 0,1 0 1,-1-1-1,1 0 0,0 0 0,0 0 1,0-1-1,0 1 0,1-1 0,0-1 0,0 1 1,0-1-1,0 0 0,12 4 0,-11-5-18,-1-1 0,1 1 0,0-1-1,0-1 1,0 1 0,0-1 0,0-1 0,0 1-1,0-1 1,0 0 0,-1-1 0,1 1 0,0-1-1,-1-1 1,1 1 0,-1-1 0,0 0-1,9-7 1,-5 4 2,-1-2 1,1 1-1,-1-1 0,-1 0 0,0-1 1,0 0-1,-1 0 0,0-1 1,0 0-1,4-11 0,0 0-5,-1-1 0,12-39 0,-20 54 37,0 1 0,-1-1 0,0 0-1,0 1 1,0-1 0,-1 0 0,0 0 0,-1 1-1,1-1 1,-1 0 0,-1 1 0,1-1-1,-1 1 1,-3-9 0,4 13-20,0 1 1,-1-1-1,1 1 0,0-1 1,-1 1-1,1 0 0,-1-1 1,1 1-1,-1 0 0,1 0 1,-1 0-1,0 0 0,0 1 1,1-1-1,-1 0 0,0 1 1,0-1-1,0 1 0,0-1 1,0 1-1,0 0 0,0 0 1,0 0-1,0 0 0,0 0 1,1 1-1,-1-1 0,0 0 1,-2 2-1,-3-1 7,0 1-1,0 0 1,0 1-1,0 0 1,0 0-1,-9 6 1,11-5-9,0 0 0,0 0 0,1 1-1,-1-1 1,1 1 0,0 0 0,1 0 0,-4 6-1,5-7-5,0 0 0,0 0-1,0-1 1,0 1-1,1 1 1,0-1-1,0 0 1,0 0 0,0 0-1,1 1 1,0-1-1,0 8 1,0-11-4,1 1 0,-1-1 0,0 0 0,1 1 1,-1-1-1,1 0 0,0 1 0,-1-1 0,1 0 1,0 1-1,0-1 0,0 0 0,0 0 0,0 0 0,0 0 1,0 0-1,0 0 0,0 0 0,0 0 0,1-1 1,-1 1-1,0 0 0,1-1 0,-1 1 0,0-1 0,4 1 1,2 1-13,1-1 1,-1-1 0,1 1-1,8-1 1,12 1 1,-17 2 6,0 1 0,-1 1 0,0 0 0,0 0 0,-1 1 0,1 0 0,-1 1 0,0 0 0,-1 0 0,0 1 0,0 0 0,12 17 0,-2-1 13,-2 1 0,-1 1-1,20 44 1,-19-31 5,-1 0 0,-2 1 0,9 48-1,-18-67-37,-1 1 0,-1 0 0,0 0 0,-2 0 0,-1 0 0,0 0 0,-8 36 0,7-49-61,-1 0 0,0 0 0,-1 0 1,1-1-1,-2 1 0,1-1 0,-10 13 0,10-17 38,1 0-1,0 0 0,-1-1 0,0 1 0,0-1 0,0 0 0,0 0 0,0 0 1,-1-1-1,1 0 0,-1 1 0,0-2 0,0 1 0,1 0 0,-7 0 1,9-2 41,-1 0 1,0 0 0,1 0 0,-1 0-1,1 0 1,-1-1 0,0 1 0,1-1-1,-1 0 1,1 0 0,-1 0 0,1 0-1,0 0 1,-1 0 0,1-1 0,0 1-1,0-1 1,0 0 0,0 0 0,0 1-1,0-1 1,-1-3 0,-3-3 21,0 0-1,1 0 1,0 0 0,-5-14 0,5 9 6,0 0 1,1-1 0,1 0-1,-3-21 1,1-58 56,6 50-26,1 0-1,3 0 0,13-52 0,44-123 264,22 8 583,-83 208-868,0 0 0,0 0 0,0 0 0,0 1 0,0-1 1,1 0-1,-1 1 0,1-1 0,-1 0 0,1 1 0,-1 0 0,1-1 0,0 1 0,3-2 0,-3 3 68,10 9 52,-10-8-137,0 0 0,-1 0 1,1 0-1,-1 0 0,1 0 1,-1 1-1,0-1 1,1 0-1,-1 1 0,2 2 1,14 26 90,-1 1 1,18 50-1,-21-45 7,35 62 0,-16-38-1861,-31-58 751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198 164 1940,'-69'-91'3305,"60"81"-2762,-1 0-1,1 1 1,-2 0 0,1 0 0,-2 1-1,-12-7 1,23 15-521,1-1 0,-1 1 1,1 0-1,-1 0 0,0-1 0,1 1 0,-1 0 0,1 0 1,-1 0-1,0 0 0,1 0 0,-1 0 0,1 0 0,-1 0 1,0 0-1,1 0 0,-1 0 0,1 0 0,-1 1 0,-1-1 1,-5 2 187,6-2-221,0 0 0,0 0 0,0 1 0,0-1 0,0 0 0,0 1 0,0-1 0,0 1 1,1-1-1,-1 1 0,0-1 0,-1 2 0,0-1-45,2 0 16,-1-1 0,1 1 0,-1-1 0,1 1 0,-1-1 0,1 1 0,-1-1 0,1 1 0,0 0 0,-1-1 0,1 1 0,0 0 0,-1-1 0,1 1 0,0 0 0,0-1 0,0 1 0,0 0 1,0 0-1,0-1 0,0 1 0,0 0 0,0 0 0,0 0-128,-1 0 1,1 0 0,0 0-1,0 0 1,0 0-1,0 0 1,0 0-1,0 0 1,0 0 0,0 0-1,0 0 1,0 0-1,1 0 1,-1 0 0,0 0-1,1 1 1,1 1-496,-2 1-1535</inkml:trace>
  <inkml:trace contextRef="#ctx0" brushRef="#br0" timeOffset="1">410 438 856,'10'91'5071,"5"37"-2305,-11-104-2300,2 0 1,12 33-1,-16-51-377,1 1 1,0-1-1,0 0 0,0 0 0,1 0 1,0 0-1,0-1 0,1 1 0,-1-1 1,1 0-1,0 0 0,0-1 0,10 7 1,-11-10 62,1 1 0,-1 0 0,1-1 0,-1 0 0,7 1 0,-8-2 166,1 0 60,21-10 980,-24 9-909,0-1-41,-1-1-319,0 0-1,0 0 1,0 0 0,0 0 0,0 1 0,0-1-1,-1 0 1,0 0 0,1 0 0,-1 1 0,0-1-1,0 0 1,-1 1 0,1-1 0,-1 1 0,1-1 0,-1 1-1,0 0 1,1-1 0,-5-3 0,-4-3 33,-1 0 0,1 0 0,-16-9 0,2 3-388,-27-13 1,-1 4-4518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18 145 912,'0'0'7153,"0"7"-6561,-6 64 1341,5-63-1726,1 1 1,0 0-1,0 0 0,3 10 0,-1 8 210,3 11 275,1 1-1,14 47 1,-20-83-583,1-1 24,-1 8 229,-4-15 500,-6-18 240,9 20-1431,-5-12 373,0 0-1,1-1 0,1 0 1,1 0-1,0 0 0,1 0 0,0-1 1,2-28-1,0 15 62,-1 18-58,0-1 1,1 1 0,1-1 0,0 1 0,1 0 0,0-1 0,1 1 0,1 0 0,-1 0 0,2 1-1,0-1 1,7-12 0,-5 12-6,-2 2 13,1 0 0,12-14 0,-16 20-48,18-13 71,-18 16 4,1 4-60,8 10-6,-11-13-15,0 0 0,1 0 0,-1 1 0,0-1 0,0 0 0,0 0 0,1 1 0,-1-1 0,0 0 1,0 1-1,0-1 0,0 0 0,0 1 0,0-1 0,1 0 0,-1 1 0,0-1 0,0 0 0,0 1 1,0-1-1,0 0 0,0 1 0,0-1 0,-1 1 0,-2 28 23,-2-1 0,-15 52 0,11-48 0,-9 60-1,18-89-24,0 0 0,0 0 0,0 1 0,0-1 0,1 0 0,-1 0-1,1 0 1,0 0 0,0 0 0,0 0 0,0 0 0,0 0 0,1 0-1,-1 0 1,1 0 0,0-1 0,0 1 0,0-1 0,0 0 0,0 1 0,4 1-1,3 4-3,1-2 0,1 1 0,-1-1-1,15 5 1,2 2 2,48 28 27,-73-40-17,-1 0 0,1 0 0,0 1 0,-1-1 0,1 0-1,-1 1 1,0-1 0,1 1 0,-1 0 0,0-1 0,0 1-1,0 0 1,0 0 0,1 1 0,-5 2 12,-9 13 7,12-18-26,0 1 0,0-1 0,0 0 0,-1 0 0,1 1 0,0-1 0,0 0 0,0 0 0,0 1 0,-1-1 0,1 0 1,0 0-1,0 1 0,-1-1 0,1 0 0,0 0 0,0 0 0,-1 0 0,1 1 0,0-1 0,0 0 0,-1 0 0,1 0 0,0 0 0,-1 0 1,1 0-1,-1 0 0,-19 3-68,-1 0-1229,-39 2-1,48-5 335,-12-2-5290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1844,'4'-1'-37,"-3"0"366,0 0 0,0 1 0,1-1 0,-1 0 0,0 1 0,0 0 0,1-1 0,-1 1 0,1 0 0,-1 0 0,0-1 0,1 1 0,-1 0 0,1 0 0,-1 1 0,0-1 0,1 0 0,-1 0 0,0 1 0,1-1 1,-1 1-1,0-1 0,2 2 0,8 10 405,-10-12-406,1 2-15,7 5-13,-7-6-8,-1 1 3,1-1-149,-1 0 0,0 0 0,0 0 0,0 0 0,1 0 1,-1-1-1,1 1 0,-1 0 0,0-1 0,1 1 0,2 0 0,-2-1 228,2-2-13,8-8-33,-1 0 0,-1 0 0,0-1 0,0-1 0,12-19 0,-8 12 376,23-26-1,-36 44-471,4 2-131,-2 0-103,1-1 1,-1 1-1,1 0 0,-1 1 1,1-1-1,-1 0 1,0 1-1,0 0 0,1 0 1,-1 0-1,-1 0 1,1 0-1,0 1 1,0-1-1,-1 1 0,0 0 1,1-1-1,1 5 1,1 2-188,-1 0 1,-1 0 0,1 0 0,-2 1-1,1 0 1,-1-1 0,1 13 0,0 69-1996,-3-79 1821,0 2-1124,-2 0 0,0 0 0,-7 26 0,-1 4-2252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1479 2308,'-61'23'1894,"33"-12"531,-44 12-1,71-23-1224,8-3-681,116-58 395,613-302 562,-374 193-1044,481-222 286,169-10-124,-872 351-592,89-29-866,-213 74 667,-13 5 62,0 0-1,1-1 1,0 1 0,-1 0 0,1 1 0,4-1 0,-7 1-327,-6 3-68,-161 89-1942,-11-11-106,109-51 1431,-106 48-1383</inkml:trace>
  <inkml:trace contextRef="#ctx0" brushRef="#br0" timeOffset="1">1594 1002 940,'-624'335'2256,"157"-69"-77,195-96 757,255-158-2139,16-10-231,5-3 8,34-19 242,577-318 1063,-437 246-1562,583-295 732,15 28-301,-416 200-437,-173 75-112,145-75 96,-283 133-449,41-25-55,-75 41-430,0 0 0,-2-1 0,23-21 0,-25 18-4797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40 856,'0'-9'1096,"-1"7"-100,1-1-93,-1-22 8082,3 33-8593,4 26 204,1 38 0,-6 5 508,-14 120 0,-28 75 787,27-187-1274,10-59-434,-2 5 166,1 0 0,2 0 0,1 0 0,3 32 0,-1-61-322,-1 0 0,2-1 0,-1 1 0,0-1 0,0 1 0,0 0 0,1-1 0,-1 1 0,1-1 0,-1 1 0,1-1 0,0 0 0,-1 1 0,1-1 0,0 1 0,0-1 0,0 0 0,0 0 0,0 0 0,0 1 0,1-1 0,-1 0 0,0 0 0,0-1 0,1 1 0,-1 0 0,1 0 0,-1-1 0,1 1 0,-1-1 0,1 1 0,-1-1 0,1 1 0,1-1 0,5 0-131,0-1-1,0 0 0,0-1 0,0 1 0,0-1 0,0-1 1,-1 0-1,1 0 0,-1 0 0,0-1 0,0 0 1,8-6-1,-5 2-993,0 0 0,15-15 0,-14 10-2783,15-22 0,-14 15-586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1940,'3'-2'7693,"-3"2"-7588,5 10 1130,3 15-1411,30 127 2720,-27-98-1940,20 107 798,-20-97-956,1 5-5425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19 247 1876,'-6'-20'1499,"3"12"-612,1 0-1,0 0 1,0 0 0,-1-13 0,3 20-233,0-3-40,0-2-208,0 0 1,0 0-1,0 0 1,1 0-1,0 0 1,3-10-1,-2 10-154,1 0-1,0 0 1,0 1-1,0-1 1,1 1-1,0-1 0,0 1 1,0 1-1,1-1 1,-1 0-1,1 1 0,0 0 1,10-6-1,-5 4-4,0 1-1,1-1 0,-1 1 0,1 1 1,0 0-1,20-4 0,-29 8-148,15-2 166,-17 3-260,0-1-1,0 0 1,0 0-1,0 0 0,0 1 1,0-1-1,0 0 1,0 0-1,0 0 0,0 1 1,1-1-1,-1 0 1,0 0-1,0 0 1,0 0-1,0 0 0,0 1 1,1-1-1,-1 0 1,0 0-1,0 0 1,0 0-1,0 0 0,1 0 1,-1 0-1,0 0 1,0 0-1,0 0 0,1 0 1,-1 0-1,0 1 1,1-2-1,-1 2 1,0-1-1,1 0 0,-1 0 1,0 0-1,1 0 1,-1 0-1,1 0 1,-1 0-1,0 1 1,1-1-1,-1 0 0,0 0 1,0 0-1,1 1 1,-1-1-1,0 0 1,1 0-1,-1 1 1,0-1-1,0 0 1,1 1-1,-1-1 0,0 0 1,0 1-1,0-1 1,0 0-1,1 1 1,-1 5 21,1-1-1,-1 1 1,0-1 0,0 1 0,-1-1 0,0 0 0,0 1 0,0-1 0,0 0 0,-4 7 0,-25 55 60,12-31-58,9-16-10,1 1-1,1 0 1,0 0-1,-3 24 0,9-37-10,0 0 0,1 0 0,-1 0 0,2 0 0,-1 0 0,1 0 0,0 0 0,1 0 0,0 0 0,0-1 0,1 1 0,0-1 0,0 1 0,6 9 0,1-3 2,0 0 1,1-1-1,1 0 0,19 17 1,58 38 21,-81-63-21,-1 1 0,1 0 0,-1 0-1,-1 0 1,1 1 0,7 10 0,-14-16-4,1 0 0,-1-1 0,0 1 0,0 0 0,0 0 0,1 0-1,-1-1 1,0 1 0,0 0 0,0 0 0,0 0 0,0 0 0,0-1 0,0 1-1,-1 0 1,1 0 0,0 0 0,0-1 0,-1 1 0,1 0 0,0 0 0,-1-1-1,1 1 1,-1 0 0,1 0 0,-1-1 0,1 1 0,-1-1 0,0 1 0,0 0-1,-1 1 7,-1 0 0,1 0-1,-1 0 1,0 0-1,0 0 1,-4 1 0,-14 5-198,0-1 0,0-2 1,-1 0-1,1-1 0,-1-1 1,0-1-1,0-1 0,-24-2 1,41 0-263,-1 0 1,1 0 0,0 0-1,-9-4 1,-7-5-5891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3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1467 216 980,'-14'-10'373,"0"1"0,0 1 1,-1 0-1,0 1 0,0 0 0,-1 1 0,0 1 1,0 1-1,0 0 0,-1 1 0,-29-1 1,4 1-78,0 2 0,1 2 1,-1 2-1,0 1 0,1 3 1,0 1-1,1 2 0,0 2 1,-49 21-1,23-4 140,-73 43-1,104-50-199,1 1-1,1 1 1,1 2-1,-38 39 1,-77 108 459,114-129-397,1 3-1,-33 67 0,46-74-143,2 1 0,1 1-1,3 1 1,1 0 0,2 1-1,3 0 1,-5 78 0,11-93-85,2 1 1,1-1 0,1 0-1,1 0 1,2 0 0,1 0 0,1-1-1,1 0 1,1-1 0,2 0 0,1 0-1,29 44 1,-26-50-20,0 0-1,1 0 1,2-2-1,0 0 1,39 29-1,-23-22 1,1-2-1,1-2 1,1-1-1,2-1 1,-1-3 0,2-1-1,0-2 1,1-2-1,45 7 1,-20-9 11,1-2 0,95-3 0,-106-8-23,1-2 0,-2-2-1,1-3 1,-1-3 0,-1-2 0,72-29 0,-68 20-9,-1-3-1,-1-3 1,-1-2 0,50-39 0,-69 42 6,-2-1 1,42-46 0,-55 50 29,-1-1 0,-1-1 1,-2-1-1,20-40 0,33-93 233,-60 130-145,-1 0-1,-2-1 1,8-65-1,-13 63 38,-2 0 0,-2 0 0,-10-69 0,3 58-17,-2 0 0,-1 0 0,-3 1 1,-2 1-1,-2 1 0,-24-45 0,22 52 7,-1 0 1,-2 2 0,-1 0-1,-2 2 1,-44-44 0,-53-36 153,98 93-245,1 2 1,-2 0 0,0 1 0,-33-13 0,22 14-224,0 3 1,0 0 0,-1 3 0,-1 1 0,1 2-1,-1 2 1,0 1 0,0 2 0,0 1 0,0 3-1,0 1 1,0 2 0,-43 12 0,70-15-458,-1 2 1,1 0 0,0 0-1,-18 12 1,20-11-1368,1 1 1,-15 15-1,-2 7-2747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48 1632,'22'-48'11873,"-24"53"-11203,-90 182 1983,59-115-2084,-108 236 1335,-34 70-276,42-91-713,78-167-502,19-36 16,-14 30-2966,51-121 2200,1-17 92,0 9 48,0 0-1,-1-1 1,-1 1 0,-3-28-1,3 40 187,-1 0-1,1 0 1,-1 0 0,0-1-1,0 1 1,0 0 0,-1 0-1,1 0 1,-1 1 0,1-1-1,-1 0 1,0 0 0,0 1-1,0-1 1,-1 1 0,1 0-1,-1 0 1,1 0 0,-1 0-1,1 0 1,-1 0-1,0 1 1,0-1 0,0 1-1,0 0 1,0 0 0,0 0-1,-1 0 1,-3 0 0,-8 0 49,1 0 1,-1 1-1,1 1 1,0 1-1,-1 0 1,1 0 0,0 2-1,-27 9 1,15-3 59,0 2 1,1 1 0,-39 26 0,44-25-26,1 1 1,0 1 0,2 0-1,-1 2 1,2 0-1,0 1 1,1 0 0,1 1-1,-16 31 1,25-39-43,-1 1 1,2-1-1,0 1 1,0-1-1,1 1 0,1 1 1,0-1-1,0 15 1,2-18-14,0 1 1,2-1 0,-1 1-1,1-1 1,0 1-1,1-1 1,1 0-1,-1 0 1,2 0 0,-1-1-1,7 11 1,-4-9-2,1 0 0,0-1 0,0 0 0,1-1 1,0 1-1,1-2 0,0 1 0,0-1 0,0-1 0,21 11 0,-17-11-3,1-1-1,-1-1 0,1 0 0,0-1 0,0-1 1,0 0-1,1-1 0,20 0 0,-15-3-17,1 0 1,-1-1-1,0-1 0,1-1 1,-1-1-1,-1-1 0,1-1 0,-1-1 1,0 0-1,-1-2 0,0 0 1,0-1-1,19-16 0,-15 8-10,-1-2 1,-2 0-1,0-1 0,-1-1 0,-2-1 0,0 0 1,-1-1-1,-2-1 0,0-1 0,-2 1 0,-1-2 0,-1 0 1,10-48-1,-18 61 18,0 0 0,0 0 0,-2 0 0,0 0 0,0 0 0,-2 0 0,1 0 0,-2 0 0,0 0 0,-1 1 0,-1 0 0,0-1 0,0 2 0,-2-1 0,0 0 0,0 1 0,-1 1 0,-1-1 0,0 1 0,-1 1 0,0 0 0,0 0 0,-1 1 0,-23-16 0,7 9-103,0 1 0,-2 2 0,1 1-1,-2 1 1,-32-9 0,53 18 516,5 0-2144,29-7-11938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72 1728,'-3'-14'1127,"-3"-24"2406,5 18 2635,0 48-5036,0-20-989,0-1-1,1 1 0,1-1 1,-1 1-1,4 13 1,11 33 366,3-1-1,3-1 1,1 0 0,3-2 0,55 85 0,4-18 7,99 109 1,21-16 104,-123-130-631,-80-79-4,-8-4-87,-16-5 108,-1 1 0,0 1 1,0 1-1,-1 1 0,1 1 0,-1 2 0,-26 0 1,17 3 72,-1 1 0,1 1 0,0 2 1,-57 17-1,65-12-4,-1 0 1,2 2-1,0 1 1,-31 22-1,41-25-25,0 1 0,0 1-1,2 0 1,-1 1 0,2 0-1,0 1 1,0 0 0,2 1-1,-17 31 1,23-37-29,-1 0 0,2 0 1,-1 0-1,1 0 0,1 1 1,0-1-1,0 1 0,1 0 1,0-1-1,1 1 0,0 0 0,1 0 1,0-1-1,1 1 0,0-1 1,1 1-1,0-1 0,7 16 1,-5-17-10,0 0 1,1 0-1,0-1 1,1 0-1,-1 0 1,2-1-1,-1 1 1,1-2-1,0 1 1,0-1-1,1 0 1,0-1-1,14 7 1,-1-2 3,2-2 0,-1 0 0,1-1 1,40 6-1,-31-8-24,0-1 0,0-1 1,0-2-1,55-5 0,-60 0-20,0 0 0,0-2 0,-1-1 0,0-2-1,27-11 1,-39 13 12,0-1-1,0-1 0,-1 0 0,0 0 0,-1-2 1,0 1-1,-1-2 0,0 0 0,0 0 1,9-15-1,-11 13 7,0-1 1,-1-1-1,-1 0 0,-1 0 1,0 0-1,-1-1 1,0 0-1,-2 0 0,0-1 1,2-22-1,-5 27 24,0 1-1,-1 0 1,-1-1 0,0 1-1,-1 0 1,0-1 0,-1 1-1,0 1 1,-1-1-1,0 0 1,-1 1 0,0 0-1,-1 0 1,0 0 0,-13-15-1,5 9 15,-2 1 0,0 1-1,0 1 1,-2 0 0,-29-17-1,-94-45 69,-8 16-34,30 15-1083,111 41-67,0-1 0,-14-10 0,21 14 964,1 1-1,0-1 1,-1 1-1,1-1 1,0 1-1,0-1 1,-1 0 0,1 1-1,0-1 1,0 1-1,0-1 1,0 0-1,0 1 1,0-1-1,0 0 1,0 1-1,0-1 1,0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134 126 1960,'-27'-30'3644,"-2"1"0,-49-37 2004,88 71-5269,491 240 1298,-119-77-1141,-142-60-218,58 12 17,65 28 18,52 11-306,-403-155-75,0-1-1,0 0 1,1-1-1,16 1 1,-27-3 22,0-1 1,-1 1-1,1-1 1,0 1-1,-1-1 1,1 0-1,0 1 1,-1-1-1,1 0 0,-1 0 1,0 0-1,1 0 1,-1 0-1,0-1 1,1 1-1,-1 0 1,0-1-1,2-2 0,-3 4 6,1-1 0,-1 0 1,1 1-1,-1-1 0,1 0 0,-1 0 1,0 0-1,1 0 0,-1 0 0,0 1 1,0-1-1,1 0 0,-1 0 0,0 0 1,0 0-1,0 0 0,0 0 0,0 0 1,0 0-1,-1-1 0,1 0 4,0 0 0,1 0-1,-1 1 1,0-1 0,0 0 0,0 0 0,-1 0 0,1 0 0,0 0 0,-1 0 0,1 1 0,-1-1-1,0 0 1,0-2 0,-2-2 11,1-1 12,-1 1 0,0-1 0,0 1 0,0 0 0,-1 0 0,0 1 0,0-1 1,0 1-1,-1-1 0,0 1 0,0 1 0,0-1 0,0 1 0,-1 0 0,0 0 0,0 0 0,0 1 0,-8-3 0,4 1 28,-1 2 0,1 0-1,-1 0 1,0 1 0,0 0-1,0 0 1,0 2-1,0-1 1,0 1 0,-17 3-1,7 1 19,1 2 0,-1 0 0,1 1-1,1 1 1,-1 1 0,1 0-1,1 2 1,0 0 0,0 1 0,1 1-1,1 0 1,0 1 0,0 1-1,-14 19 1,17-16-25,0 0 0,1 0 0,1 1 0,1 0 0,1 1 0,0 0 0,2 1 0,0 0 0,1 0 0,1 0 0,-3 34 0,7-42-33,1 0-1,0-1 1,1 1 0,0 0 0,1 0 0,0 0 0,1-1 0,1 1 0,0-1 0,0 0 0,2 0 0,-1 0 0,1-1 0,1 0 0,0 0 0,0-1 0,11 12-1,-6-10-72,0 0 0,1-1-1,-1-1 1,2 0-1,0-1 1,0 0-1,1-1 1,-1-1 0,2 0-1,-1-1 1,1 0-1,29 5 1,-25-7-36,0-2-1,1 0 1,-1-1-1,1 0 1,-1-2 0,1-1-1,32-6 1,-38 4 47,0-1-1,0 0 1,0-1 0,0 0 0,-1-1 0,0-1 0,-1 0-1,1-1 1,-2-1 0,17-14 0,-17 12 75,0 0 1,0-1 0,-1 0-1,-1 0 1,0-2-1,-1 1 1,0-1-1,-1 0 1,-1-1 0,-1 0-1,0 0 1,-1 0-1,0-1 1,3-29-1,-7 23 68,-1 0-1,-1 1 0,-1-1 0,0 1 0,-2 0 0,-1 0 0,0 0 0,-17-39 0,10 35-87,0 1 0,-2 0 0,-1 2 0,0-1 0,-2 2 0,-33-35 0,45 52-164,0 1 1,1-1-1,-1 1 1,-1 0-1,1 1 1,0 0-1,-1-1 1,0 2-1,0-1 1,0 1-1,-9-3 0,-11 3-2966,-1 6-3537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1024,'1'-12'1342,"7"-21"6866,-7 25-2985,-36 322 78,26-259-4401,2 0 1,0 88-1,7-136-820,1-1 1,-1 1-1,1-1 0,1 0 1,-1 1-1,1-1 1,0 0-1,3 7 0,-3-10-37,0 1-1,0-1 1,1 0-1,-1 0 0,1 0 1,0 0-1,0 0 1,0 0-1,0-1 0,0 0 1,1 1-1,-1-1 1,1-1-1,4 3 0,0-1-74,1 0 1,-1 0-1,0-1 0,1-1 0,0 1 0,-1-1 1,1-1-1,-1 0 0,11-1 0,7-2-945,45-12-1,-54 10 206,0-1-1,0 0 0,-1-2 0,23-13 1,26-21-7398,-34 20 3075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1420,'-7'-24'11565,"24"213"-9317,17-6-988,-17-101-2124,-16-78-240,0 5 1595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66 2064,'-2'4'6554,"-2"3"-6029,1 0-1,0 0 1,0 1 0,-3 12 0,-3 33 133,3 0 1,1 0-1,3 0 1,3 0-1,2 1 1,2-1 0,22 99-1,-18-109-655,-1-8 2883,-7-34-2190,0-5-151,-1-19-187,-11-135 1419,11 150-1731,3-143 1018,1 112-795,1 1 0,2 0 0,1 0 0,26-67 0,-29 93-195,5-12 83,14-26 0,-5 28-68,-16 19-77,2-1 0,-4 3-11,0 1 0,0-1 1,0 1-1,0-1 0,1 1 0,-1-1 1,0 1-1,0 0 0,0-1 0,0 1 0,1 0 1,-1 0-1,0 0 0,0 0 0,1 0 0,-1 0 1,0 1-1,0-1 0,2 1 0,17 7 5,-19-6 3,1 0 2,4 7 6,3 8-9,-9-11-6,-1-2 1,2 5-1,-1 0 0,-1 0 0,0-1 1,0 1-1,0 0 0,-1 0 0,-1 0 0,-4 13 0,6-20 0,-47 118 11,0 1-3,45-114-11,1 0 0,1 0 0,0 0 0,0 0 0,0 0 0,1 0 0,0 14 0,1-17-4,-1 0 0,1 0 0,0 1 0,1-1 1,-1 0-1,1 0 0,-1 0 0,1 0 0,0-1 0,1 1 0,-1 0 0,1-1 0,-1 0 1,6 6-1,7 3-21,-1-1 1,2 0 0,24 13-1,57 23-99,-60-30 58,-21-11 34,-14-5 26,0 0 0,1-1 1,-1 1-1,0 0 0,0 0 1,0 1-1,0-1 1,0 0-1,0 1 0,-1-1 1,3 3-1,-3-3-14,-5 2-59,-3 1 65,1 0 1,-1 0-1,0-1 1,0 0 0,0 0-1,-1-1 1,1 0-1,-1 0 1,-8 1 0,-40 4-1070,-61 0 0,113-6 837,-1-1-1,1-1 1,-1 1-1,1-1 1,0 1-1,-1-1 1,1-1-1,0 1 1,0 0-1,0-1 1,-7-4 0,7 4-927,1-1 0,0 1 1,0-1-1,0 0 1,0 1-1,0-1 1,-3-5-1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954 287 1432,'-10'-8'410,"0"1"1,-1-1-1,0 2 0,0 0 0,0 0 1,-1 1-1,0 0 0,0 1 0,0 0 0,-1 1 1,1 1-1,-1 0 0,1 0 0,-1 1 1,0 1-1,-23 2 0,9 2-37,0 0 0,0 2 0,1 1 0,0 1 0,0 2 0,0 0 0,-39 23 0,35-14-55,2 0 0,0 2 1,1 1-1,1 2 1,-36 40-1,30-25-71,2 2-1,2 0 1,2 2-1,2 1 1,1 1 0,3 1-1,2 0 1,-21 81-1,26-69 30,-8 71-1,18-95-152,2 1-1,1 1 1,6 49-1,-2-58-69,1 0 1,1-1-1,1 1 0,2-1 0,0-1 1,2 0-1,1 0 0,1-1 0,0 0 0,2-1 1,1-1-1,1-1 0,1 0 0,1-1 1,0-1-1,1 0 0,35 23 0,-25-23-10,1-1-1,1-1 0,0-2 1,0-1-1,2-2 0,0-1 1,59 11-1,-49-15-10,0-2 0,0-3-1,0-1 1,0-2 0,0-2 0,50-10 0,-16-2 5,107-35 0,-147 37-15,-1-1-1,-1-3 0,0 0 1,-2-3-1,55-39 0,-42 21 6,-2-1-1,60-69 0,-82 81 12,-2 0 0,-1-2 1,-1 0-1,-2-1 0,0-1 0,20-57 0,-24 49 57,-1-1 1,-2-1-1,-2 0 1,-2 0-1,-2 0 1,-2-83-1,-6 87 57,-2 0 0,-1 1 0,-2 0 0,-19-47 0,6 27 128,-50-89 1,56 118-185,-2 1 0,0 0 0,-1 1 0,-2 2 0,0 0 0,-2 1 0,0 1 0,-2 1 0,-31-19 1,9 11 30,-2 2 1,-1 3 0,-1 1-1,-63-17 1,72 27-425,-1 1 0,0 1 0,0 3 0,-1 2 0,0 1-1,0 3 1,0 1 0,0 3 0,-78 13 0,108-13-379,1 1 0,0 0 0,0 1 0,-12 7 0,13-6-1222,1 1 0,-10 8 0,-10 9-2857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26 1384,'0'0'1540,"0"-2"-132,1-22 8013,-50 229-6243,41-169-2903,-28 121 892,-35 191 837,53-222-1433,-13 130 439,21 90 275,14-292-935,-4-53-312,-5-6-115,-6-5 69,-1 0 0,0 1 0,0 0 0,-1 0 0,-16-7 0,16 11 4,0 1 0,0 0 0,0 1 0,0 1 0,-1 0-1,1 1 1,0 0 0,-25 2 0,15 1-3,1 2 0,-1 0-1,1 1 1,-28 11 0,33-9 5,1 0 1,0 1 0,1 0-1,0 1 1,0 1 0,1 0-1,0 1 1,0 1 0,2 0-1,-1 1 1,-18 25 0,29-34 0,-1-1 0,1 2 1,-1-1-1,1 0 0,0 0 1,1 0-1,-1 1 0,1-1 1,0 1-1,0 0 0,0-1 1,1 1-1,-1 0 0,1-1 1,0 1-1,1 0 0,-1-1 1,1 1-1,0-1 0,0 1 1,3 6-1,-1-4 3,0 0 0,1-1 0,0 1 0,0-1 0,0 0 0,1-1 0,0 1 0,1-1 0,-1 0 0,1 0 0,0 0 0,12 7 0,0-3-1,0 0 0,1 0 0,0-2 0,1-1 0,-1 0 1,35 5-1,-20-7-11,1-1 0,0-1 0,36-4-1,-47 0-1,0 0-1,-1-2 0,0-1 1,0-1-1,0 0 0,0-2 0,-1-1 1,-1-1-1,31-17 0,-40 19 7,-1-1 0,1 1 0,-1-2-1,-1 1 1,1-2 0,-2 1 0,0-1 0,0-1-1,-1 0 1,0 0 0,-1 0 0,0-1 0,-1 0-1,-1 0 1,0-1 0,5-22 0,-7 19 1,0 0 1,-1 0 0,-1 0-1,-1 0 1,-1 0 0,0 0-1,-1 0 1,0 1 0,-2-1-1,0 0 1,-9-22 0,5 21-7,0 0 1,-2 1 0,0 0 0,-1 1-1,0 0 1,-1 0 0,-1 1 0,-1 1-1,-24-21 1,4 10-457,-70-40-1,15 12-2603,74 38 769,9 6-4912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1640,'6'-23'2192,"-1"-1"0,-2 0-1,1-31 1,-4 55-2054,0-1 1,0 1 0,0 0-1,0-1 1,0 1-1,0-1 1,0 1-1,0 0 1,0-1-1,0 1 1,0-1-1,0 1 1,0 0-1,0-1 1,0 1-1,0-1 1,1 1-1,-1 0 1,0-1-1,0 1 1,0 0 0,1-1-1,-1 1 1,0 0-1,0 0 1,1-1-1,-1 1 1,0 0-1,1 0 1,0-1-1,-1 1-77,1 0 0,0 0 0,0 1-1,-1-1 1,1 0 0,0 0 0,-1 1 0,1-1-1,0 1 1,-1-1 0,1 0 0,-1 1 0,1-1-1,-1 1 1,2 0 0,22 30 304,255 350 2444,-224-313-2514,92 103 337,67 29 100,-207-193-716,71 66 201,22 20 253,-94-87-404,-6-6-63,0 0 1,0 0 0,0 0 0,0 0 0,0 0 0,0 1 0,0-1 0,0 0-1,0 0 1,0 0 0,0 0 0,0 0 0,0 0 0,0 1 0,0-1 0,0 0-1,0 0 1,0 0 0,0 0 0,0 0 0,0 0 0,0 0 0,0 0 0,0 1-1,-1-1 1,1 0 0,0 0 0,0 0 0,0 0 0,0 0 0,0 0 0,0 0-1,0 0 1,0 0 0,0 0 0,-1 0 0,1 0 0,0 0 0,0 0 0,0 1-1,0-1 1,0 0 0,0 0 0,-1 0 0,1 0 0,0 0 0,0 0 0,0 0-1,0-1 1,0 1 0,0 0 0,0 0 0,-1 0 0,1 0 0,0 0 0,0 0-1,0 0 1,0 0 0,0 0 0,0 0 0,0 0 0,-1 0 0,1 0 0,0 0-1,0-1 1,-25-2 15,0 1 0,-43 2-1,45 4-10,0 0 0,1 1 0,0 2 0,0 0 0,1 1 0,-1 1 0,-35 22 0,41-21 0,1 2 0,0-1 1,0 2-1,1 0 0,1 0 0,0 1 1,1 1-1,1 0 0,-19 32 0,24-35-3,0 1-1,0-1 0,2 1 0,-1 0 1,2 1-1,-1-1 0,2 0 1,0 1-1,0 20 0,2-25-1,0-1 0,1 1 0,1 0 0,0-1 0,0 1 0,0-1 0,1 0-1,0 0 1,1 0 0,-1 0 0,2 0 0,-1-1 0,1 1 0,0-1 0,13 12 0,-9-10-1,1-1 1,0-1-1,0 1 1,1-2-1,0 1 0,0-2 1,1 1-1,0-2 1,0 1-1,0-2 1,0 1-1,0-2 1,1 0-1,-1 0 1,15-1-1,-7 0-5,0-2 0,1 0 1,-1-1-1,0-1 0,0-1 0,0-1 0,0-1 0,30-13 1,-37 12-1,-1 0 1,1-1-1,-2 0 1,1 0-1,-1-2 1,0 1-1,-1-1 1,0-1-1,-1 0 1,0 0-1,-1-1 1,0 0-1,10-21 1,-11 17 4,0 0-1,0-1 1,-2 0 0,0-1 0,-1 1-1,-1-1 1,0 1 0,-2-1 0,0 0 0,-2-28-1,-1 30 1,-1 0-1,-1 1 1,0-1-1,-1 1 1,-1 0-1,0 0 0,-1 0 1,0 1-1,-2 0 1,1 0-1,-2 1 1,0 0-1,0 1 0,-1 0 1,-14-11-1,1 2-219,-1 2 0,-1 1 0,-1 0 0,0 3 0,-1 0 1,-54-20-1,24 18-613,4 1-1702,20 2-4881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248 112 1332,'-71'-36'2479,"22"11"729,-61-22 0,109 46-3104,0 1-1,0-1 1,0 1 0,0-1 0,0 1-1,0 0 1,0 0 0,0-1-1,0 1 1,-1 0 0,1 0 0,0 0-1,0 0 1,-1 1 0,2-1-31,0 0 0,0 1 0,0-1-1,0 1 1,0-1 0,0 0 0,1 1 0,-1-1 0,0 1 0,0-1 0,0 0 0,1 1 0,-1-1 0,0 0-1,0 1 1,1-1 0,-1 0 0,0 1 0,0-1 0,1 0 0,-1 0 0,0 1 0,1-1 0,32 23 779,-11-12-725,0-1 0,1-2 1,42 11-1,-32-10-44,421 115 625,-322-89-560,386 108 372,-458-125-470,267 90 219,-250-80-224,275 106 164,-169-61-89,245 116 70,-284-121-373,-142-67 195,0 1 1,0-1-1,1 0 0,-1-1 1,0 1-1,1 0 1,-1-1-1,0 1 0,1-1 1,-1 0-1,1 0 1,-1 1-1,1-2 0,-1 1 1,0 0-1,1 0 1,-1-1-1,0 0 0,1 1 1,-1-1-1,0 0 1,4-2-1,-4 1 60,1 0 0,-1 0 0,0 0 0,0 0 0,0 0 0,0 0 0,0-1 0,-1 1 0,1-1 0,-1 0 0,0 1 0,1-1 0,-1 0 0,-1 0 0,1 0 0,1-3 0,-2 3-10,0 0 0,0 1 0,0-1 0,0 1 0,0-1 1,-1 1-1,1-1 0,-1 1 0,0-1 0,1 1 0,-1-1 1,0 1-1,-1 0 0,1-1 0,0 1 0,-1 0 0,1 0 0,-1 0 1,-2-3-1,1 2 4,0 1 1,0-1-1,0 0 1,0 1-1,-1 0 1,1 0 0,-1 0-1,1 0 1,-1 0-1,0 1 1,-4-2-1,0 2-1,0 0-1,0 0 1,0 1-1,0 0 1,0 1 0,0-1-1,1 2 1,-1-1-1,0 1 1,0 0-1,1 1 1,-1 0 0,1 0-1,0 0 1,0 1-1,0 0 1,-10 8-1,5-3-3,1 1-1,0 1 0,0 0 1,1 0-1,0 1 0,1 0 0,0 1 1,-8 16-1,9-13-12,1 0 1,0 0-1,1 1 1,1 0-1,1 0 0,0 1 1,2-1-1,-1 1 0,2-1 1,2 34-1,0-38-26,1-1 0,0 1 0,1-1 0,0 0 0,1 0 0,0 0 0,1 0 0,0-1-1,1 1 1,0-1 0,1-1 0,1 1 0,-1-1 0,1 0 0,19 16 0,-13-15-21,1 0 1,1-1-1,0 0 1,1-1-1,-1-1 1,2-1-1,-1 0 1,1-1-1,0-1 1,0-1-1,23 2 1,-18-3-4,0-1 1,0-2-1,1 0 1,-1-2-1,0 0 0,0-1 1,0-2-1,35-11 1,-49 13 3,0-1 1,0 0-1,-1 0 0,0-1 1,0 0-1,0 0 0,0-1 1,-1 0-1,0 0 1,0-1-1,-1 0 0,0 0 1,0 0-1,-1-1 0,0 0 1,0 0-1,0-1 1,2-8-1,-3 6 5,0-1 0,-1 0 0,-1 1 0,0-1 0,-1 0-1,0 0 1,0 0 0,-2 0 0,1 0 0,-2 0 0,1 0 0,-2 1 0,-6-21 0,3 15 3,-1 0 0,-1 1 1,-1 1-1,0-1 0,-1 1 0,0 1 0,-1 0 1,-1 1-1,-1 0 0,-24-20 0,16 16-394,0 1 0,-2 2-1,0 0 1,0 1-1,-1 2 1,-41-14 0,18 11-2496,18 10-4763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4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166 232 2024,'0'0'1064,"-2"4"-78,-1 1-687,0 0 1,1 1-1,0 0 1,0 0-1,0-1 1,1 1-1,-2 8 1,-1 47 926,0-12-441,-4 89 727,5-58-807,-13 194 1317,17-221-783,-2-50 149,-1-10-1145,-5-14-70,2-1 0,1 0 0,-3-26 0,-2-74 332,8 107-460,-3-54 406,3-1 1,14-121-1,-8 162-323,0 1 0,2-1-1,1 1 1,2 1 0,0 0-1,2 0 1,1 1 0,1 1-1,20-29 1,-29 47-70,1 1 0,0-1 0,0 1 0,1 0 0,0 0 0,8-5-1,-13 9-33,1 1 0,-1 0 0,1-1 0,-1 1 0,1 0 0,-1 1-1,1-1 1,0 0 0,-1 1 0,6-1 0,-7 1-10,1 0 1,-1 1-1,1-1 1,-1 0-1,1 1 1,-1-1-1,0 1 1,1-1 0,-1 1-1,0-1 1,1 1-1,-1 0 1,0 0-1,0 0 1,0 0-1,0 0 1,1 0-1,-1 0 1,-1 0-1,3 3 1,-1 0 6,0 0-1,0 0 1,0 0-1,-1 1 1,1-1 0,-1 1-1,0-1 1,0 1 0,-1-1-1,0 1 1,1 0 0,-2 6-1,0 5 17,-1 0 0,-6 21 0,0-10 6,-1 1 0,-1-1 1,-1-1-1,-23 38 0,6-18-95,-52 64 0,68-95-25,-28 26 1,34-36 43,0 0 0,0 0 0,-1-1 0,1 0 0,-1 0 0,0-1 1,-12 5-1,17-7-11,1-1-2,0-1 40,0 1 0,0 0 0,0-1 1,0 1-1,0-1 0,0 1 0,0-1 0,0 1 1,0-1-1,0 0 0,-1-1 0,0 1-6,-1-1-21,2 0 0,1 1 32,0 1-1,0-1 1,0 0-1,1 1 1,-1-1 0,0 0-1,0 1 1,0-1-1,0 0 1,1 1-1,-1-1 1,0 0 0,0 1-1,1-1 1,-1 1-1,1-1 1,-1 1-1,1-1 1,-1 1-1,0-1 1,1 1 0,0-1-1,-1 1 1,1-1-1,-1 1 1,1 0-1,-1-1 1,1 1 0,0 0-1,-1 0 1,1-1-1,0 1 1,-1 0-1,1 0 1,0 0 0,-1 0-1,1 0 1,1 0-1,2-1 6,5 1 7,8 5 2,0 2 0,0 0 0,0 1 0,17 11 1,63 45-1,-90-59-15,59 45-397,41 26-3028,-102-73 3121,23 13-2079,-7-7-2636,-3 0 958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342 233 2020,'-12'-37'1962,"4"11"-291,-1 1-1,-20-39 0,25 58-1419,1 0 0,-1 0 0,0 0 1,0 1-1,-1 0 0,1-1 0,-1 2 0,0-1 0,-1 0 0,1 1 1,-1 0-1,0 1 0,0-1 0,0 1 0,-8-3 0,10 5-163,-1 0-1,1 1 0,0-1 1,0 1-1,0 0 1,0 0-1,0 1 0,0-1 1,0 1-1,0 0 1,0 0-1,0 0 0,0 0 1,0 1-1,0 0 1,1 0-1,-1 0 0,1 0 1,-1 0-1,1 1 1,0-1-1,-4 5 0,-3 3 42,1-1 0,0 2 0,1-1 0,0 1 0,-10 19 0,11-16-61,0 0 1,1 1-1,1 0 0,1 0 1,0 0-1,1 0 1,0 1-1,1-1 1,1 1-1,0 0 0,2-1 1,-1 1-1,2 0 1,0-1-1,1 1 1,1-1-1,0 0 0,7 17 1,-7-24-52,-1-1 0,1 0 0,0 0 0,1 0 0,0-1 0,0 0 0,0 0 1,1 0-1,0 0 0,11 8 0,-8-8-22,1-1-1,0 1 1,0-2 0,0 1 0,0-1 0,1-1-1,12 3 1,-1-2-41,1-1 1,-1-2-1,1 0 0,0-1 0,-1-1 0,1-1 1,23-6-1,-18 3-15,0-2 1,0-2-1,-1 0 0,38-19 1,-34 11 8,-1-1 0,0-2 0,-2-1 1,0-1-1,-2-1 0,45-51 0,-54 55 8,25-40 0,-37 51 81,-1 1-1,0 0 0,-1-1 0,1 0 0,-2 0 1,1 0-1,-1 0 0,0 0 0,1-13 1,-3 19-10,0-1 0,0 0 0,0 1 0,-1-1 0,1 1 0,-1-1 0,1 0 0,-1 1 0,0-1 0,0 1 0,0 0 0,0-1 0,-1 1 0,1 0 0,0 0 0,-1-1 0,-2-1 0,1 1 10,0 0-1,-1 1 0,1-1 0,-1 1 0,0 0 0,1 0 0,-1 0 0,0 0 0,-7-1 0,-2 0 26,0 0-1,0 1 1,-1 1 0,1 0-1,-22 2 1,24 0-25,1 0 0,-1 1 0,1 0 0,0 0 1,0 1-1,0 0 0,0 1 0,0 0 0,1 1 0,0 0 0,-13 9 0,20-13-32,1 0 0,1-1-1,-1 1 1,0 0 0,0 0-1,0 0 1,0 0 0,0 0-1,1 0 1,-1 0 0,0 0-1,1 0 1,-1 1 0,1 0-12,1-1 0,-1 1 0,0-1-1,1 1 1,0-1 0,-1 0 0,1 1 0,0-1 0,-1 0 0,1 1 0,0-1 0,0 0 0,1 1 0,0 0-11,-1-1-6,1 0 0,-1 0 0,1 0 1,-1 0-1,1 0 0,-1 0 0,1 0 0,-1-1 0,1 1 0,0 0 1,0-1-1,-1 0 0,1 1 0,2-1 0,1 1 22,20 5-153,0 0 0,27 12 1,-42-14 125,-1 1 0,0 0 0,0 0 0,-1 1 1,1 0-1,-1 0 0,-1 1 0,13 13 1,-6-1 11,0 1 0,-1 0 1,-1 1-1,0 1 0,-2 0 1,-1 0-1,-1 1 1,0 0-1,3 25 0,0 7 10,-3 0-1,2 104 0,-10-111 5,-2-1-1,-9 51 1,7-76-37,-1 0 0,0 0 0,-2 0 0,-1-1 1,0 0-1,-17 29 0,21-43 2,0-1 0,0 0 1,-1 0-1,1 0 0,-1 0 1,-1-1-1,1 0 0,-1 0 1,0 0-1,0-1 0,0 0 1,-9 4-1,14-8 33,-1 1 0,1-1 1,-1 0-1,1 0 0,-1 0 1,1 0-1,-1 0 0,1 0 0,-1 0 1,1-1-1,-1 1 0,1 0 1,-1-1-1,1 0 0,-1 1 0,1-1 1,0 0-1,-1 1 0,1-1 1,0 0-1,0 0 0,0 0 1,-2-1-1,0-2 19,-1 0 1,1 0 0,0 0-1,0 0 1,-4-6-1,2-2 25,0 1-1,1 0 0,0-1 0,1 0 0,0 0 0,1 0 0,0 0 0,1-1 0,0-12 0,2-14 117,10-58 0,-2 50-53,3 1 1,1 0 0,37-82 0,-34 93-9,1 0 1,1 1 0,3 1-1,45-58 1,-59 84-70,-1 0 1,1 0 0,1 0 0,-1 1-1,1 0 1,0 1 0,11-6 0,-16 9-11,1 0 0,-1 1-1,0 0 1,0 0 0,1 0 0,-1 0 0,0 1 0,1-1 0,-1 1 0,1 0 0,-1 0 0,1 0 0,-1 0 0,0 1 0,1-1 0,-1 1 0,0 0 0,1 0 0,-1 0 0,0 0-1,0 1 1,0-1 0,5 5 0,0 0 9,0 1-1,0 0 1,-1 1-1,-1-1 1,1 2-1,-1-1 0,0 1 1,-1-1-1,0 2 1,-1-1-1,7 17 1,-3 1-21,-1 0 0,-1 0 0,3 31 0,-6-36-271,-1 31 0,-6-16-1932,3-31 685,-1-1 0,1 1 0,-1-1 0,-4 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207 497 1020,'-14'-68'3526,"-41"-118"-1,42 153-2404,-1 0 0,-1 2 0,-2 0 0,-1 1 0,-33-42 0,41 59-2205,18 19-3337,4 4 3033,8 4-2236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1188,'-8'9'1027,"0"1"1,0 0-1,1 1 0,0 0 0,1 0 1,1 0-1,-6 14 0,6-12-538,1 0-1,1 1 0,0-1 1,0 1-1,1 0 0,0 16 1,2-27-426,0 1 1,1-1 0,-1 1 0,1 0 0,0-1 0,0 1 0,0-1 0,0 0 0,0 1 0,1-1 0,-1 0 0,1 0 0,0 0-1,0 0 1,0 0 0,1 0 0,-1-1 0,1 1 0,-1-1 0,1 1 0,0-1 0,0 0 0,0 0 0,0 0 0,0-1 0,0 1-1,1-1 1,-1 1 0,0-1 0,1 0 0,-1-1 0,5 2 0,0-1-20,-1 0-1,0-1 1,1 1 0,-1-2 0,1 1-1,-1-1 1,0 0 0,1 0 0,-1-1-1,0 0 1,0 0 0,0-1 0,0 1-1,9-7 1,-14 7 41,1 1-1,-1-1 1,0 0-1,0 0 1,0 0-1,0 0 1,0 0-1,0 0 1,0-1-1,-1 1 1,1-1-1,-1 1 1,0-1 0,0 1-1,0-1 1,0 0-1,0 0 1,0 0-1,-1 1 1,1-1-1,-1 0 1,0-5-1,-1 3-23,0 0 1,-1 0-1,1-1 0,-1 1 0,-1 0 0,1 1 0,0-1 1,-1 0-1,0 1 0,0-1 0,-1 1 0,-4-5 0,2 3 28,-1 0 0,1 1 0,-1 0 0,0 0 0,-1 1-1,1-1 1,-13-4 0,11 6-160,1 0 1,0 0-1,-1 1 0,0 0 1,0 1-1,1 0 0,-1 0 0,0 1 1,0 0-1,0 0 0,0 1 1,0 0-1,1 1 0,-1 0 1,0 0-1,-12 6 0,-2 4-2666,17 2-7684</inkml:trace>
  <inkml:trace contextRef="#ctx0" brushRef="#br0" timeOffset="1">399 77 1108,'36'0'8138,"-9"28"-3225,-25-26-4291,3-4-432,12-3-9,7-4 533,44-9 1,-64 17-653,0 1-1,1-1 1,-1 1-1,0 0 1,1 0 0,-1 0-1,0 1 1,1 0 0,-1 0-1,0 0 1,0 0 0,0 0-1,0 1 1,0 0 0,0 0-1,0 0 1,0 0 0,4 4-1,36 39 83,-3-2-3383,-39-41 2596,1 1 144,12 7-8460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2048,'16'-81'10529,"-12"85"-9743,1 3-575,0 1 0,0-1 1,-1 1-1,0 0 0,0 0 1,-1 0-1,1 0 0,1 11 1,10 48 552,-3 0 0,4 76-1,-12-102-663,-2-19-446,11 102-398,1-42-6867,-8-58 3464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49 1056,'3'-4'195,"0"0"0,0 1-1,0-1 1,1 1 0,-1-1 0,1 1 0,0 0-1,0 1 1,0-1 0,0 1 0,0 0-1,1 0 1,-1 0 0,1 0 0,-1 1 0,1 0-1,0 0 1,-1 0 0,1 0 0,0 1-1,0 0 1,-1 0 0,1 0 0,0 0 0,0 1-1,0 0 1,4 1 0,-1 1-58,-1-1 0,1 1 0,-1 0 0,0 1 0,0-1 1,-1 2-1,1-1 0,-1 1 0,0 0 0,0 0 0,0 0 0,0 1 0,-1 0 0,0 0 1,-1 0-1,6 10 0,-4-3-4,0-1-1,-1 1 1,0 0 0,-1 0 0,-1 1 0,0-1 0,-1 1-1,0 0 1,-1-1 0,-1 19 0,-1-13 5,-1 0 1,-1 0-1,-1 0 0,-1-1 1,0 1-1,-1-1 1,-9 18-1,11-28-86,-1 0 1,0 0-1,0 0 1,-1-1-1,1 1 1,-2-1-1,1-1 0,-1 1 1,0-1-1,0-1 1,-1 1-1,1-1 1,-1 0-1,-1-1 0,1 0 1,0 0-1,-1-1 1,-17 5-1,21-7-48,1-1-1,-1 1 1,0-1-1,1 0 1,-1 0-1,1-1 1,-1 1-1,1-1 1,-1 0-1,1 0 1,-1 0-1,1-1 1,0 0-1,-7-3 1,9 4-107,-1-1 0,0 0-1,1 0 1,0 0 0,-1 0 0,1 0 0,0-1 0,0 1 0,0-1-1,0 1 1,1-1 0,-1 0 0,1 0 0,0 0 0,-1 0 0,1 1-1,-1-6 1,1 1-592,-1-1-1,1 1 0,0 0 1,1-1-1,-1 1 0,2-8 1,3-5-1841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39 287 2220,'-1'4'1224,"-4"46"745,2 0-1,7 94 0,-1-87-1110,21 357 3434,-22-375-1859,-4-46-2179,-15-71 378,-11-112-1,25 162-569,-4-29 170,3-1 1,3 0-1,10-107 0,-5 137-131,0 1 0,3 0-1,0 1 1,1-1 0,2 1-1,0 1 1,2 0-1,1 1 1,1 0 0,20-27-1,-25 40-48,0 1-1,1 0 1,0 1-1,1 0 1,16-11 0,-23 17-31,1 0 0,0 0 0,-1 1 0,1-1 0,0 1 1,0 0-1,0 1 0,0-1 0,0 1 0,1 0 0,-1 1 0,0-1 1,0 1-1,1 0 0,-1 0 0,0 0 0,7 2 0,-8 0-8,-1-1 0,1 1 0,-1 0-1,1-1 1,-1 2 0,0-1 0,1 0-1,-1 1 1,0-1 0,-1 1 0,1 0-1,0 0 1,-1 0 0,0 0 0,1 1-1,-1-1 1,-1 1 0,1-1 0,0 1 0,-1 0-1,0-1 1,1 6 0,1 2 2,-1-1 1,-1 0-1,0 1 1,-1 0-1,0-1 1,0 1-1,-3 12 1,-2 4-29,-2 1 0,0-1 0,-2-1 0,-1 1 0,-2-2 0,-25 45 1,8-25-356,-2-2 0,-58 65 1,83-103 272,1 0 1,0 0-1,-1 0 0,-11 6 0,16-11 1,1 0 86,0-1 1,0 1-1,0-1 0,-1 1 1,1-1-1,0 1 1,0 0-1,-1-1 0,1 1 1,0-1-1,-1 1 0,1-1 1,0 1-1,-1 0 1,1-1-1,-1 1 0,1 0 1,0 0-1,-2-1 0,2 1 4,-1-1-1,0 1 0,1-1 0,-1 1 1,0-1-1,1 1 0,-1-1 0,1 0 1,-1 1-1,1-1 0,-1 1 0,1-1 1,0 0-1,-1 0 0,1 1 0,0-1 0,-1 0 1,1 0-1,0 1 0,0-1 0,0 0 1,-1 0-1,1 0 0,0-6 63,0 0 0,1 0 0,-1 0 0,1 1 0,0-1 0,1 0 0,0 1 0,0 0 0,0-1 0,1 1 0,0 0 0,0 0 0,5-7 0,-7 12-42,0 0 1,1 0-1,-1-1 1,0 1 0,1 1-1,-1-1 1,1 0 0,-1 0-1,1 0 1,-1 1 0,1-1-1,-1 1 1,1-1-1,0 1 1,-1 0 0,1-1-1,0 1 1,-1 0 0,1 0-1,0 0 1,-1 1 0,1-1-1,0 0 1,-1 1 0,1-1-1,0 0 1,1 2-1,6 2 29,0-1-1,-1 2 0,14 7 0,-14-6-18,45 29-174,-2 4 0,67 63 1,-27-21-2639,-63-60 245,0-2-3294,-10-8 1413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142 310 1764,'-1'-1'578,"0"0"-1,0 0 1,0 0 0,-1 0-1,1 0 1,0 0 0,0 0-1,0 0 1,1-1 0,-1 1-1,-1-3 1,2 1-401,1-1 0,0 1 0,1-1 0,-1 1 0,0 0 0,1-1 0,0 1 0,0 0 0,0 0 0,0 0 0,0 1-1,4-5 1,40-35 640,-28 27-502,-16 14-303,16-15 296,26-28 1,-39 38-240,-1 0 0,1 0 0,-1 0 0,-1 0 1,1-1-1,-1 0 0,0 0 0,0 0 0,2-12 1,-4 18-54,-1 0 1,0-1-1,0 1 0,0-1 1,0 1-1,0-1 1,0 1-1,-1 0 1,1-1-1,0 1 1,-1-1-1,1 1 1,-1 0-1,1-1 1,-1 1-1,0 0 1,1 0-1,-1-1 0,0 1 1,0 0-1,0 0 1,0 0-1,0 0 1,-2-1-1,0-1 43,-1 1-1,1 0 1,-1 0-1,1 1 0,-1-1 1,-6-1-1,1 1 27,1 1-1,-1-1 0,0 2 0,0-1 0,0 1 1,0 1-1,0-1 0,0 1 0,1 1 0,-18 5 1,14-3 11,1 0 1,-1 1 0,1 0-1,0 1 1,0 1-1,1-1 1,-12 11 0,16-12-49,1 0 1,0 1-1,0-1 1,0 1 0,0 0-1,1 1 1,0-1-1,1 1 1,-1-1-1,1 1 1,1 0 0,-1 0-1,1 1 1,0-1-1,1 0 1,-1 11-1,1-11-25,2-1-1,-1 1 0,1-1 1,0 1-1,0-1 0,0 1 1,1-1-1,0 0 0,1 0 1,-1 0-1,1 0 0,0 0 1,1 0-1,-1-1 0,1 0 1,0 1-1,1-2 0,-1 1 1,8 6-1,3 1-73,1-2 0,0 1-1,0-2 1,1 0 0,0-1 0,1-1 0,-1-1 0,1 0 0,1-1-1,-1-1 1,1-1 0,0-1 0,-1 0 0,1-1 0,22-3 0,-15 1-24,-1-2 1,0-1-1,-1-1 1,1-1-1,-1-1 1,0-1-1,0-1 1,-1-1-1,-1-1 1,43-28-1,-54 30 49,-1 1-1,0-1 0,-1-1 0,1 1 0,-2-2 1,1 1-1,10-20 0,-16 25 42,0 0 0,0 0 0,-1-1 0,0 1 0,0 0 0,0-1 0,-1 0-1,0 1 1,0-1 0,0 0 0,-1 0 0,1 1 0,-1-1 0,-1 0 0,1 0 0,-1 0 0,0 1 0,-1-1 0,-3-10-1,3 12 15,1 1-1,-1-1 1,0 1-1,-1 0 0,1 0 1,-1 0-1,1 0 1,-1 0-1,0 1 1,0-1-1,0 1 0,0 0 1,0 0-1,-6-3 1,3 3 13,0 0 1,1 0-1,-1 0 1,0 1-1,-1 0 1,1 0 0,0 1-1,-8 0 1,-4 1 58,0 2 0,1 0 0,-1 0 0,1 2 0,-22 8 1,24-7-1,0 0 1,-16 11-1,26-15-64,1 1 1,0 0-1,0 0 0,0 0 0,0 0 1,1 1-1,-1-1 0,1 1 1,0 0-1,-5 9 0,8-13-30,0 1 0,-1 0 0,1 0 0,0-1 0,0 1 0,-1 0 0,1 0 0,0-1 0,0 1 0,0 0 0,0 0 0,0-1 0,0 1 0,0 0 0,0 0 0,1 1 0,-1 0 14,0 0 33,3 2-10,1-1-34,0 1-1,0-1 1,0 0-1,1 0 1,-1 0-1,1 0 0,0-1 1,0 0-1,0 0 1,0 0-1,0-1 1,6 2-1,58 9 15,-38-8-17,44 13 0,-64-14-6,-1 1 1,0 0 0,0 0-1,-1 1 1,1 1 0,-1-1-1,0 2 1,9 7 0,-6-2-8,0 0 0,-1 1 0,0 0 0,-1 1 1,0 0-1,-2 1 0,1 0 0,11 31 0,-10-18 14,-2 1-1,-1-1 1,-1 2-1,2 38 1,-4-27-3,-1 0-1,-3 0 1,-1 0 0,-2 0-1,-2 0 1,-15 63 0,9-69-157,0-1 1,-2 0 0,-2-1 0,-1 0-1,-1-2 1,-2 0 0,-44 56 0,59-82 79,0-1 1,-1 0 0,1 1 0,-1-2 0,0 1 0,0-1 0,0 1-1,-1-1 1,-5 2 0,10-5 59,1 0 0,-1 0 1,0 1-1,0-1 0,1 0 0,-1 0 0,0 0 0,0 0 0,1 0 0,-1-1 1,0 1-1,0 0 0,1 0 0,-1 0 0,0-1 0,1 1 0,-1 0 0,0-1 1,-1 0-23,2 1 25,-1 0 0,0-1 0,0 1 0,0-1 0,1 1 0,-1-1 0,0 0 0,1 1-1,-1-1 1,0 0 0,1 1 0,-1-1 0,1 0 0,-1 0 0,1 0 0,-1 1 0,1-1 0,0 0 0,0 0 0,-1 0 0,1-1 0,-1 0-17,-1-4 2,0 1 0,1-1 0,-1 0 0,1-1 0,1 1-1,-1 0 1,1-7 0,4-45-69,-1 35 60,11-85 87,5 1 0,4 1 1,56-155-1,-55 195 360,3 1 0,56-98 0,-79 155-307,1 1-1,0 0 1,0 0-1,9-8 1,-12 12-41,1 1 1,0 0 0,-1 0 0,1 0 0,0 0 0,0 0 0,0 1-1,1-1 1,-1 1 0,0 0 0,1 0 0,5-1 0,-8 2-46,0 0 1,0 0 0,0 0 0,0 0-1,0 0 1,0 1 0,0-1 0,0 0-1,0 1 1,0-1 0,0 1 0,0-1-1,0 1 1,0-1 0,0 1 0,1 1-1,0-1 39,4 3-3,-2-1 0,1 1 0,0 0 0,-1 0 0,0 0 0,0 0 0,0 1 1,0 0-1,3 5 0,24 48 237,-25-47-251,7 21-188,-1 0 0,-1 1 0,-2 0 0,9 58 0,-17-70-528,1 5-1067,4-9-5555,-1-5 2977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87 2020,'-2'-7'910,"-1"-1"-1,0 1 0,0 0 1,-1 0-1,1 0 1,-2 0-1,1 1 1,-1 0-1,0 0 0,-8-8 1,13 14-826,0 0 0,-1-1 0,1 1-1,-1-1 1,1 1 0,-1 0 0,1-1 0,-1 1 0,1 0 0,-1 0 0,1-1 0,-1 1 0,1 0 0,-1 0 0,1 0 0,-1 0 0,1 0-1,-1-1 1,0 1 0,1 0 0,-1 0 0,1 0 0,-1 1 0,0-1 0,1 0 0,-1 0 0,1 0 0,-1 0 0,1 0 0,-1 1 0,1-1-1,-1 0 1,1 1 0,-1-1 0,1 0 0,-1 1 0,1-1 0,-1 0 0,1 1 0,0-1 0,-1 1 0,1-1 0,0 1 0,-1-1 0,1 1 0,0-1-1,0 1 1,-1-1 0,1 1 0,0-1 0,0 2 0,-5 24 400,7-11-290,1 1 0,0-1 0,1 0 0,1 0 0,10 22 0,-7-17 16,8 32-1,-14-44-109,0-1 0,0 0 0,6 14 0,-7-20 25,5 22 678,-2-6-552,-2-3-65,2 0 1,8 26-1,-10-38-178,-1-1-1,1 1 1,-1-1-1,1 0 1,0 1-1,0-1 0,-1 0 1,1 0-1,0 0 1,0 0-1,0 0 1,0-1-1,0 1 1,0 0-1,1-1 1,-1 0-1,0 1 1,0-1-1,3 0 1,2-1-1,0 1 1,1-1-1,-1 0 1,0-1 0,0 1-1,0-2 1,-1 1-1,1-1 1,0 0-1,-1 0 1,0 0 0,0-1-1,11-9 1,-9 6-1,0-1 0,0 0-1,-1 0 1,0-1 0,0 0 0,-1 0 0,0 0 0,5-13 0,-9 17-7,1 1 1,-2-1 0,1 0 0,0 1 0,-1-1 0,0 0-1,0 0 1,-1 0 0,1 0 0,-1-6 0,-1 9-2,1-1-1,-1 1 1,1-1 0,-1 1 0,0-1 0,0 1-1,0 0 1,-1-1 0,1 1 0,-1 0 0,1 0-1,-1 0 1,1 0 0,-1 0 0,0 0-1,0 1 1,0-1 0,0 1 0,0-1 0,-1 1-1,-2-2 1,-6-2 0,0 0-1,0 1 0,0 0 0,-1 1 0,1 0 1,-14-1-1,4 2-9,-1 1-1,-32 1 1,51 0 4,0 1 1,0-1-1,-1 1 0,1 0 0,0-1 0,0 1 1,0 1-1,-4 1 0,12-1-628,14 9 438,-8-9 19,7-3 51,0 0 0,1-1 0,-1-1-1,0-1 1,0-1 0,31-12 0,93-42-254,-128 53 348,-1 1-1,1 0 1,0 1-1,15-3 1,-27 6 33,0 0 1,0 1 0,0 0 0,0-1 0,0 1-1,1 0 1,-1 0 0,0 0 0,0 0-1,0 1 1,0-1 0,0 1 0,0-1 0,0 1-1,2 1 1,1 0 3,-3-1 3,1 0 0,-1 1 0,0-1 0,0 1 0,0-1 0,0 1 0,0 0 0,0 0 0,-1 0 0,1 0 0,-1 0 0,1 0 0,1 5 0,13 31 50,-7-15 12,-8-20 0,2-1-46,-3-2-19,0 1 0,0-1 0,0 0 0,0 0 0,1 0 0,-1 1-1,0-1 1,0 0 0,0 0 0,0 0 0,0 0 0,1 1 0,-1-1 0,0 0-1,0 0 1,0 0 0,1 0 0,-1 0 0,0 0 0,0 0 0,0 1 0,1-1-1,-1 0 1,0 0 0,0 0 0,0 0 0,1 0 0,-1 0 0,0 0 0,0 0-1,1 0 1,-1 0 0,0 0 0,0 0 0,0 0 0,1-1 0,-1 1-1,0 0 1,0 0 0,1 0 0,9-3 68,4-2 119,25-5 0,-34 9-171,-1 0 0,0 1 0,1 0 1,-1 0-1,1 0 0,-1 0 1,0 1-1,1-1 0,-1 1 0,8 3 1,-4 0-74,-1-1 1,0 2 0,-1-1 0,1 1-1,-1 0 1,0 0 0,0 0-1,0 1 1,-1 0 0,1 1 0,-2-1-1,1 1 1,-1 0 0,0 0-1,0 0 1,-1 0 0,0 1-1,0-1 1,-1 1 0,0 0 0,0 0-1,0 12 1,-2-16-195,-1-1-1,1 0 1,-1 1 0,0-1-1,0 0 1,0 0 0,-1 0-1,1 0 1,-1 0 0,0 0 0,0 0-1,-2 3 1,-3 2-1900,1 0-1,-13 10 1,0-4-1847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 1584,'-8'-15'1372,"0"4"-148,4 3-128,-1 1 709,-1-2 635,22 31-4204,4-4-845,12 7 401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2 395 1648,'-1'-17'1516,"0"0"1,1 1-1,1-1 0,5-29 0,-2 28-597,0-1 0,2 1 0,14-33 0,-15 41-684,1 0 1,1 0 0,0 1-1,0-1 1,1 2 0,0-1-1,0 1 1,11-8 0,-1 2 101,1 2 1,0 0-1,25-12 0,-36 20-222,1 0 0,-1 1 0,1 0 0,-1 1 0,1 0 0,0 0-1,0 0 1,0 1 0,15 1 0,-20 0-69,1 1 1,-1-1-1,1 1 0,-1 0 1,1 1-1,-1-1 0,0 1 0,0 0 1,1 0-1,-1 0 0,-1 1 1,1-1-1,0 1 0,-1 0 1,1 0-1,-1 0 0,0 0 0,0 1 1,0-1-1,5 9 0,-4-5-8,0 1-1,-1 0 0,1 0 1,-2 0-1,1 0 1,-1 0-1,0 1 0,-1-1 1,1 11-1,-1-4 16,-2 0 0,1 0 0,-2 0 0,-5 24 0,-4-1 48,-1-1 0,-34 70 0,-58 88 228,103-193-322,0-1 0,0 0 0,1 1 0,-1 0 0,0-1-1,1 1 1,-1-1 0,1 1 0,-1 0 0,1 0 0,0-1 0,0 1-1,0 0 1,0-1 0,0 1 0,0 0 0,0 0 0,1-1 0,-1 1 0,1 0-1,-1-1 1,2 3 0,-1-2 0,1-1 0,-1 0 0,1 1 0,0-1 0,0 0 1,-1 0-1,1 0 0,0 0 0,0 0 0,0-1 0,0 1 0,0 0 0,0-1 0,0 0 0,0 1 0,0-1 0,1 0 0,1 0 0,26 0 13,0 0 0,0-2-1,41-9 1,87-28-1012,-141 33 223,0-1-1,27-15 0,4-8-6849,-29 17 3337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35 347 2156,'-5'98'3717,"8"114"-1,12-53-1833,-14-116 1046,-16-102-2531,3 1-1,3-1 1,2-1 0,3 1-1,3-1 1,6-70-1,-1 102-222,0 0 0,1 0 0,2 1 0,1 0 0,17-39 0,-19 52-99,1 1 0,1-1 0,0 1 0,1 0 0,0 1 0,1 0 0,0 0 0,1 1 0,0 0 0,1 1 0,17-12 0,-27 21-61,0-1 0,1 1 0,-1-1 0,0 1 0,1 0 0,-1 0 0,1 0 0,-1 1 0,1-1-1,0 0 1,-1 1 0,1 0 0,0-1 0,-1 1 0,1 0 0,0 1 0,-1-1 0,1 0 0,0 1 0,-1-1-1,1 1 1,0 0 0,-1 0 0,1 0 0,-1 0 0,0 0 0,1 1 0,-1-1 0,0 1 0,0 0 0,0-1-1,0 1 1,0 0 0,0 0 0,0 0 0,-1 0 0,1 1 0,-1-1 0,0 0 0,1 1 0,-1-1-1,0 1 1,0-1 0,0 6 0,1 1 2,0 0-1,-1 1 1,0 0 0,-1-1-1,0 1 1,0-1 0,-1 1-1,0-1 1,-1 1-1,0-1 1,-1 0 0,-3 10-1,-4 5-4,0 0 0,-2-1 0,-17 27 0,7-17-108,-2 0 0,-1-2 0,-52 50-1,74-78 82,0 0-1,0 0 0,0 0 0,-1 0 1,1-1-1,-1 1 0,1-1 1,-1 0-1,0 0 0,0 0 0,0-1 1,-7 2-1,11-3 17,-1 0 0,1 0 0,-1 0 0,1 0 0,-1 0 0,1-1 0,-1 1 0,1 0 1,-1 0-1,1-1 0,0 1 0,-1 0 0,1-1 0,-1 1 0,1 0 0,0-1 0,-1 1 0,1-1 0,0 1 0,0-1 0,-1 1 1,1 0-1,0-1 0,0 1 0,0-1 0,-1 1 0,1-2 0,-2-12 164,3 12-65,3-3 68,2-4 17,-4 8-155,-1 1 0,1-1 0,0 1 0,0-1 0,-1 1 0,1 0 0,0-1 1,0 1-1,0 0 0,-1 0 0,1 0 0,0 0 0,0 1 0,0-1 0,-1 1 0,1-1 0,0 1 0,0-1 1,-1 1-1,1 0 0,0 0 0,-1 0 0,1 0 0,-1 0 0,2 1 0,7 6 36,0 0 1,14 16-1,-14-14 13,105 123 303,15 15-3028,-117-135 1668,5 5-1865,-5-8-2782,-4-5 1211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31 425 2236,'0'0'3405,"-1"-3"-2435,-6-12 703,15 3-1159,0 0-1,1 1 0,0 0 1,0 0-1,1 1 1,18-15-1,18-18 41,-31 28-272,-1-2-1,17-26 0,-26 36-203,-1-1 1,-1 1 0,1-1 0,-1 0-1,0 0 1,-1 0 0,0 0 0,0 0 0,0-10-1,-2 17-64,0 0-1,0 0 1,0 0-1,-1 0 1,1-1-1,0 1 1,0 0-1,-1 0 1,1 0 0,-1 0-1,1 0 1,-1 0-1,1 1 1,-1-1-1,1 0 1,-2-1-1,0-1 27,0 0-5,0 1 0,0 0 0,0 0 0,0 0 0,0 0 0,-1 0 0,1 0 0,0 0 0,-1 1 0,1-1-1,-1 1 1,0 0 0,1 0 0,-1 0 0,0 0 0,0 0 0,0 1 0,0-1 0,0 1 0,0 0 0,0 0 0,-3 0 0,-2 0 22,-1 1 0,1-1-1,-1 2 1,1-1 0,0 1 0,-12 5 0,13-4-23,1 0-1,0 1 1,0-1-1,0 2 1,0-1-1,0 1 1,1-1-1,0 2 1,0-1-1,0 0 1,1 1-1,0 0 1,0 0-1,0 0 1,-3 8-1,5-9-17,0 0-1,0-1 1,0 1 0,1 0-1,0 0 1,0 0-1,0 0 1,1 0 0,-1 0-1,1 0 1,1 1-1,-1-1 1,1 0-1,-1 0 1,1 0 0,1 0-1,-1 0 1,1-1-1,0 1 1,0 0-1,0-1 1,4 6 0,1-1-26,1-1 1,-1 0 0,2 0 0,-1-1 0,1 0 0,0-1 0,0 1 0,1-2 0,0 0 0,0 0 0,0 0 0,13 3 0,-4-3-52,1 0 0,0 0 1,0-2-1,0-1 0,39 0 0,-40-3 29,0-1-1,0 0 0,0-2 0,-1 0 0,1-1 0,-1-1 0,0-1 0,17-9 0,-21 9 18,0-1 0,-1 0-1,0-1 1,-1-1-1,0 0 1,0-1 0,-1 0-1,-1 0 1,0-2-1,11-15 1,-17 22 29,-1 0 1,0 0-1,0-1 0,0 1 0,-1-1 1,0 0-1,0 0 0,0 1 0,-1-1 1,0-1-1,-1-11 0,0 15 4,0 1-1,-1-1 1,1 0-1,-1 1 1,0-1-1,0 1 0,0-1 1,-1 1-1,1 0 1,-1-1-1,0 1 1,0 0-1,0 0 1,0 0-1,0 1 0,-1-1 1,1 0-1,-1 1 1,0-1-1,0 1 1,0 0-1,0 0 1,0 0-1,-3-1 0,-4-1 19,0 1-1,0 0 1,0 1-1,0 0 1,0 0-1,0 1 1,0 1-1,-17 0 1,-2 2 73,-47 10-1,64-10-50,0 1-1,-20 8 1,29-10-46,-1 0 0,1 1 0,0 0 0,0 0 0,0 0 0,0 0 0,0 0 0,1 1 0,-1-1 0,1 1 0,-1 0 0,-2 4 1,4-5 65,3 1-49,1-1-23,0 1 0,0-1 0,0 1 0,1-1 0,-1 0 0,1-1 0,-1 1 0,1 0 0,0-1 0,4 1 0,47 9 36,-9-2-25,-31-4-15,-1 0 1,1 1-1,-1 1 0,0 0 0,-1 1 0,0 0 0,0 1 0,0 1 0,-1 0 1,15 16-1,-13-9 4,0 0-1,-1 1 1,-1 0 0,-1 1 0,-1 0 0,15 39 0,-11-19 4,-2 0-1,-2 0 1,-2 1 0,-1 0-1,-2 1 1,-2-1 0,-2 1 0,-6 64-1,2-81-34,0 0 0,-2 0 0,-1-1 0,-15 38-1,17-52-42,0 0-1,0 0 0,-1 0 0,0-1 0,-1 0 1,0 0-1,0 0 0,-1-1 0,0 0 1,0 0-1,0 0 0,-1-1 0,-16 10 0,21-15 37,0 1-1,-1-1 0,1 1 1,0-1-1,0 0 0,0-1 1,-1 1-1,1 0 0,0-1 0,-5 0 1,6 0 22,1 0 0,-1-1 0,1 1 0,-1 0 0,1-1 0,-1 0 0,1 1 0,-1-1 0,1 0 0,-1 0 1,1 1-1,0-1 0,0 0 0,-1 0 0,1-1 0,0 1 0,0 0 0,0 0 0,0 0 0,0-1 0,1 1 0,-1-1 0,-1-2 0,-3-8 3,1-1 0,0 0 0,1 0 0,1 0 0,0 0 0,1 0 0,0-1 0,1 1 0,0 0 0,1-1-1,0 1 1,5-18 0,6-16 37,1 1 0,22-47 0,-7 26 142,2 0 0,4 2-1,3 1 1,2 2-1,88-105 1,-109 144-57,14-16 82,-29 36-168,0 0-1,0 1 1,0-1 0,0 1 0,0 0-1,0 0 1,1 0 0,-1 0 0,6-2-1,-8 4-19,-1 0-1,1 0 1,0 0-1,0 0 0,0 0 1,0 0-1,-1 0 1,1 0-1,0 0 0,0 0 1,0 1-1,-1-1 1,1 0-1,0 1 1,0-1-1,-1 0 0,1 1 1,0-1-1,-1 1 1,1-1-1,0 1 0,-1-1 1,1 1-1,-1 0 1,1-1-1,-1 1 1,1 0-1,-1-1 0,1 1 1,-1 0-1,1 1 1,8 26 78,-8-25-70,18 105 171,-15-77-161,1 0 0,2 0 0,17 47 0,-24-76-27,13 21 23,-13-22-27,1 0 0,0 0 0,0 0-1,0 0 1,-1 0 0,1 0 0,0-1-1,0 1 1,1 0 0,-1-1 0,0 1-1,0 0 1,0-1 0,0 1 0,0-1 0,1 0-1,-1 1 1,0-1 0,0 0 0,3 0-1,2-1-1,0 0 0,0 0-1,0-1 1,-1 0 0,1 0-1,0-1 1,-1 1 0,1-1-1,-1-1 1,0 1 0,0-1 0,0 0-1,6-6 1,10-11-31,27-34 0,-47 54 37,17-24 422,0-1 0,-2 0 0,25-56 0,-34 63 233,-6 17-485,1-2 20,-2 4-181,0 0 1,0 0-1,0 0 1,0 1 0,0-1-1,0 0 1,0 0 0,0 0-1,0 0 1,0 0 0,0 0-1,0 0 1,0 0 0,0 0-1,0 0 1,0 0 0,0 1-1,0-1 1,0 0 0,0 0-1,0 0 1,0 0 0,0 0-1,0 0 1,0 0 0,0 0-1,0 0 1,0 0 0,0 0-1,0 0 1,1 0 0,-1 0-1,0 0 1,0 0-1,0 1 1,0-1 0,0 0-1,0 0 1,0 0 0,0 0-1,0 0 1,0 0 0,0 0-1,0 0 1,1 0 0,-1 0-1,0 0 1,0 0 0,0 0-1,0 0 1,0 0 0,0-1-1,0 1 1,0 0 0,0 0-1,0 0 1,0 0 0,1 0-1,-1 0 1,0 0 0,0 0-1,3 14-15,1 0-1,1 0 1,0-1 0,1 1-1,0-1 1,11 16-1,-14-24-56,0 0 0,0-1-1,0 0 1,1 0 0,0 0-1,-1 0 1,2 0 0,-1-1-1,0 1 1,1-1-1,-1 0 1,1-1 0,0 1-1,0-1 1,0 0 0,0 0-1,0 0 1,0-1 0,1 0-1,8 1 1,-10-2 31,-1 0 0,1-1 1,0 0-1,-1 1 0,1-1 1,-1 0-1,0-1 0,1 1 1,-1-1-1,0 1 0,0-1 1,1 0-1,-1 0 0,-1 0 1,1-1-1,0 1 0,-1-1 1,1 0-1,-1 1 0,0-1 1,0 0-1,0 0 0,0 0 1,2-5-1,-2 3 16,0 0 0,0 0 0,-1 1 0,1-1 0,-1 0 0,0 0 0,-1 0 0,1-1 0,-1 1 0,0 0 0,0 0 0,-1 0 0,1 0 0,-1 0 0,0 0 0,-4-9 0,2 6 11,-1 1 0,0 0 0,-1 0 1,1 0-1,-1 1 0,-1-1 0,1 1 0,-1 1 1,0-1-1,-1 1 0,-13-9 0,8 7 13,-1 0 0,0 1 0,0 0 0,-1 1 0,-27-6 0,36 11-13,-17 4 4,22-4 1,0 0 1,-1 0-1,1 0 1,0 0-1,0 0 1,0 0-1,0 0 1,-1 1-1,1-1 1,0 0-1,0 0 1,0 0 0,0 0-1,0 1 1,-1-1-1,1 0 1,0 0-1,0 1 1,0-1-1,0 0 1,0 0-1,0 0 1,0 1-1,0-1 1,0 0-1,0 0 1,0 1-1,0-1 1,0 3 1,-1-2 22,3 3-21,1-1-3,1 1 0,-1 0 0,0-1-1,1 0 1,-1 0 0,1 0 0,0 0-1,0-1 1,0 1 0,1-1 0,-1 0 0,0-1-1,7 3 1,3-1 3,0 0 0,1-2 0,-1 1 0,0-2 0,1 0 1,-1 0-1,0-2 0,1 0 0,-1 0 0,0-1 0,22-8 0,3-4 5,0-2 1,61-36-1,-66 32 23,-16 9-17,21-9-1,-37 20-13,-1 0 1,1 1-1,0-1 1,-1 1-1,1 0 0,-1-1 1,1 1-1,0 0 0,-1 0 1,1 0-1,0 0 1,-1 0-1,1 0 0,0 0 1,-1 1-1,1-1 0,-1 1 1,1-1-1,-1 1 1,1 0-1,-1-1 0,1 1 1,-1 0-1,1 0 0,-1 0 1,0 0-1,0 0 1,1 0-1,-1 0 0,0 1 1,0-1-1,0 0 0,0 1 1,-1-1-1,1 1 1,1 2-1,2 3 2,-1 1 1,0 0-1,-1 0 1,0 0-1,2 11 1,-2-6 1,1 0 0,1-1 0,6 16 0,-8-22-1,1 0-1,-1 0 1,2-1-1,-1 0 1,1 0-1,-1 0 1,1 0 0,9 8-1,-10-11 2,1 1 1,-1-1-1,1 0 1,0 0-1,0-1 0,0 1 1,0-1-1,0 0 1,8 2-1,-1-1-4,0 1 1,17 8-1,-25-11-1,7 10 3,-9-9 7,-1 0 1,1 0-1,-1 0 1,1 0-1,-1 1 0,0-1 1,0 0-1,0 0 0,0 0 1,0 1-1,0-1 1,0 0-1,0 0 0,0 0 1,0 1-1,-1-1 0,1 0 1,-1 2-1,1-2 3,-1 1 59,1 4-2,-1-1-1,1 0 1,-1 1-1,-2 8 0,2 3-746,0-16-33,-1 1 1,0-1 0,1 1 0,-1-1 0,0 1-1,0-1 1,0 0 0,0 0 0,0 0-1,0 0 1,-2 1 0,1-1-780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73 122 1552,'-12'-18'1414,"-2"-2"1311,0-2 0,-13-27 0,24 44-2118,0-1-170,7 4-2909,24 5-570,-6 2 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2:5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1504,'12'-8'13689,"-9"6"-14794,-1 0 2011,-1 0-488,3-6-20,-3 6-8,1 0-24,8-11 313,1 0 1,0 1 0,1 0-1,22-18 1,-8 15-44,0 0 0,42-17 1,-67 31-630,-1 1 1,1 0-1,0-1 1,-1 1-1,1 0 0,0 0 1,0-1-1,-1 1 1,1 0-1,0 0 1,0 0-1,-1 0 1,1 0-1,0 0 1,0 0-1,-1 0 1,1 0-1,0 1 1,0-1-1,-1 0 1,1 0-1,0 1 0,-1-1 1,1 0-1,0 1 1,-1-1-1,1 1 1,-1-1-1,1 1 1,0-1-1,-1 1 1,1-1-1,-1 1 1,0-1-1,1 1 1,-1 0-1,1-1 0,-1 1 1,0 0-1,1-1 1,-1 1-1,0 0 1,0 0-1,0-1 1,0 1-1,1 0 1,-1 0-1,0-1 1,0 2-1,0 2 10,0 0 0,0 0-1,0 0 1,0 1 0,0-1 0,-1 0-1,-1 4 1,-7 16 28,-2-1-1,-1 0 1,0 0-1,-16 20 1,9-15 16,-21 46 0,38-72-63,1 0-1,0 1 1,0-1-1,0 1 1,1-1-1,-1 1 1,1-1-1,-1 1 0,1-1 1,0 1-1,0 0 1,0-1-1,0 1 1,1-1-1,-1 1 1,2 3-1,-1-3-14,0 0 0,1-1 0,0 0 1,-1 1-1,1-1 0,0 0 0,0 0 0,1 0 0,-1 0 0,0 0 0,1 0 1,-1-1-1,1 1 0,-1-1 0,5 2 0,21 9-181,1-2 1,43 10-1,32 11-302,-102-31 482,0 1 0,-1-1-1,1 1 1,0 0 0,0 0 0,-1 0-1,1 0 1,0 0 0,-1 0-1,1 0 1,-1 0 0,0 0 0,1 1-1,-1-1 1,0 1 0,0-1-1,0 1 1,0-1 0,0 1 0,0 0-1,0-1 1,0 1 0,-1 0-1,1 0 1,0 2 0,-5 3-61,-6 4 1,-1 0 0,0-1 0,-1-1 0,0 1 0,-1-2 0,-14 9 0,-93 42-3072,48-26-4547,53-25 3337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2014 1708,'-11'7'875,"9"-6"606,0 0-884,1-1-656,-10 6 1484,11-6-1372,0 0-1,0 0 1,0 0 0,-1 0-1,1 0 1,0 0-1,0 0 1,0 0-1,0 0 1,0 0-1,-1 0 1,1 0 0,0 0-1,0 0 1,0 1-1,0-1 1,0 0-1,-1 0 1,1 0 0,0 0-1,0 0 1,0 0-1,0 0 1,0 1-1,0-1 1,0 0-1,0 0 1,0 0 0,-1 0-1,1 0 1,0 1-1,0-1 1,0 0-1,0 0 1,0 0-1,0 0 1,0 1 0,0-1-1,0 0 1,0 0-1,0 0 1,0 0-1,0 1 1,0-1-1,0 0 1,1 0 0,-1 0-1,0 0 1,0 0-1,0 1 1,0-1-1,0 0 1,0 0-1,7 2 14,0 0-1,0 0 0,0 0 1,0-1-1,0-1 0,0 1 1,0-1-1,1 0 0,-1-1 1,0 1-1,9-3 0,17-4 115,34-13 0,-42 13-93,180-61 332,-151 50-344,1047-404 1198,-385 142-733,-48 19-170,7-9-45,-284 119-12,-49 19 201,214-123 1651,-550 251-2111,30-14 747,-2-2 0,37-29 0,-62 43-247,0-1 1,-1-1-1,9-9 1,-16 15-319,18-17 1084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1608,'4'2'1296,"10"6"-128,-13-8-1098,0 1 1,-1-1-1,1 0 0,-1 1 1,1-1-1,-1 1 1,1-1-1,-1 1 0,0-1 1,1 1-1,-1-1 1,1 1-1,-1-1 0,0 1 1,0-1-1,1 1 1,-1 0-1,0-1 0,0 1 1,0 0-1,0-1 1,1 1-1,-1 0 0,0-1 1,0 2-1,0-2 155,1 5 81,0 0 0,1 0 0,-2 0 0,1 0 1,0 6-1,1 10 352,20 179 3138,-11-108-2583,-5-54-719,-4-28-484,0 0-1,0 18 0,0-17-107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1368,'11'-84'5536,"-11"84"-5478,0 0 0,0-1 0,0 1 0,0 0 0,0 0 0,0 0 0,0-1 0,0 1 0,0 0 0,0 0 0,0 0 0,0 0 0,0-1 0,0 1 0,1 0 0,-1 0 0,0 0 0,0 0 0,0-1 0,0 1 0,0 0 0,0 0 0,0 0 0,1 0 0,-1 0 0,0 0 0,0-1 0,0 1 0,0 0 0,1 0 0,-1 0 1,0 0-1,0 0 0,0 0 0,0 0 0,1 0 0,-1 0 0,0 0 0,0 0 0,0 0 0,0 0 0,1 0 0,-1 0 0,0 0 0,0 0 0,0 0 0,1 0 0,-1 0 0,0 0 0,0 0 0,0 0 0,0 0 0,1 0 0,-1 1 0,0-1 0,0 0 0,11 14 666,8 27-579,86 326 1746,-61-195-1381,-34-135-446,85 289 634,-22-125-326,-12-36-132,119 259 439,-102-253-474,-1-15 35,29 73-1049,-101-207-218,-5-12-5768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1464,'-23'-32'6869,"27"35"-6601,30 15 28,0-1 0,46 15 0,86 20-42,-63-21-107,589 169 276,-272-77-274,113 30 2,338 43 1,-506-117-92,-208-44-34,224 47 27,405 86 35,-713-149-77,741 200 90,-464-115-59,139 54 46,-434-139-76,-9-3 2,86 27 32,-111-38-29,0 1 99,33 5 1,-47-10-100,-1-1 0,1 1 1,0-1-1,-1-1 0,1 1 1,0-1-1,-1-1 0,1 1 1,6-3-1,-11 3-127,1 0 0,-1 0 0,0-1 0,0 1 0,1-1 0,-1 1 0,0-1 0,0 0 0,-1 0 0,1 0 0,2-3 0,-1 1-297,-2 3 246,-1 1 1,0 0-1,0-1 0,1 1 1,-1-1-1,0 1 1,0-1-1,0 1 1,1-1-1,-1 1 1,0-1-1,0 1 1,0-1-1,0 1 0,0-1 1,0 0-1,0 1 1,0-1-1,0 1 1,0-1-1,-1 1 1,1-1-1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80 291 1040,'-33'2'3239,"-13"1"7609,51-8-10440,17-12-90,1 1 1,0 1-1,33-15 0,87-34 367,-64 30-391,-22 9-128,69-35-456,-99 41-744,-26 19 975,-1 0-1,0 0 1,0-1 0,0 1-1,1 0 1,-1 0 0,0 0 0,0 0-1,0-1 1,0 1 0,0 0-1,0 0 1,1 0 0,-1-1-1,0 1 1,0 0 0,0 0 0,0 0-1,0-1 1,0 1 0,0 0-1,0 0 1,0-1 0,0 1 0,0 0-1,0 0 1,0 0 0,0-1-1,0 1 1,0 0 0,0 0 0,0-1-1,-1 1 1,1 0 0,0 0-1,0 0 1,0 0 0,0-1 0,0 1-1,0 0 1,-1 0 0,1 0-1,0 0 1,0-1 0,0 1-1,-1 0 1,1 0 0,0 0 0,0 0-1,0 0 1,-1 0 0,1 0-1,0 0 1,0 0 0,-1-1 0,-5 1-304,0-1 1,0 1 0,0 0 0,0 1-1,0-1 1,0 1 0,0 1 0,-9 2-1,-16 6-1347,0 2 0,-51 28 0,66-30 1824,14-8 6,-8 5 807,-2 2 13,11-9-301,-17 11 2453,8-2 2015,13-2-1732,3 2-3971,-2 1 662,-1 0 0,0 0 0,0 1-1,-1-1 1,0 0 0,0 12 0,0-6 22,64 511 2638,-48-422-1005,-18-103-1537,4-14-5729,5-22 3608,1 10-4341,-2 11 1578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74 474 1308,'0'0'3855,"1"7"-3025,4 27 581,2 66 0,0 13 14,41 178 1312,-47-287-2694,17 102 4894,-18-110-4859,0 0 0,-1 1 0,1-1 1,-1 0-1,0 0 0,-2-6 0,-1-3 28,-30-117 728,-34-152 126,59 238-780,-24-150 669,29 159-634,2 1 0,2 0 0,6-58 0,-5 81-181,2 1 0,-1 0 0,2 0 0,-1 1 0,1-1 0,1 1 0,0 0 0,0 0 0,0 0 0,1 1 0,1-1-1,-1 2 1,1-1 0,1 1 0,-1 0 0,1 0 0,1 1 0,14-9 0,-4 4-69,0 2 1,0 0-1,1 1 1,0 1-1,0 1 0,1 0 1,0 2-1,22-2 1,-38 5-130,0 1 1,1 0 0,-1 0-1,1 0 1,-1 1 0,0 0-1,1 0 1,-1 0-1,0 1 1,0-1 0,0 1-1,0 1 1,0-1 0,-1 1-1,1-1 1,8 8 0,-10-7-65,0-1 1,-1 2 0,1-1 0,0 0-1,-1 0 1,0 1 0,0-1 0,0 1-1,0 0 1,-1 0 0,1 0 0,-1 0-1,0 0 1,0 0 0,0 0-1,-1 0 1,1 0 0,-1 0 0,0 0-1,0 0 1,-1 1 0,0 3 0,-2 5-309,0 0 1,-1 0-1,-1 0 1,0-1 0,0 0-1,-1 0 1,-13 18-1,-6 4-293,-32 34 0,40-49 613,-64 60 2007,100-85 722,84-31-4270,-62 21-2824,-18 9 1694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304 293 2020,'-38'6'1758,"-202"40"7573,214-42-6114,38-5-2915,412-88 874,-373 76-1100,483-125 400,-424 112-613,56-17-632,-142 36 478,13-5-1262,47-7 1,-83 19 817,-11 3-1692,-135 44-2652,71-23 2502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834 154 1952,'-233'94'1049,"-254"115"2575,458-196-3154,-18 10 437,42-20-672,1-1 0,0 1 0,0 0 0,0 0 0,1 0 0,-1 1 0,-6 8 1100,16-10-820,1 0-424,0-1 0,0 1-1,0-1 1,0 0 0,1-1 0,-1 0-1,0 0 1,0 0 0,12-3-1,170-32 765,201-69 222,-337 90-949,345-104 821,-169 54-317,-31 9-131,-122 33-274,75-25 513,-148 46-747,-1 1 10,-1-1 0,0 1-1,1-1 1,-1 1 0,1-1 0,-1 1 0,0-1 0,1 0-1,-1 1 1,0-1 0,0 0 0,0 0 0,0 0 0,1 0 0,-1 0-1,-1 0 1,1 0 0,0 0 0,0-1 0,0 1 0,0 0-1,-1 0 1,1-1 0,0-1 0,-5 1-340,-4-3 8,-1 2 1,0-1 0,0 1-1,0 1 1,-12-3-1,-55-4-2547,21 2-1455,8-1 625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20 492 2032,'0'0'1181,"-2"0"-111,0-1-826,1 1 0,0-1 1,0 1-1,-1-1 0,1 0 0,0 1 0,0-1 0,0 0 1,0 0-1,0 0 0,0 0 0,0 0 0,0-1 0,-1 0 406,3-1-59,1-4-369,0 0-1,1 1 1,0-1 0,0 1 0,0-1-1,1 1 1,0 0 0,0 0-1,8-8 1,49-47 456,228-175 873,-256 210-2142,40-41 1,-72 66 511,1-1-237,-2 2-134,0 0 411,0-1 0,0 1-1,1 0 1,-1 0 0,0 0 0,0 0 0,0 0 0,0-1-1,0 1 1,1 0 0,-1 0 0,0 0 0,0 0 0,0-1-1,0 1 1,0 0 0,0 0 0,0 0 0,0-1-1,0 1 1,0 0 0,0 0 0,0-1 0,0 1 0,0 0-1,0 0 1,0 0 0,0-1 0,0 1 0,0 0 0,0 0-1,0 0 1,0-1 0,0 1 0,0 0 0,0 0 0,-1 0-1,1 0 1,0-1 0,0 1 0,0 0 0,0 0-1,0 0 1,-1 0 0,1 0 0,0-1 0,0 1 0,0 0-1,-1 0 1,1 0 0,0 0 0,0 0 0,0 0 0,-1 0-1,1 0 1,0 0 0,0 0 0,0 0 0,-1 0-1,-23 3 108,18-2 205,3 0-95,-1 1-34,0 0-1,0 0 1,0 0-1,0 1 1,0-1-1,0 1 1,1 0-1,-1 0 1,1 1-1,0-1 1,0 1-1,0-1 1,0 1-1,1 0 1,-1 0-1,1 1 1,-3 7-1,-1 7 122,0 0 0,2 0 0,0 0-1,1 0 1,-1 22 0,5 101 905,0-97-844,22 199 1176,-6-88-655,-5-75-444,-6-47-91,1 35-1,-2 3 228,-5-70-487,0-1-66,-1 1-1,1-1 0,0 1 1,-1-1-1,1 0 0,0 1 0,0-1 1,0 1-1,0-1 0,1 3 0,-2 8-369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122 508 892,'0'0'4251,"1"8"-3651,15 174 1957,-2-55-1453,13 270 1247,-23-355-2093,8 135 1494,-10-161-975,-2-14 1193,-3-7-1676,-10-19 24,1-1 0,-17-50 0,-11-61 264,36 121-546,-27-105 427,-20-163 0,42 199-208,3-1 1,11-158 0,-1 208-171,2-1 0,10-37 0,-10 53-43,0 0-1,2 0 1,0 1 0,21-35 0,-24 47-29,0 0 1,0 0 0,1 0-1,0 1 1,0 0-1,1 0 1,-1 0 0,1 1-1,1 0 1,9-5 0,-12 7-71,1 1 1,0 0-1,0 0 1,-1 1-1,1-1 1,0 1-1,0 0 1,1 1-1,-1-1 1,0 1-1,0 1 1,0-1-1,0 1 1,0 0-1,10 3 0,-2 1-278,-1 0-1,0 1 0,0 1 1,-1 0-1,0 1 0,0 0 1,-1 1-1,0 0 0,0 1 0,-1 0 1,14 16-1,-18-17-874,0 0 0,0 1 0,-1-1 0,0 1 0,6 15-1,-4-1-2708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39 233 1572,'-39'16'10522,"135"-41"-9808,16-8-145,-19 7-231,12-3 673,-103 29 31,-11 2-877,-170 42 692,150-37-660,-42 5 619,69-11-513,10-7-246,24-15-9,1 1 1,1 2-1,45-17 0,-23 10 14,-54 24 20,-11 3-68,-97 23 6,103-24-8,10-5-32,41-25 24,-3 5 39,-43 23-6,-10 0-23,0-1-12,5 1-4,-1 0 0,0 0 0,1 0 0,-1 1 1,0 0-1,-6 0 0,-25 0-13,32 1-1,-7-1 44,10 0-46,0 0-1,0 0 0,0 0 0,0 0 0,0 0 0,0 0 0,-1 0 0,1 0 0,0 0 0,0 0 0,0 0 0,0 0 0,0 0 0,0 0 0,-1 0 0,1 0 0,0 0 1,0-1-1,0 1 0,0 0 0,0 0 0,0 0 0,0 0 0,0 0 0,-1 0 0,1 0 0,0 0 0,0 0 0,0-1 0,0 1 0,0 0 0,0 0 0,0 0 0,0 0 1,0 0-1,0 0 0,0 0 0,0-1 0,0 1 0,0 0 0,0 0 0,0 0 0,0 0 0,0 0 0,0-1 0,0 1 0,0 0 0,0 0 0,0 0 0,0 0 0,0 0 1,0 0-1,0 0 0,0-1 0,0 1 0,0 0 0,0 0 0,0 0 0,12-7-365,-1 1-1,1 0 1,0 1 0,20-5-1,-30 9-24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274 573 1744,'-45'-2'2646,"0"2"-1,-1 3 1,1 1-1,-45 11 1,87-15-1166,11-2-1175,211-57 428,266-92-171,-33 9-158,-147 45-102,-145 45-132,-130 43-160,5-1-72,0-2 0,-1-2 0,39-20 0,-72 33-142,8-5 302,-9 4-709,-6 1-1501,-25 3 1536,1 3 0,0 0 1,-30 10-1,24-5 86,-152 50-5368,110-30 2576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5 211 1084,'-5'-62'6328,"5"60"-5669,0-2-66,0-2-213,0 0-1,1-1 1,0 1-1,0 0 1,0 0-1,4-9 1,-4 13-68,0 0-217,0-1 1,0 1-1,0 0 0,1 0 1,-1 0-1,1 0 0,-1 0 1,1 0-1,0 0 1,3-3-1,23-19 868,-19 16-682,1 1-1,0 0 0,11-6 1,-19 12-185,3 1 38,-5-1-118,1 1 0,-1 0 0,1 0 0,-1-1 0,0 1 0,1 0 0,-1 0 0,1 0 0,-1 0 1,1-1-1,0 1 0,-1 0 0,1 0 0,-1 0 0,1 0 0,-1 0 0,1 0 0,-1 1 0,1-1 0,-1 0 0,1 0 0,-1 0 0,1 0 1,-1 1-1,1-1 0,0 0 0,12 11 46,-13-11-60,0 0 0,1 0 0,-1 0 0,0 0 0,0 1 0,0-1 0,1 0 0,-1 0 0,0 0 0,0 1 0,0-1 0,1 0 0,-1 0 0,0 1 0,0-1 1,0 0-1,0 1 0,0-1 0,0 0 0,0 0 0,0 1 0,1-1 0,-1 0 0,0 1 0,0-1 0,0 0 0,-1 1 0,2 11 24,-1-1-1,-1 1 1,0 0-1,-4 19 1,-18 52 85,0 7-35,20-76-63,0 0 0,2 0 1,0 0-1,0 0 0,3 22 1,-2-31-11,1 0 1,0 0 0,1 0-1,-1 0 1,1 0 0,0 0 0,0 0-1,1-1 1,-1 1 0,1-1-1,0 0 1,0 1 0,0-1-1,1-1 1,0 1 0,-1 0-1,1-1 1,7 4 0,12 7 3,1-1 1,32 11-1,-2 0 4,-43-20 2,8 6 33,-15 5 14,-9-12-48,-23 11-486,-1-1-1,-53 17 1,63-27-1515,16-3 5,-2 0-1417,-19 2 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0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97 251 1176,'-90'44'6715,"83"-38"-5696,8-4-709,7-2 1504,185-32-585,162-45-407,-317 68-740,314-78 169,-114 19-3419,-187 53-54,-2 1 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215 438 876,'-45'8'4053,"-51"14"0,33-6-574,60-16-3105,1 1-37,2-1-306,0 0 0,-1 0 1,1 0-1,0 0 0,0 0 1,-1 1-1,1-1 0,0 0 0,0 0 1,0 0-1,-1 0 0,1 0 0,0 1 1,0-1-1,0 0 0,-1 0 1,1 0-1,0 1 0,0-1 0,0 0 1,0 0-1,-1 0 0,1 1 1,0-1-1,0 0 0,0 0 0,0 1 1,0-1-1,0 0 0,0 0 1,0 1-1,0-1 0,0 0 0,0 1 1,0-1-1,0 0 0,0 0 0,0 1 1,10 8 248,-4-6-254,0 0 1,0 0 0,0-1 0,8 2-1,30 6 167,0-2-1,87 4 1,107-19 159,-182 4-308,281-30 245,109-45-26,-58 11-48,50-47-3,-334 83-126,165-56 119,-255 82-153,9-3 132,0-1 0,-1-1 0,0-1 0,-1-1-1,22-15 1,-41 25-8,-2 2-133,1-1 0,-1 1 1,1-1-1,-1 1 0,1-1 0,-1 0 1,1 1-1,-1-1 0,0 0 1,1 1-1,-1-1 0,0 0 1,0 1-1,1-1 0,-1 0 0,0 1 1,0-1-1,0 0 0,0 0 1,0 1-1,0-2 0,0-12 314,0 11 627,3 0-901,-3 2-79,0 1-1,0 0 1,0-1 0,0 1-1,0 0 1,0 0 0,0-1 0,0 1-1,0 0 1,0 0 0,0-1 0,0 1-1,0 0 1,1 0 0,-1-1-1,0 1 1,0 0 0,0 0 0,0 0-1,1-1 1,-1 1 0,0 0-1,0 0 1,0 0 0,1 0 0,-1-1-1,0 1 1,0 0 0,1 0-1,-1 0 1,0 0 0,0 0 0,1 0-1,-1 0 1,0 0 0,1 0-1,-1 0 1,0 0 0,0 0 0,1 0-1,-1 0 1,0 0 0,0 0-1,1 0 1,-1 0 0,0 0 0,0 0-1,1 0 1,-1 0 0,0 1-1,0-1 1,1 0 0,-1 0 0,5 4 6,0 1 1,0-1 0,-1 1 0,1-1 0,-1 1 0,-1 0 0,1 1-1,0-1 1,-1 1 0,0 0 0,-1-1 0,1 1 0,-1 0-1,2 9 1,-2-4-16,-1 1 0,0 0 0,-1 1 1,0-1-1,-1 0 0,0 0 0,-1 0 0,-4 17 0,0-8-146,-2-1 0,0 1 0,-20 35 0,3-16-625,-1 0-1,-51 57 1,-78 58-7496,90-100 3662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102 290 1752,'6'-14'554,"1"-1"0,1 1 0,0 0 1,1 1-1,16-20 0,61-56 773,-14 15-218,-71 74-1139,-1 0 1,1-1-1,-1 1 1,1-1-1,-1 1 0,1-1 1,-1 0-1,0 1 1,1-1-1,-1 1 1,1-1-1,-1 0 1,0 1-1,0-1 1,1 0-1,-1 1 1,0-1-1,0 0 0,0 1 1,0-1-1,0 0 1,0 0-1,0 1 1,0-1-1,0-1 1,-1 1-43,1 1 0,-1-1 0,0 1 0,1-1 1,-1 1-1,0-1 0,0 1 0,0-1 0,1 1 1,-1 0-1,0-1 0,0 1 0,0 0 0,0 0 1,-1 0-1,0 0 35,-1 0-1,0 0 1,0 1 0,0-1-1,1 1 1,-1 0 0,0-1-1,0 1 1,1 1 0,-1-1 0,1 0-1,-4 3 1,2-2 22,-14 7 43,0 2 0,1 0 0,0 1 0,0 0 0,1 2 0,1 0 0,0 0 0,1 2 0,1-1 0,0 2 0,-18 32 0,20-28 129,1 0 0,0 1 0,2 1 0,1-1 0,0 1 0,2 0 0,1 1 0,0-1 0,2 1 0,1 25 0,1-29-22,2 0-1,0 0 0,1 0 1,1-1-1,0 1 1,2-1-1,12 29 0,-14-40-100,-1 0 0,1-1 0,1 0 0,0 0-1,0 0 1,0 0 0,1-1 0,-1 1-1,2-1 1,-1-1 0,1 1 0,-1-1-1,2-1 1,-1 1 0,0-1 0,1 0-1,0-1 1,0 0 0,0 0 0,14 3-1,-10-5-152,1 1 0,0-2-1,19 0 1,-25-1-336,0 1 0,0-1-1,-1-1 1,1 1 0,-1-1 0,1 0-1,-1-1 1,11-5 0,-6 0-1394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0 977 1368,'0'0'1762,"5"-6"-1409,12-13-17,0 2 0,20-17 1,0 3 357,-2-1 1,-2-2-1,49-65 1,-10 1 2050,-71 98-2717,-1-1-1,1 0 1,0 1 0,0-1 0,0 0-1,0 1 1,0-1 0,0 1-1,0-1 1,0 1 0,0 0 0,0-1-1,0 1 1,1 0 0,-1 0-1,0 0 1,0 0 0,0 0 0,0 0-1,0 0 1,0 0 0,0 0-1,1 0 1,-1 1 0,0-1 0,0 0-1,0 1 1,0-1 0,0 1 0,0 0-1,0-1 1,1 2 0,9 6 66,-1 0 1,0 1 0,15 17-1,-19-19-57,1 1-1,0-1 1,0 0-1,1-1 1,-1 0 0,2 0-1,-1-1 1,0 0-1,13 6 1,-18-11-29,0 1 1,0-1 0,0 0 0,0 1-1,0-1 1,0-1 0,0 1-1,0 0 1,-1-1 0,1 1-1,5-3 1,29-13 43,-21 5-25,1 0 1,-2-1 0,1 0 0,14-17 0,49-62 245,-78 90-267,0-1-2,1 0 0,-1 0 0,1 0 1,0 0-1,0 0 0,0 0 0,0 0 1,2-1-1,-2 2 14,12-2 0,-9 3-20,0 0 0,0 0 0,0 1 0,-1-1 0,1 1 0,0 0 0,6 2 0,2 1-38,23 2-444,1 0-1,66 0 1,-91-6 390,0-1-1,0 0 1,0-1-1,-1 0 1,1-1-1,0 0 1,-1-1 0,0 0-1,1-1 1,-2 0-1,1-1 1,15-11 0,-19 12 93,-1-1 0,0 0 0,-1 0 0,1-1 0,-1 0 0,0 0 0,-1 0 0,1 0 0,-2-1 0,1 0 0,-1 0 1,0 0-1,0 0 0,-1 0 0,1-11 0,-3 16 47,1 1 1,-2 0-1,1-1 0,0 1 1,0-1-1,-1 1 0,1 0 1,-1 0-1,0-1 0,0 1 1,0 0-1,0 0 0,0 0 1,0 0-1,-1 0 1,1 0-1,0 0 0,-3-2 1,3 4-35,1-1 0,-1 1 0,0-1 1,0 1-1,1 0 0,-1 0 0,0-1 1,0 1-1,0 0 0,0 0 0,1 0 0,-1 0 1,0 0-1,0 0 0,0 0 0,0 0 1,0 0-1,0 0 14,-2 0-6,0 0 0,1 0 0,-1 0 0,0 1 0,1-1 0,-1 1 0,0-1 0,1 1 0,-1 0 0,1 0 0,-1 0 0,1 1 0,0-1 0,-3 2 0,-29 25 112,29-23-104,-3 3-6,0 1 1,1 0 0,0 0-1,0 1 1,1 0 0,1 0 0,-1 1-1,-3 12 1,3-7 9,1 0 1,0 1-1,1 0 1,-2 33-1,5-44-25,0-1 0,1 1 1,0 0-1,1-1 0,-1 1 0,1-1 0,0 1 0,0-1 0,0 1 0,1-1 0,0 0 0,0 0 0,1 0 0,-1 0 0,1 0 0,0 0 0,5 5 0,-8-9-5,1-1 0,0 0 0,-1 1 0,1-1 1,0 1-1,-1-1 0,1 0 0,0 0 0,0 0 0,0 1 0,-1-1 0,1 0 0,0 0 0,0 0 0,-1 0 0,1 0 1,0 0-1,0 0 0,0 0 0,-1-1 0,1 1 0,0 0 0,0 0 0,-1-1 0,1 1 0,1-1 0,14-8 11,-12 4-13,0 0 0,0 1 0,0-1 0,-1 0 0,1-1 0,-1 1 1,-1-1-1,1 1 0,-1-1 0,4-12 0,-5 14 2,8-33-1,-2-1 0,-1 0 0,1-61 1,-6 96-2,2-64 459,-3 0 0,-2 1 0,-20-116-1,73 302 878,-31-82-1558,0-1 1,3-1 0,42 54-1,-47-70-3274,36 32 0,-42-42 315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50 273 952,'-4'-6'1301,"-1"1"0,1-1 0,-10-8 0,9 10 1518,2 7-2390,-7 10-45,9-13-361,1 1 1,-1-1 0,1 1 0,0 0 0,-1 0 0,1-1 0,0 1 0,-1 0 0,1-1 0,0 1-1,0 0 1,0 0 0,0-1 0,0 1 0,0 0 0,0 0 0,0-1 0,0 1 0,0 0 0,0 0-1,0 0 1,0-1 0,1 2 0,-1-1 50,1 9 60,0 1 0,1-1 1,0 0-1,0 0 0,1 0 1,1 0-1,0 0 0,0-1 0,1 0 1,0 0-1,0 0 0,10 12 0,-11-17-94,0 1-1,1-1 1,0 0-1,-1-1 1,1 1-1,0-1 0,1 0 1,-1 0-1,1 0 1,-1-1-1,1 0 1,0 0-1,6 1 1,-9-3-29,-1 1 0,0-1 0,1 0 1,-1 0-1,0-1 0,1 1 0,-1 0 1,0-1-1,1 1 0,-1-1 1,0 0-1,0 0 0,1 0 0,-1 0 1,0 0-1,0 0 0,0-1 1,0 1-1,-1-1 0,1 1 0,0-1 1,-1 0-1,3-3 0,2-3 5,-1 0 0,-1 0 0,0 0-1,5-13 1,-5 11 1,11-29 93,11-48 0,-5 14 206,-14 42 328,-1 1 1,-1-1 0,1-40 0,-6 68-63,0 3-532,0-1-37,0 1 0,0 0 0,1 0 0,-1-1 0,0 1 0,1 0 0,-1-1 0,0 1 0,0 0 0,1 0 0,-1 0 0,0-1 1,1 1-1,-1 0 0,1 0 0,-1 0 0,0 0 0,1 0 0,-1-1 0,0 1 0,1 0 0,-1 0 0,1 0 0,-1 0 0,0 0 0,1 0 0,-1 1 0,1-1 0,-1 0 0,0 0 0,1 0 0,-1 0 0,0 0 0,1 0 0,-1 1 0,0-1 0,1 0 0,-1 0 0,0 1 0,1-1 1,-1 0-1,0 0 0,1 1 0,-1-1 0,0 0 0,0 1 0,0-1 0,1 0 0,-1 1 0,0-1 0,48 125 345,15 36-77,0-40-1562,-57-111 611,1 0-1,0-1 1,10 11 0,0-4-6074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26 1876,'-17'-20'3288,"16"19"-3218,0 1 0,1-1 0,-1 1 0,1-1 0,-1 1 0,0 0 0,1-1 0,-1 1 0,0 0 1,0 0-1,1-1 0,-1 1 0,0 0 0,0 0 0,1 0 0,-1 0 0,0 0 0,0 0 0,1 0 0,-1 0 0,-1 1 0,2-1 91,-4-1 556,0 3-80,-1 0-508,1 1 0,-1-1-1,1 1 1,-1 0 0,1 1 0,0-1-1,0 1 1,0-1 0,1 1 0,-1 0-1,1 1 1,0-1 0,0 0-1,0 1 1,1 0 0,0 0 0,0-1-1,0 1 1,0 1 0,-1 7 0,2-2-38,0 0 0,1 0 0,1-1 0,-1 1 0,2 0 0,-1-1 0,2 1 0,-1 0 0,1-1 0,1 0 0,0 0 0,1 0 0,-1 0 0,12 15 0,7 6 128,1-1-1,51 50 1,1 0 365,-75-78-510,1 0 1,0 1-1,-1-1 0,1 0 1,-1 0-1,0 1 1,0-1-1,0 1 1,0-1-1,0 1 1,0-1-1,-1 1 1,1-1-1,-1 6 1,0-6-36,0 0-1,-1-1 1,1 1 0,-1 0 0,1 0 0,-1-1-1,0 1 1,1 0 0,-1-1 0,0 1 0,0-1 0,0 1-1,-1-1 1,1 0 0,0 1 0,0-1 0,-1 0 0,1 0-1,-1 0 1,1 0 0,-1 0 0,-2 1 0,-1 0-134,0 0 0,0 0 0,0 0 0,0-1 0,-1 0 0,1 0 0,0-1 1,-10 1-1,12-1-543,0-2-192,0 1 53,0-1 0,0 0 0,0 1 0,1-1 0,-1-1 0,1 1 0,-5-5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1780,'3'-1'930,"4"-1"-590,-1 0 0,1 0 0,-1-1 0,0 0 0,0-1 1,0 1-1,0-1 0,0 0 0,-1 0 0,0-1 1,0 0-1,0 0 0,0 0 0,-1 0 0,0-1 0,0 1 1,0-1-1,-1 0 0,0-1 0,0 1 0,0 0 0,3-14 1,-6 17-223,0 0 0,0 0 0,0 0 0,0 0 1,0 0-1,-1 0 0,1 0 0,-1 0 0,-1-4 1,1 3 9,0 3-59,0-1 0,0 1-1,0-1 1,1 1-1,-1 0 1,-1 0-1,1-1 1,0 1-1,0 0 1,0 0-1,-1 0 1,1 0-1,0 0 1,-3-1 0,-17 3 327,20-1-382,0 0-1,0 0 1,0 0-1,0 0 1,0 1-1,0-1 1,0 0-1,0 1 1,0-1-1,0 0 1,0 1-1,0-1 1,1 1-1,-1-1 1,0 1-1,0 0 1,1-1-1,-1 1 1,0 0-1,0 1 1,-1 0 32,-1 0-16,0 1 0,1 0 0,-1-1 0,1 1 0,-1 0 0,1 0 0,0 0 0,0 0 0,1 1 0,-1-1 0,0 1 0,1-1 0,0 1 0,0-1 0,0 1 0,1 0 0,-1-1 0,1 1 0,0 0 0,-1-1-1,2 1 1,-1 0 0,0 0 0,1-1 0,0 1 0,0 0 0,0-1 0,0 1 0,2 3 0,-1-2-42,1-1 0,-1 1 0,1-1 0,0 0 0,0 0 0,0 0 0,1 0 0,-1 0 0,1-1 0,0 1 0,0-1 0,0 0 0,0-1 0,1 1 0,-1 0 0,1-1 0,0 0-1,0 0 1,-1-1 0,8 2 0,-4-2-162,1-1-1,0 1 0,0-2 1,0 1-1,0-1 1,0-1-1,-1 1 0,14-6 1,-15 5 29,-1 0-1,1-1 1,-1 0 0,0 0 0,0-1 0,0 1 0,-1-1-1,1-1 1,-1 1 0,0-1 0,7-8 0,-7 5 42,0 0 0,0-1 0,-1 1 0,0-1 1,-1 0-1,0 1 0,3-16 0,7-69-129,-10 58 223,12-148 1229,-15 181-1185,0 1 0,0-1 0,1 0 0,-1 1 0,1-1 0,-1 0 0,1 1 0,-1-1 0,1 1 0,0-1 0,2-2 0,-3 4-22,1 0 1,-1-1-1,0 1 1,1-1 0,-1 1-1,1 0 1,0-1-1,-1 1 1,1 0-1,-1 0 1,1 0-1,-1-1 1,1 1 0,0 0-1,-1 0 1,1 0-1,-1 0 1,1 0-1,0 0 1,-1 0 0,2 0-1,1 1 9,0 0 0,0 1-1,0-1 1,0 1 0,0 0 0,0-1-1,0 1 1,2 3 0,-4-5-24,15 14 43,0 0 0,0 1 0,-2 1 0,0 0 0,-1 1 0,18 29 0,-15-17-14,-1 1 0,-1 0 1,14 46-1,-25-66-7,0 1-1,0-1 1,-2 0 0,1 1 0,-1-1 0,-1 1 0,0 0-1,0-1 1,-1 1 0,-4 18 0,4-28-12,1 0 0,-1 1 0,1-1-1,-1 0 1,1 0 0,-1 0 0,0 0 0,0 0 0,1 1 0,-1-2 0,0 1 0,0 0 0,0 0 0,0 0 0,-2 1-1,-1 1 65,3-3-44,-1 1 0,1-1 0,-1 0-1,0 1 1,1-1 0,-1 0 0,0 0-1,1 0 1,-1 0 0,1 0-1,-1 0 1,0-1 0,1 1 0,-1-1-1,1 1 1,-1-1 0,0 1-1,1-1 1,-1 0 0,-1-1 0,2 1-44,-6-5 114,2-2-73,2 1-1,-1-1 1,1 0-1,0 0 1,1-1 0,0 1-1,1-1 1,-1 1-1,1-1 1,1-15-1,1 4-20,2 1 0,0-1-1,1 1 1,1 0 0,0 0-1,2 1 1,9-20 0,9-13-382,33-50 1,39-37-1420,-27 54-2643,-36 47 1371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3:5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431 750 940,'-2'-2'432,"-1"1"-269,0 0 0,1 0 0,-1 0 0,0 0 0,0 0 0,0 1 0,0-1 0,0 1 0,0 0 1,0-1-1,0 1 0,-4 1 0,-28 2 390,0 2 1,1 1 0,-35 10 0,-43 9 679,31-9 632,61-11-1231,20-5-624,1 1 0,-1-1 1,0 0-1,0 0 0,0 0 0,0 0 1,0 0-1,0 0 0,0 0 1,0 0-1,0 0 0,0 0 1,0 0-1,0 0 0,0 0 0,0 0 1,0 0-1,0 1 0,0-1 1,0 0-1,0 0 0,0 0 0,0 0 1,0 0-1,0 0 0,0 0 1,0 0-1,0 0 0,0 0 1,0 0-1,0 0 0,0 0 0,0 1 1,0-1-1,0 0 0,0 0 1,0 0-1,0 0 0,0 0 1,-1 0-1,1 0 0,0 0 0,0 0 1,0 0-1,0 0 0,0 0 1,0 0-1,0 0 0,0 0 1,0 0-1,0 0 0,0 0 0,0 0 1,0 0-1,0 0 0,-1 0 1,27 1 525,-18-2-662,49-2 294,102-19 1,-73 8-71,146-27 72,38-5-35,89-16-25,-193 31-59,130-34 14,-119 22-38,75-18 35,-200 47-50,-27 6-11,31-4 0,50-15 12,-31 7-4,-21 8-11,-21 2 5,6 3 16,-18 2-15,1 0-4,0 0-1,31-1 1,-20-2-5,-25 6 9,-1 0-1,1 0 0,0 1 1,-1 0-1,10 0 0,1 1 0,0-1-1,24-4 1,-26 2 10,43-10 19,-57 12 10,1 1 57,8-3 38,-8 2 334,0 1-316,7-2-16,-8 2 1535,-9-3-1600,-114-38 320,80 29 9,-78-34 1,72 19 76,1-1 0,-44-38 0,53 39 60,35 25-444,-1 0-16,0 1 198,6 5-115,17 16-72,39 28-67,-26-26 3,206 125 27,-215-134-13,-19-11-33,0 1 25,0-1-1,0 0 1,0 0-1,1 0 1,9 1 0,-14-3-30,0 0 0,0-1-1,0 1 1,0-1 0,0 1 0,0-1 0,0 0 0,0 1 0,0-1 0,0 0 0,-1 0 0,3-1 0,-2 0 3,2 0 16,-2 1 9,4-6 40,-3 5 351,-1 0-281,3-7-18,-3 7 289,-7 8-353,-10 12-16,0 1 0,-16 25 1,-26 52 40,5 1 0,-63 162 0,90-191-50,-59 165 60,76-208-98,8-22 20,0 0 4,-2 9 4,2-9 48,-6 12 188,1-2-3,3-2-177,2-8 30,-1 3 856,1 0-3692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4823 35 932,'0'0'825,"0"0"-560,1-1 0,0 1-1,-1-1 1,1 0 0,-1 1 0,1-1 0,-1 0 0,1 0-1,-1 1 1,1-1 0,-1 0 0,0 0 0,1 1 0,-1-1-1,0 0 1,0 0 0,0 0 0,0 0 0,0 0 0,1 1 0,-2-2-1,-1-1-202,-1 2-1,0-1 1,0 0 0,0 0-1,0 1 1,0 0-1,0-1 1,0 1-1,0 1 1,-1-1-1,1 0 1,0 1 0,0-1-1,-1 1 1,1 0-1,-5 1 1,-11 0 139,-32 8 1,35-6-136,-468 114 715,198-44-513,63-18-76,-11 17-23,76-23 8,114-34-109,-42 21-1,-32 11 13,-3-3 84,-185 95 0,-57 50-43,349-182-121,-503 224 16,204-129 23,39 14-58,30-12 25,-19 2-71,228-90 66,-43 30 0,51-29 7,-2-1 0,-54 23 0,53-28-1,-10 3 17,-50 11 0,55-18-23,-75 19-1,99-23 22,1 0 0,-23 2-1,26-5-12,5 1 8,0-1-4,-7 2-2,6-2-7,3 0-2,0 0 1,0 0-1,0 0 1,0 0-1,0 0 1,-1 0-1,1 0 1,0 0-1,0 0 1,0 0-1,0 0 1,-1 0-1,1 0 1,0 0 0,0 0-1,0 0 1,0 0-1,0 0 1,0 0-1,-1 0 1,1 0-1,0 0 1,0 0-1,0-1 1,0 1-1,0 0 1,0 0-1,0 0 1,-1 0-1,1 0 1,0 0-1,0-1 1,0 1-1,0 0 1,0 0-1,0 0 1,0 0-1,0 0 1,0-1 0,0 1-1,0 0 1,0 0-1,0 0 1,0 0-1,0 0 1,0-1-1,0 1 1,0 0-1,0 0 1,0 0-1,0 0 1,0 0-1,0-1 1,9-11 320,25-23 376,-22 23-582,66-68 167,70-66 168,-53 55-34,-48 48 255,-45 41-603,2-3 1,-2 4-15,-4 5 282,-21 24-287,-1 0 0,-48 41 0,-69 46 76,93-82-107,34-24-27,-1 1 1,2 0-1,-21 19 1,33-27 19,4 1-12,0 0 2,0 0 0,0-1 0,0 1-1,1-1 1,0 0 0,-1 0 0,1 0 0,0-1-1,0 1 1,0-1 0,0 0 0,5 1-1,154 24 21,-121-21-18,612 57-2542,-393-57-3508,-173-9 2902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1468,'-4'-36'2612,"4"34"-1894,-1-5 4124,34 284-3120,8 46-703,113 354 859,-137-607-1496,14 126 0,-13-63 260,-18-131-6,-1 1-568,-2 12 15,2-12 63,-2-3-86,-11-6 35,1-1 0,0 0 0,1 0 0,0-1 0,0-1 0,-12-11 0,-21-15 922,37 31-918,7 4-90,1 0 0,0-1 0,0 1 1,0 0-1,0 0 0,0 1 0,0-1 0,-1 0 0,1 0 0,0 0 1,0 0-1,0 0 0,0 0 0,0 0 0,0 0 0,0 0 0,-1 0 0,1 0 1,0 0-1,0 0 0,0 0 0,0 0 0,0 0 0,0 1 0,0-1 1,0 0-1,0 0 0,0 0 0,0 0 0,-1 0 0,1 0 0,0 0 1,0 0-1,0 1 0,0-1 0,0 0 0,0 0 0,0 0 0,0 0 0,0 0 1,0 0-1,0 1 0,0-1 0,0 0 0,0 0 0,0 0 0,0 0 1,0 0-1,1 0 0,-1 0 0,0 1 0,0-1 0,0 0 0,0 0 0,0 0 1,0 0-1,0 0 0,0 0 0,0 0 0,0 0 0,0 0 0,1 1 1,-1-1-1,11 29 23,-9-26-25,0 0 0,1 0 0,-1 0-1,0 0 1,1 0 0,0-1 0,-1 1-1,1-1 1,0 0 0,0 0-1,1 0 1,-1 0 0,0 0 0,1-1-1,5 3 1,2 1 15,4 1-11,0 0-1,1-1 1,0 0 0,0-1 0,0-1 0,0-1-1,0 0 1,1-1 0,-1-1 0,0 0 0,1-1 0,-1-1-1,0-1 1,30-8 0,-25 4 54,-1 0 0,0-2-1,0 0 1,-1-1 0,0-1 0,-1-1-1,0 0 1,-1-1 0,0-2 0,27-29-1,-36 36 1359,-18 24-1167,-28 34-298,-50 67-323,33-41-1406,23-32-1475,-1-2-3373,17-23 2099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62 730 1408,'-3'0'780,"-43"0"3171,44 0-3363,-6 1 15,6-1-204,9-2 2062,105-25-1877,122-13-1,-180 33-490,587-72 689,-334 40-570,-36 5-74,-13 6 79,151-13 373,299-44 583,-647 75-1123,183-36 95,12 6-50,3 18-62,-247 21-29,514-54 88,-402 38-89,49-8 14,349-41-11,-421 56-12,87-5 0,-125 11 10,624-34 65,-286 42-94,-41 17 74,-315-20-31,-30-1-7,-1 0-1,18 3 1,14 1-40,-17 3 31,-27-6-5,5 7 6,-4 2-10,0 1-1,0-1 1,-1 1-1,-1 0 0,1 20 1,2 19 16,13 227-151,-15-166 32,2 13 22,2 63-375,-5-111-365,1 7-5815,0-68 3566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24:0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184 414 1224,'0'0'2340,"-3"0"-1880,-8 0-29,8 0 1471,1 0-1550,-29 1 3877,30-1-4216,1-1 0,-1 1 0,1 0 1,-1-1-1,1 1 0,0-1 1,-1 1-1,1-1 0,-1 1 0,1-1 1,0 1-1,-1-1 0,1 1 0,0-1 1,0 1-1,0-1 0,-1 1 1,1-1-1,0 0 0,0 1 0,0-1 1,0 0-1,0 1 0,0-1 0,0 1 1,0-1-1,0 0 0,0 1 1,0-1-1,1 0 0,1-14 87,4-13 4,2 0 0,1 1-1,1 0 1,26-48 0,-27 56-48,8-12 50,-11 20-11,0 0 1,-1 0-1,8-23 1,-11 29-43,0 0 0,1 0 0,-1 0 0,5-5 0,-3 3 9,-3 5-18,0 0 6,10-18 108,-10 18-88,0 0-35,3-5-8,-2 5 99,-2 0-113,0 2 8,0 0 1,0-1 0,0 1-1,0 0 1,0 0-1,0 0 1,0 0-1,0 0 1,0 0-1,0 0 1,1 0-1,-1-1 1,0 1 0,0 0-1,0 0 1,0 0-1,0 0 1,0 0-1,0 0 1,0 0-1,-1-1 1,1 1-1,0 0 1,0 0 0,0 0-1,0 0 1,0 0-1,0 0 1,0 0-1,0 0 1,0-1-1,0 1 1,0 0-1,0 0 1,0 0 0,0 0-1,0 0 1,-1 0-1,1 0 1,0 0-1,0 0 1,0 0-1,0 0 1,0 0 0,0 0-1,0 0 1,0 0-1,-1 0 1,1 0-1,0 0 1,0 0-1,0 0 1,0 0-1,0 0 1,0 0 0,0 0-1,-1 0 1,1 0-1,0 0 1,0 0-1,0 0 1,0 0-1,-11 7 198,6-2-237,1 0 0,0 0 1,-1 0-1,-2 7 0,-18 25 47,-1-1-1,-1-1 1,-2-2-1,-45 41 0,12-16 52,61-57-68,-1 1-2,-5 5-43,7-6 32,-1-1 1,1 0-1,0 0 0,0 1 1,-1-1-1,1 0 1,0 0-1,0 1 0,0-1 1,0 0-1,-1 1 0,1-1 1,0 0-1,0 1 0,0-1 1,0 0-1,0 1 0,0-1 1,0 0-1,0 1 1,0-1-1,0 1 0,0-1 1,0 0-1,0 1 0,0-1 1,0 0-1,0 1 0,1-1 1,9 10-5,23 7 12,-21-12-8,123 55-153,3-6-1,2-6 1,210 44-1,-222-71-1374,-40-9-2853,-74-11 3079,28 5-1979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10 960,'-8'-2'280,"0"0"-1,0 0 1,-1 1-1,1 0 1,-1 0-1,1 1 1,-1 0-1,1 0 1,-1 1-1,1 0 1,-1 1-1,1 0 1,0 0-1,-1 1 1,1 0-1,1 0 1,-1 1-1,0 0 1,1 0-1,0 1 1,0 0 0,0 0-1,1 0 1,-12 13-1,2 2-91,2 0 0,0 1-1,1 0 1,1 1 0,1 0 0,1 1 0,1 0 0,1 1-1,-6 29 1,1 14 176,3 0-1,-2 75 0,8-89-197,3 0 0,2 0 0,11 75 0,-9-114-136,3 20 70,1-1 1,18 51 0,-21-75-83,-1 0 0,2 0-1,-1 0 1,1-1 0,1 0 0,0 1 0,0-2 0,0 1-1,1-1 1,0 0 0,0 0 0,1-1 0,14 9 0,-3-6 5,1 0 1,0-1-1,1-1 0,-1-1 1,1-1-1,1-1 0,35 2 1,5-3 16,86-6 0,-110 1-33,134-14 22,39-17 7,74-2-4,-109 14-24,-65 12 6,-21 3-6,138-12 9,161-32 5,-258 36 19,-17 3 9,129-13 91,53 23-40,-225 2-79,272-4 50,52 1-18,-169 4-71,50 17 19,-221-17-13,0-2 1,75-9-1,-52 2-2,53-10-29,-44 3 26,223-24-2,-210 29 10,46-5-7,0-1-210,-40 6 57,4-4 30,115-17 35,71-36-7,-205 48 104,131-22-15,-104 23 46,60-11 4,-168 28-17,28-12-1,46-11 18,6-9 8,-89 31-36,103-34 24,-82 25 150,-20 9-72,12-3 41,19-6-26,-31 9-80,0 0-31,7-1 20,-1-1 0,0 0 0,12-6 0,-19 8 25,2 0 14,-1 0 0,0-1 1,0 1-1,0-1 1,0 1-1,0-1 1,0 0-1,0 0 1,0 0-1,-1 0 0,3-3 1,-3 4 107,0-1-140,0 1-1,-1-1 1,1 1 0,0-1-1,-1 1 1,1-1 0,-1 1 0,1-1-1,-1 0 1,0 1 0,0-1-1,0-2 1,1 2 134,-1-2-94,0-10-15,0 11-7,-1-1-3,-37-225-426,29 180-3077,5 31-338,3 14 493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52 715 1572,'-1'3'1014,"-6"14"12530,-2-40-11934,4 9-1731,1-1-1,-2-22 1,-14-461 1884,21 450-1422,1 25 185,-5-39 0,3 60-385,1 0-83,1-6 0,-1 6 126,3 7-144,8 15-15,-1 0 0,-1 1 1,8 22-1,22 77 54,-14-39-29,35 118 53,-21-88-2097,-39-108 1380,3 4 325,-3-3-1867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58 233 1444,'-2'1'881,"-8"3"324,4-2-310,-1 0 0,1 1 1,0 0-1,-7 5 0,12-7 22,-1 0-332,2-1-554,-1 0-1,1 0 1,0-1 0,0 1 0,0 0-1,0 0 1,0 0 0,-1 0 0,1 0-1,0 0 1,0 0 0,0 0 0,0 0-1,0 0 1,0 0 0,-1 1-1,1-1 1,0 0 0,0 0 0,0 0-1,0 0 1,0 0 0,0 0 0,-1 0-1,1 0 1,0 0 0,0 0 0,0 0-1,0 0 1,0 1 0,0-1-1,0 0 1,0 0 0,0 0 0,0 0-1,0 0 1,-1 0 0,1 1 0,0-1-1,0 0 1,0 0 0,0 0-1,0 0 1,0 0 0,0 0 0,0 1-1,0-1 1,0 0 0,0 0 0,0 0-1,0 0 1,0 0 0,0 1 0,1-1-1,-1 0 1,0 0 0,0 0-1,0 0 1,0 0 0,0 0 0,0 0-1,0 1 1,0-1 0,0 0 0,0 0-1,1 0 1,-1 0 0,8 3 46,0-1 0,0 0 0,1-1 1,-1 0-1,1 0 0,15-1 0,58-6 204,-58 3-202,44-3 84,82-12 51,104-16 77,-167 23-216,329-29 224,-270 28-212,-86 6-75,240-24 130,-5-26-42,-167 16 921,-126 39-891,34-8 579,-34 9-654,0 1-25,4 4-24,0 0 1,-1 0-1,1 0 0,-1 1 1,-1-1-1,1 1 0,-1 0 1,5 9-1,25 57 42,-32-68-48,21 59 28,27 118 1,18 230-20,-39-227 13,-1 8-2,21 213-14,-27 4 101,-20-302-81,7 159-4,21-1 32,48 294 265,-33-96 434,-1 354-426,-19-302-510,-25-504-16,0-2-341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1296,'0'0'1904,"1"-4"-1078,0 0-582,-1 3-167,1-1 0,-1 1-1,0 0 1,1 0 0,-1-1-1,1 1 1,-1 0 0,1 0-1,0 0 1,-1-1 0,1 1-1,0 0 1,0 0 0,0 0-1,1-1 1,23-23 763,0 1 0,2 2-1,30-21 1,95-53 288,-54 36-1511,-42 32-4754,-53 26 3237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 1388,'0'0'1776,"-3"-4"-1011,-6-11-70,7 12-71,-2 4-58,-3 1-334,0 1 1,0 0 0,0 0-1,1 0 1,0 1-1,0 0 1,0 0 0,0 1-1,0 0 1,1 0-1,-8 10 1,9-11-134,0 1 0,1 0-1,-1-1 1,1 2 0,1-1 0,-1 0-1,1 1 1,0-1 0,0 1-1,0 0 1,1-1 0,0 1 0,0 0-1,0 0 1,1 7 0,0-8-36,1 1-1,0-1 1,0 1-1,1-1 1,-1 0-1,1 0 1,0 0 0,1 0-1,-1 0 1,5 5-1,1 2 160,1-1 1,15 14-1,-15-16 134,0 1 1,15 20-1,-21-26 63,-2-4-359,0 1 0,0-1 0,0 1 1,-1-1-1,1 1 0,0 0 0,-1-1 0,1 1 1,-1 0-1,1 0 0,0 0 0,-1-1 0,0 1 1,1 0-1,-1 0 0,1 0 0,-1 0 0,0 0 1,0 0-1,0 0 0,1 0 0,-1 0 0,0 0 1,0-1-1,0 1 0,0 0 0,-1 2 0,-7 7 54,-1-1 0,0 0 0,0-1 0,-1 1 0,-17 10 0,12-9-44,6-4-782,-1 0 0,-16 9 0,24-15-133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4 354 1128,'0'0'8216,"0"-6"-7770,0-1-262,0 4-95,0 0-1,0 0 1,1 0-1,-1 0 1,1 0-1,-1 0 1,1 1-1,0-1 1,0 0-1,0 1 1,2-4-1,12-31 1066,-1 0-1,-2-1 0,-2-1 1,-1 0-1,6-72 0,-15 108-862,-8 156 1803,14 30-1914,-4-161-156,13 150 106,-15-167-121,0 0 0,0 0 0,-1 0 0,0 0 0,-2 7 1,1-2-3,-4 10-4,2-16-5,2-1 0,-1 0-10,1 0-1,-1 0 1,0-1 0,1 1 0,-1 0 0,-1-1 0,1 0-1,0 0 1,0 0 0,-1 0 0,1 0 0,-1-1-1,-7 3 1,9-3 3,0 0-15,-13 3-19,12-3 14,-2 0-41,-1 1 81,12-3-496,10 0 402,43-8-342,29-7-683,113-28-4560,-156 32 1649,0 0 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16 694 1584,'0'0'917,"-15"10"4230,92-9-4276,222-34 392,-176 16-1012,181-32 385,-36 5-101,-266 44-529,449-49 983,-333 42-768,244-8 306,203 10 107,-422-1-510,41 0 23,454-25 292,-422 16-448,-27 5-123,109-8 34,-3-21 49,289-65 33,-497 89 17,75-10-14,100-15 9,-59-4 19,-96 19-2,130-14-1,-39 12-5,-21 2-2,26 12 48,-165 11-51,-29 1 2,-3 1-4,0 0-1,1 0 1,-1 0 0,0 1 0,0-1 0,7 4 0,-9-3 8,0 0 0,0 0 1,-1 1-1,1-1 0,-1 1 0,1 0 0,-1 0 0,0 1 0,0-1 0,0 1 0,0-1 0,0 1 0,3 4 1,-2-1 2,0 0 0,-1 0 1,1 0-1,-1 0 0,-1 1 1,5 12-1,-3 2 20,0-1 0,-2 1-1,0-1 1,-1 23 0,-2-6 25,-2 0 0,-9 45 1,-24 74 102,10-51-104,-26 156 103,42-191-115,3 1 1,4 112 0,2 10 23,-1-157-41,9 123 17,-7-157-37,0 11 11,0-8-17,-1 62 10,2-28 22,2-22-35,-3-14-4,-1 13-15,0-13 32,-1 7-6,-1 8 4,2-15-2,-5 13 22,-2-5-23,0-1 0,-1 1-1,0-2 1,-1 1 0,-11 8 0,-61 41 10,56-44-7,-1-2-1,-1 0 1,0-2-1,-1-1 1,-29 6-1,-627 171 42,422-118-41,181-47-4,0-3 0,-1-4 1,-1-4-1,-113 2 0,62-20-20,26 1 9,-232-9 1,231 10 1,-200-2 24,38 2-9,-104-21-16,69-4 4,252 25 5,-501-59-56,331 24 46,6-9 3,96 19 31,-142-18-50,210 42 15,-1 2-1,-103 8 1,-19 8-1,-115 15 0,272-24 8,-328 65-62,337-65 62,2-1 3,1 0 1,-1 0 0,1-1 0,-13-1 0,-2 1-6,-12-3 22,23-1-14,-22-3 63,-37-10 1,19 4 158,50 11-207,1 0 1,-1 0-1,1 0 1,0 0-1,-1 0 1,1-1-1,0 1 1,0-1-1,0 1 1,0-1-1,0 0 1,-2-2-1,-5-4 47,5 4-28,1 1-1,0-1 1,-1 0-1,2 0 1,-1 0 0,0 0-1,1-1 1,-4-7-1,2 3 8,-1-3 11,1 0-1,0 0 1,0-1 0,1 1-1,1-1 1,-1-23 0,-1 4 18,-33-368 268,39 337-329,17-108 0,2 62-2,-19 98-6,0-1-1,8-20 0,-8 25 0,1-1 1,-1 0-1,0 0 0,1-15 0,2-7 9,-4 25-8,0 1 0,0-1 0,0 1-1,-1-1 1,1 1 0,-1-6 0,-2-44 157,1 50-129,1 1-18,-4-29 77,3 29-82,1 0 19,-2-8-10,1 5 4,0 0 0,0 0 1,-1 1-1,-4-11 1,-2-6 7,8 19 19,-1 0-50,-3-8 4,3 8 46,1 0-55,-4-35-83,3 28 94,1 7-19,29 29-10288,-8-11 6812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176 269 1156,'-4'1'1072,"-11"3"-112,11-4-97,2 2-58,-6 4-271,1 1 0,-1 0 0,2 1 0,-1-1 0,1 1 0,0 0 0,0 1 0,1 0 0,-5 10 0,-4 13 327,-14 45-1,18-37-311,2-1 0,-5 48 0,6-38-73,6-12-161,3-17 2043,9-69-2201,9-80-1,-13 66-64,3-45 26,1-54-16,-3 76 40,-6 59-55,-2 12 45,2 0 0,3-21 1,4-16 325,-8 50-372,3 10-57,11 26 15,15 53 0,23 101 105,-24-88-78,1-21-9,-14-39-40,-4-14-99,-11-23-71,0 0-88,9 22-1076,-10-23 630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38 308 1744,'-33'-7'6874,"32"4"-6444,-2-8-37,2 8-42,4-1-30,10-15-15,1 0-1,0 1 1,19-17 0,57-48 368,-33 32-270,-4 4 74,-52 45-567,7-4-2766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34 1608,'2'-3'754,"14"-15"894,-4 5 7341,-20 14-8620,-2-1-239,-1 1-1,1 1 1,1 0-1,-1 0 1,0 1 0,0 0-1,1 1 1,0 0-1,-10 6 1,7-3 100,1 1 1,-17 15-1,24-20-167,1 1-1,0-1 1,0 1-1,0-1 1,0 1-1,0 0 0,1 0 1,0 1-1,-1-1 1,-1 9-1,3-9-30,1-1 1,1 1-1,-1 0 0,0-1 0,1 1 1,0-1-1,0 1 0,0-1 0,0 1 1,1-1-1,-1 1 0,1-1 0,0 0 1,0 0-1,0 0 0,0 0 0,0 0 1,6 4-1,5 5 60,1 0 0,1-1 0,0-1 0,25 13 0,-19-11 153,-1 0 0,18 15 0,-37-26-206,17 16 439,-18-16-437,1 0 0,0 0 0,-1 0 0,1 0 0,0 0 1,-1 0-1,1 0 0,-1 0 0,1 0 0,-1 0 0,0 0 1,0 0-1,1 0 0,-1 0 0,0 0 0,0 0 0,0 0 1,0 0-1,0 0 0,0 1 0,0-1 0,0 0 0,-1 0 1,1 1-1,-4 4 1,0 0 0,0 0 0,-1-1 1,1 1-1,-1-1 0,0 0 0,-1 0 0,1-1 0,-1 0 1,-10 6-1,-95 53-1915,109-62 1042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102 121 2020,'0'0'1286,"-5"-2"-94,-35-13 1893,37 14-2175,1 0-43,-9-5-54,8 4-26,-1-1 194,3 4-917,1-1-1,0 0 1,-1 0 0,1-1 0,0 1-1,0 0 1,-1 0 0,1 0-1,0 0 1,-1 0 0,1 0-1,0 0 1,-1 0 0,1-1-1,0 1 1,0 0 0,-1 0 0,1 0-1,0-1 1,0 1 0,0 0-1,-1 0 1,1-1 0,0 1-1,0 0 1,0 0 0,-1-1-1,1 1 1,0 0 0,0-1 0,0 1-1,0 0 1,0 0 0,0-1-1,0 0 1,-2-13 300,2 11-33,2-1-17,4-3-106,0-1 0,0 2 0,1-1 0,0 1-1,11-9 1,-15 13-125,0 0 0,0 1 0,0-1 0,0 1 0,0 0 0,0 0 1,1 0-1,3-1 0,-6 2-63,0 0 1,0 0 0,1 0 0,-1 0-1,0 0 1,0 0 0,0 0 0,1 0 0,-1 0-1,0 1 1,0-1 0,0 1 0,0-1-1,1 0 1,-1 1 0,0 0 0,0-1-1,0 1 1,0 0 0,0-1 0,0 1-1,-1 0 1,1 0 0,0 0 0,0 0 0,0 1-1,3 5 24,-1 0-1,-1 0 1,1 0-1,-1 1 1,0-1-1,-1 1 1,0-1-1,0 1 1,-1 0-1,0-1 1,0 1 0,-3 14-1,-2 11 68,-16 53 0,18-77-84,-56 158 219,-2 6-23,58-153-189,3-16-8,1-2-9,0 0-11,5 9 42,-2-11-21,10-2-110,-1 0-1,0-1 0,0 0 0,0-1 0,0-1 0,0 0 0,13-8 1,-7 3-676,0-2 1,0 0 0,30-26 0,-28 16-2039,-12 12-1686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2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60 1108,'0'0'1808,"4"1"-1292,13 1 5436,-18 2-5880,-2 12-3,2-12 1224,6-7-1243,14-7-8,-15 8 238,-1 10-260,-3-7-18,0-1 0,1 1 0,-1 0 1,0-1-1,0 1 0,0 0 0,1-1 0,-1 1 0,0 0 1,0-1-1,0 1 0,0 0 0,0 0 0,0-1 1,0 1-1,-1 0 0,1-1 0,0 1 0,0 0 0,0-1 1,-1 1-1,1 0 0,0-1 0,-2 2 0,-23 43 35,24-43-29,-10 14 101,28-42-94,-13 20 0,-3 4-2,4-14-19,-5 16 6,0 0-1,0 0 1,0 0 0,0-1-1,0 1 1,0 0-1,0 0 1,0 0-1,0 0 1,0 0-1,0 0 1,0-1 0,0 1-1,0 0 1,0 0-1,0 0 1,0 0-1,0 0 1,-1 0-1,1 0 1,0-1 0,0 1-1,0 0 1,0 0-1,0 0 1,0 0-1,0 0 1,0 0-1,0 0 1,-1 0 0,1 0-1,0 0 1,0 0-1,0 0 1,0-1-1,0 1 1,0 0-1,-1 0 1,1 0-1,0 0 1,0 0 0,0 0-1,0 0 1,0 0-1,-1 0 1,-17 11-44,13-8 41,-1 1 18,5-3-12,1 0-1,-1-1 1,0 1 0,0 0-1,1-1 1,-1 1 0,0-1-1,0 1 1,0-1 0,0 1-1,1-1 1,-1 0 0,0 1 0,-1-1-1,-6 1 3,8-1-5,-1 0 0,1 0 0,0 0 0,0 0 0,0 0 0,0 0 0,0 0 0,0 0 0,0 0 0,-1 0 0,1 0 0,0 0 0,0 0-1,0-1 1,0 1 0,0 0 0,0 0 0,0 0 0,0 0 0,0 0 0,0 0 0,0 0 0,0 0 0,0 0 0,0-1 0,-1 1 0,1 0-1,0 0 1,0 0 0,0 0 0,0 0 0,0 0 0,0 0 0,0-1 0,0 1 0,0 0 0,0 0 0,0 0 0,1 0 0,-1 0 0,0 0 0,0 0-1,0-1 1,0 1 0,0 0 0,0 0 0,0 0 0,0 0 0,12-26 12,-9 19 13,0 0-5,-3 7-20,0 0-1,1 0 1,-1-1 0,0 1-1,0 0 1,0 0 0,0 0-1,0 0 1,0 0 0,0 0-1,0-1 1,0 1-1,0 0 1,0 0 0,0 0-1,0 0 1,0 0 0,0-1-1,0 1 1,0 0 0,0 0-1,0 0 1,0 0 0,0 0-1,0 0 1,-1-1 0,1 1-1,0 0 1,0 0-1,0 0 1,0 0 0,0 0-1,0 0 1,0 0 0,0 0-1,0-1 1,-1 1 0,1 0-1,0 0 1,0 0 0,0 0-1,0 0 1,0 0-1,0 0 1,-1 0 0,1 0-1,0 0 1,0 0 0,0 0-1,0 0 1,0 0 0,0 0-1,-1 0 1,1 0 0,0 0-1,0 0 1,0 0 0,0 0-1,0 0 1,-1 0-1,1 0 1,0 0 0,0 0-1,0 0 1,0 1 0,0-1-1,-27 12-15,20-9 3,-10 15-18,15-16 117,7-8-87,36-43 3,-39 48 1,8-12-48,-8 10 17,-6 7 22,-11 9 16,13-11-12,-3 3 11,3-3-3,-6 7-16,5-6 17,-1 1-6,5-7 31,14-24-35,-3 11-16,-11 14 5,7-12-39,-1 8 46,-5 5 2,14-2 49,-14 3-34,25-6 47,-25 6-60,0-2-8,10-8-532,-12 10 528,0 0 0,0 0 0,0 0-1,0 0 1,0 0 0,0 0 0,0 0 0,0 0 0,0 0 0,0 0-1,0 0 1,-1 0 0,1 0 0,0 0 0,0 1 0,0-1 0,0 0 0,0 0-1,0 0 1,0 0 0,0 0 0,0 0 0,0 0 0,0 0 0,0 0-1,0 0 1,0 0 0,0 1 0,0-1 0,0 0 0,0 0 0,0 0 0,0 0-1,0 0 1,0 0 0,0 0 0,0 0 0,0 0 0,0 0 0,0 1-1,0-1 1,0 0 0,0 0 0,0 0 0,0 0 0,0 0 0,0 0-1,0 0 1,0 0 0,0 0 0,0 0 0,0 0 0,0 0 0,1 0 0,-1 1-1,0-1 1,0 0 0,0 0 0,0 0 0,0 0 0,0 0 0,0 0-1,0 0 1,0 0 0,0 0 0,0 0 0,1 0 0,-1 0 0,-4 5-866,0 1 1,0-1-1,-1 0 1,-4 5-1,-10 9-1531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6 236 852,'-5'3'12157,"251"-43"-10673,314-54-156,-464 76-89,-93 18-1087,1-1 0,-1 0-1,0 0 1,0-1-1,0 1 1,0-1 0,0 1-1,4-3 1,-7 3 69,13-15 1115,-12 15-1313,-1 0 1,0 0-1,0 0 0,0 0 1,0 0-1,0 0 0,0 0 1,0 0-1,0 0 0,0 0 1,-1 0-1,1 0 0,0 0 1,-1 0-1,1 0 0,-1 0 1,1 0-1,-1 0 0,1 1 1,-1-1-1,1 0 0,-1 0 1,0 1-1,0-1 0,0-1 1,-2 1-18,1-1 0,0 1 1,0 0-1,-1 0 0,1 0 1,0 0-1,-1 0 1,-3-1-1,4 2-1,-26-13 93,15 6 304,68 34-364,5 1 134,-59-28-100,2 2 26,-3-2-91,0 0 0,0 0 0,1 0 1,-1 0-1,0 0 0,0 1 0,0-1 0,1 0 0,-1 0 0,0 0 1,0 0-1,0 0 0,1 0 0,-1 0 0,0 0 0,0 1 0,0-1 1,0 0-1,0 0 0,1 0 0,-1 0 0,0 1 0,0-1 0,0 0 1,0 0-1,0 0 0,0 0 0,0 1 0,1-1 0,-1 0 0,0 0 1,0 1-1,0 1 0,-1 0 1,1 0-1,-1 0 1,1-1 0,-1 1-1,1 0 1,-1 0-1,0 0 1,0 0 0,0-1-1,0 1 1,0 0-1,0-1 1,0 1 0,-1-1-1,-1 2 1,-29 27-111,25-24 21,-70 64-1190,-6 7-4040,64-59 461,2 0 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 1104,'-5'-21'6593,"2"26"-6237,-4 11 23,1 0-1,1 0 0,0 0 1,-5 32-1,-3 77 431,7-56-423,0 50 139,3-52-285,10 242 691,0-190-714,43 358 390,81 243-166,-73-290-333,-49-336-118,-5-13-7,-8 106 0,3 59-209,6-194 109,-2-28 54,-1 0 0,-1 31 1,-9 169-227,4-36 183,8 29-437,-3-199 521,0 64-327,2 15-176,3 31-162,-5-88 326,2 21 10,-1-15 90,-3 55 0,-2-11-51,2-31 194,-2 135-321,5-180 396,-1-7 31,-1 0 0,1 0 0,-1 0 1,-1 9-1,1 10-2,-4 56-29,3-77 33,2 8-2,-1 2 2,3-5 10,-2-9 2,-1 0 0,1-1 0,-1 1 0,1 0 0,-1 0-1,1-1 1,0 1 0,-1 0 0,1-1 0,0 1 0,0 0-1,-1-1 1,1 1 0,0-1 0,0 0 0,0 1-1,0-1 1,0 1 0,0-1 0,-1 0 0,1 0 0,0 0-1,0 0 1,1 1 0,20-5 31,-18 3-30,42-10 19,0-2-1,66-29 1,-98 36-17,26-8-2,48-11 0,-20 7 15,-39 11-13,1 1-1,41-2 0,-11 1-7,66-4-6,-33 5 3,-42 2 13,41-6 7,138-39-20,-174 33 1,173-44 41,-35 17-7,-164 36-30,-12 2 1,-1 1 0,1 0 0,-1 2 0,1 0 1,0 1-1,0 1 0,0 0 0,26 5 0,-3 5-11,10 2 17,-49-12-15,11 7-9,2 0 37,-4-2-7,-7-3-7,-1-1 0,1 1 0,0-1 0,-1 0 0,1 0 1,0-1-1,0 1 0,4 0 0,8 0-7,-14 0-2,5 0 14,0 1-1,0 0 0,0 0 1,9 4-1,-15-5-2,1 0 1,8 2 26,-1 1 1,1-1-1,0-1 0,0 1 0,0-2 0,1 0 0,19 0 1,-28-1 43,22 0 269,4-1-790,-25 1 66,-1-1-121,15-9-3392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29 373 1264,'-5'-9'4148,"2"3"-3356,1 6-126,3 5 3438,14 68-2826,12 13-560,-1-5 4078,-27-83-4759,0 0 1,1 0 0,-1 0 0,0 0-1,0 0 1,-1 0 0,1 0 0,0 0-1,-3-2 1,-3-6 35,0-6 51,0-1 1,2 0 0,-1-1 0,2 0 0,-3-23-1,1 7 46,-16-100 502,20 109-507,1 0-1,0-1 1,5-33 0,-2 44-69,0 1 1,1 0 0,6-20 0,-7 30-145,0-1-1,0 1 1,1 0-1,-1-1 1,1 1 0,0 0-1,0 0 1,0 1-1,1-1 1,-1 1 0,1-1-1,0 1 1,6-3 0,-8 4-139,1 1 1,-1 1 0,1-1-1,-1 0 1,1 0 0,0 1-1,0 0 1,-1-1 0,1 1 0,0 0-1,-1 0 1,6 1 0,-6 0-180,0-1 0,0 0-1,-1 1 1,1-1 0,0 1 0,-1 0 0,1 0 0,-1-1 0,1 1 0,-1 0 0,1 0 0,-1 0 0,3 3 0,3 5-3652,-1 0 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1672,'0'0'4881,"17"-21"-4377,-9 14-52,2 1-44,-1-2-48,1 1-112,8-2-108,0-2-164,0 2-136,1-1-252,-2-1-652,0-1-1273,0 1 369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1864,'0'0'1328,"-6"-4"15,6 3-363,7 2 5003,10 5-5770,1 1 1,-1 0 0,0 1-1,15 10 1,-18-8-50,7 4 152,29 25 0,-45-34-262,-1-1-1,1 1 1,-1 0 0,0 0 0,0 1 0,0-1-1,-1 1 1,1 0 0,-2 0 0,5 11-1,-6-15-37,-1 1 0,0-1 0,1 1 0,-1-1 0,-1 1 0,1-1 0,0 1 0,0-1 0,-1 1 0,1-1 0,-1 1 0,0-1 0,0 0 0,0 1 0,0-1 0,0 0 0,-1 0 0,1 0 0,0 0 0,-1 0 0,0 0 0,1 0 0,-1-1 0,0 1 0,0 0 0,0-1 0,-2 2 0,-1 0 9,0 0 1,-1 0 0,1 0-1,-1-1 1,1 1 0,-1-2-1,0 1 1,1 0 0,-13 0-1,17-1-22,-1-1-1,1 0 1,-1 0 0,1 0-1,-1 0 1,1 0-1,-1 0 1,1 0-1,-1 0 1,1-1 0,-1 1-1,1-1 1,-1 1-1,1-1 1,-1 0-1,1 1 1,0-1-1,-1 0 1,1 0 0,0 0-1,0 0 1,0 0-1,0 0 1,0 0-1,0 0 1,0-1 0,0 1-1,0 0 1,0 0-1,1-1 1,-2-1-1,2 0-10,-1 0-1,1 1 1,0-1-1,0 0 1,0 0-1,0 0 1,0 0-1,1 0 1,-1 1-1,1-1 1,0 0-1,-1 0 1,2 1-1,-1-1 1,2-3-1,7-14-22,2 0 0,0 1 0,1 0-1,1 1 1,1 0 0,16-15 0,-29 32 30,-1 0 0,0 0 1,1 0-1,-1 0 0,1 1 1,0-1-1,-1 0 0,1 1 1,-1-1-1,1 1 0,0-1 1,-1 1-1,1 0 0,0 0 1,-1 0-1,1 0 0,0 0 1,0 0-1,-1 0 0,1 1 1,0-1-1,-1 0 0,1 1 1,0 0-1,1 0 0,5 3 2,-1 0 0,1 1 0,13 11-1,2 0 16,-19-13 14,1-1 1,0 1-1,0-1 1,0 0-1,0-1 1,0 1-1,1-1 1,-1 0-1,0-1 1,7 1-1,-9-1 139,0-1 2,10-3-17,-10 3 2,0-5 68,-3 6-218,1 0 1,-1 0-1,0-1 0,0 1 1,1 0-1,-1 0 0,0 0 0,0-1 1,0 1-1,1 0 0,-1-1 1,0 1-1,0 0 0,0 0 1,0-1-1,0 1 0,0 0 0,0-1 1,1 1-1,-1 0 0,0-1 1,0 1-1,0 0 0,0-1 0,0 1 1,0 0-1,-1-1 0,1 1 1,0 0-1,0-1 0,-1-3 24,0 1 0,0-1-1,-1 0 1,0 1 0,1-1-1,-1 1 1,-1-1 0,1 1 0,0 0-1,-1 0 1,1 0 0,-1 0 0,0 1-1,0-1 1,0 1 0,-1 0 0,-4-4-1,0 2-149,0 0-1,0 0 1,-1 1-1,1 0 1,0 1-1,-18-3 0,19 4-342,0 1-1,0 1 0,0 0 0,0 0 0,0 0 0,0 1 0,0 0 0,-9 3 0,11-3-815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1564,'0'-1'159,"1"1"0,-1 0-1,1-1 1,-1 1 0,1-1 0,-1 1 0,1 0-1,-1 0 1,1-1 0,0 1 0,-1 0 0,1 0-1,-1 0 1,1-1 0,0 1 0,-1 0-1,1 0 1,0 0 0,-1 0 0,1 0 0,-1 1-1,1-1 1,0 0 0,-1 0 0,1 0 0,0 0-1,-1 1 1,1-1 0,-1 0 0,1 0-1,-1 1 1,1-1 0,0 1 0,1 1 145,-1 1 1,1-1 0,-1 1-1,1-1 1,-1 1-1,2 4 1,-1-2-236,6 17 782,-6-15-552,1-1 0,-1 1 0,1-1 0,6 10 0,4 17 987,-12-31-961,0-2-283,-1 1-1,0-1 0,0 0 0,0 1 1,0-1-1,0 0 0,1 1 1,-1-1-1,0 1 0,0-1 0,1 0 1,-1 0-1,0 1 0,1-1 1,-1 0-1,0 1 0,1-1 1,-1 0-1,0 0 0,1 0 0,-1 1 1,0-1-1,1 0 0,-1 0 1,1 0-1,-1 0 0,0 0 1,1 0-1,-1 0 0,1 0 0,-1 0 1,0 0-1,1 0 0,-1 0 1,1 0-1,-1 0 0,0 0 1,1 0-1,1-1 16,-1 1 1,1 0-1,0-1 0,-1 1 1,1-1-1,-1 1 0,0-1 1,1 0-1,-1 1 0,0-1 1,1 0-1,1-2 0,12-11 269,41-45 1137,-55 58-1429,0 0 0,0 0 0,0 0 0,0 1 0,0-1 0,0 0 0,0 1 1,0-1-1,0 1 0,1-1 0,-1 1 0,0-1 0,0 1 0,1 0 0,1 0 0,-2-1-45,2 1 93,0 2-7,2 2-59,0 0 0,0 0 0,0 1 0,0 0 0,-1 0 0,0 0 0,0 0 0,5 9 0,1 6-561,12 27 0,1-4-3771</inkml:trace>
  <inkml:trace contextRef="#ctx0" brushRef="#br0" timeOffset="1">288 306 944,'-4'-162'3981,"1"99"-2002,-1-15 1921,4 75-2371,1 10-1309,3 17-47,15 70 384,-4-41-358,21 70 152,-27-100-331,-1 4-682,2-1-1,23 41 1,-22-50-4858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5 257 984,'-1'-2'281,"1"0"-1,-1 0 1,0-1-1,1 1 1,-1 0-1,1 0 1,-1 0-1,1-1 1,0 1-1,0 0 1,0 0-1,0-1 1,1 1-1,-1 0 1,1 0-1,-1-1 1,1 1-1,0 0 1,0 0 0,0 0-1,0 0 1,0 0-1,2-3 1,4-5-11,1 0 1,0 1-1,10-10 1,-9 10 250,20-18 176,39-29 1,-1 1-3542,-62 49 419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1 814 1052,'2'0'934,"7"-1"-97,0 0 0,-1-1 1,10-3-1,-10 2-576,0-1 1,0 0-1,-1 0 0,0-1 0,1 0 1,-2 0-1,1-1 0,8-9 0,-10 10 9,-1 0 0,0 0 0,-1 0 0,1-1 0,-1 1 0,0-1 0,0 0 0,-1 0 0,0 0 0,0 0 0,2-9 0,-4 14-190,0-1-1,1 0 0,-1 1 0,0-1 0,0 1 0,0-1 1,0 0-1,0 1 0,-1-1 0,1 0 0,0 1 1,-1-1-1,1 1 0,-1-1 0,0 1 0,1-1 1,-1 1-1,0-1 0,0 1 0,0-1 0,0 1 0,0 0 1,0 0-1,0 0 0,0 0 0,-1-1 0,1 2 1,0-1-1,-1 0 0,1 0 0,-1 0 0,1 1 1,-1-1-1,1 0 0,-1 1 0,0 0 0,1-1 0,-3 1 1,0 2 102,0 0-139,0 1 1,0-1 0,0 1 0,0 0 0,0 0-1,1 1 1,0-1 0,-1 1 0,1-1-1,1 1 1,-1 0 0,0 0 0,1 1 0,0-1-1,0 0 1,0 1 0,-1 5 0,2-6-27,0 0 0,1-1 0,0 1 0,-1 0 1,1-1-1,1 1 0,-1 0 0,0-1 0,1 1 1,0-1-1,0 1 0,0-1 0,0 1 0,1-1 1,-1 1-1,1-1 0,2 4 0,-1-3-4,1 0 0,0 0 0,0 0-1,0 0 1,0-1 0,0 1 0,1-1-1,-1 0 1,1-1 0,9 5 0,-6-4 1,0 0 0,1 0 0,-1-1 0,1 0 0,-1-1 0,1 0 0,0 0 0,-1-1 0,1 0 0,0 0 0,-1-1 0,1-1 0,0 1 0,14-5 0,-15 2-10,0-1 0,0 1 0,-1-1 0,1 0 1,-1-1-1,0 0 0,0 0 0,-1-1 0,0 1 0,0-1 1,-1-1-1,1 1 0,3-10 0,1 0 98,-2-1 0,0-1-1,-1 1 1,8-38 0,-15 54-19,1 8-76,2 22 1,-2-12 3,5 30-1,-2-24-13,-4-21 4,0-1-1,0 1 0,0 0 1,0 0-1,0-1 1,0 1-1,0 0 0,1-1 1,-1 1-1,0 0 1,1 0-1,-1-1 0,0 1 1,1-1-1,-1 1 1,1 0-1,-1-1 0,1 1 1,0 0-1,0 0 0,0 0 1,0 0-1,0 0 0,0 0 0,0 0 0,0 0 1,1 0-1,-1-1 0,0 1 0,0 0 0,1-1 1,-1 1-1,0-1 0,1 1 0,-1-1 0,1 0 1,-1 1-1,1-1 0,-1 0 0,0 0 0,1 0 1,-1 0-1,1-1 0,-1 1 0,1 0 0,-1 0 1,2-1-1,0 0-1,28-8-5,-1-1-1,0-1 0,50-27 0,-38 17-12,-39 20 18,-1 0-1,1 1 0,0-1 1,0 0-1,0 1 0,-1 0 1,1 0-1,0 0 0,0 0 1,0 0-1,0 0 0,0 1 1,-1-1-1,1 1 0,0 0 0,2 1 1,7 3-120,0 1 0,14 8 0,-9-4-300,-12-8 330,-1-1 0,1 1 0,-1-1 0,1 0 0,0 0 0,0 0 0,0-1 0,-1 1 0,1-1 0,0 0 0,0-1 0,0 1 1,0-1-1,7-2 0,-3 0 33,-1 1 0,0-2 0,0 1 0,0-1 0,0 0 1,-1-1-1,8-5 0,-6 3 78,0-1 0,-1 0 0,0 0-1,0-1 1,-1 0 0,0 0 0,-1-1 0,0 0 0,0 0 0,-1 0 0,0-1-1,-1 0 1,-1 1 0,1-2 0,2-20 0,-5 30 306,-3 2-317,0 0 1,0 1-1,0 0 1,0-1-1,0 1 0,0 0 1,0 0-1,1 0 1,-1 0-1,0 0 0,1 1 1,-1-1-1,1 0 1,0 1-1,-1-1 0,1 1 1,0-1-1,0 1 1,0 0-1,0-1 0,0 1 1,-1 3-1,-4 8-80,1 0-1,-5 16 1,7-20-27,2-2-51,-1 0-1,1 0 1,0 0 0,1 0 0,0 0-1,0 1 1,1 7 0,-1-14 111,0 0 0,0 0 0,1 0 0,-1 0 0,0 0 0,0 0 1,1 0-1,-1-1 0,0 1 0,1 0 0,-1 0 0,1 0 0,-1 0 0,1-1 0,1 2 0,-2-1 18,0-1 0,1 0 0,-1 0 0,1 0 0,-1 1 0,1-1 0,-1 0-1,0 0 1,1 0 0,-1 0 0,1 0 0,-1 0 0,1 0 0,-1 0-1,1 0 1,-1 0 0,1 0 0,-1 0 0,1 0 0,0 0 0,1-1-1,-1 0 0,1 1 0,-1-1 0,1 0 0,-1 0 1,0 0-1,0 0 0,1 0 0,-1 0 0,0-1 0,0 1 1,1-2-1,2-6 12,0 0 1,-1-1 0,0 1 0,0-1-1,-1 0 1,0 0 0,-1 0-1,0-19 1,-1-5 97,-1-1-1,-2 1 1,-11-47-1,-34-98 667,37 144-367,-2 2 0,-29-57-1,32 78-80,10 12-299,0 0 0,-1 0 0,1 0 1,0 0-1,0 0 0,-1 0 0,1 0 1,0 0-1,-1 0 0,1 0 1,0 0-1,0 0 0,-1 0 0,1 0 1,0 0-1,0 0 0,-1 0 1,1 1-1,0-1 0,0 0 0,0 0 1,-1 0-1,1 0 0,0 0 0,0 1 1,0-1-1,-1 0 0,1 0 1,0 1-1,-9 21 192,8-17-231,-1 7 52,0 1-1,1 0 1,0-1 0,1 1 0,1 0 0,0-1-1,0 1 1,7 21 0,-5-17-9,7 25-347,2 0 0,2-1 1,2 0-1,37 69 0,9-8-2014,-21-37-1875,-21-29 1261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 2032,'-24'-4'6202,"18"4"-6073,5 0-51,0 0 0,0 0 0,1 0 0,-1 1 0,0-1 0,1 0-1,-1 1 1,1-1 0,-1 0 0,0 1 0,1-1 0,-1 1 0,1-1 0,-1 1-1,1-1 1,-1 1 0,1 0 0,0-1 0,-1 1 0,1-1 0,-1 2-1,0-1 173,-5 8 200,-1 1 0,1 0 0,0 0 0,1 0 0,0 1 0,1 0 0,0-1 0,1 2 0,0-1 0,1 0 0,-2 15 0,2-7-88,0-1 1,1 0-1,2 20 0,-1-31-316,1-1-1,0 1 1,0-1 0,0 1 0,1-1-1,0 0 1,1 0 0,-1 0-1,1 0 1,0 0 0,8 10 0,-9-13-168,1-1 1,-1 0-1,1 1 1,0-1 0,-1 0-1,1-1 1,0 1-1,0 0 1,1-1 0,-1 1-1,0-1 1,0 0-1,1 0 1,-1-1 0,1 1-1,-1-1 1,1 1-1,-1-1 1,1 0 0,-1 0-1,1-1 1,-1 1-1,0-1 1,7-2 0,1 0-889,-1 0 1,0-1 0,0-1 0,-1 1-1,0-2 1,15-9 0,2-6-2479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86 2004,'4'-8'401,"0"-1"0,-1 0 0,0 1 1,2-13-1,-5 20 271,-3-15 504,3 12-951,-1 0 449,-2 2 236,3 2-859,0 0 0,0-1 1,0 1-1,0 0 0,0 0 1,-1-1-1,1 1 0,0 0 1,0 0-1,0 0 0,0-1 1,-1 1-1,1 0 0,0 0 1,0 0-1,-1 0 0,1 0 1,0 0-1,0-1 0,-1 1 1,1 0-1,0 0 0,0 0 1,-1 0-1,1 0 0,0 0 0,0 0 1,-1 0-1,1 0 0,0 0 1,0 0-1,-1 0 0,1 0 1,0 0-1,0 0 0,-1 1 1,1-1-1,0 0 0,0 0 1,-1 0-1,1 0 0,0 0 1,0 1-1,0-1 0,-1 0 1,1 0-1,-4 6 97,0 0 1,0 0-1,1 0 1,0 0-1,0 0 1,0 1-1,1-1 1,0 1-1,0 0 1,-1 10-1,3-6-36,-1 0 0,2 0 0,0-1 0,0 1 1,1 0-1,0 0 0,4 11 0,-4-17-69,0 0 0,0-1 0,0 1 0,0-1 0,1 1 0,0-1 0,0 0 0,0 0 0,1 0 1,-1-1-1,1 1 0,0-1 0,0 0 0,0 0 0,0 0 0,9 4 0,-11-6-27,-1 0-1,1 0 1,0-1 0,-1 1-1,1-1 1,0 1 0,-1-1-1,1 1 1,0-1-1,0 0 1,-1 0 0,1 0-1,0 0 1,0 0 0,-1-1-1,1 1 1,0 0-1,0-1 1,-1 1 0,1-1-1,-1 0 1,1 1 0,0-1-1,-1 0 1,1 0-1,-1 0 1,0 0 0,1 0-1,-1-1 1,0 1 0,0 0-1,0 0 1,1-1-1,-2 1 1,3-3 0,0-2 49,-1 0 0,1 0 0,-1 0 0,0-1-1,0 1 1,-1-1 0,2-10 0,-3 12-40,0-1-1,0 1 1,0 0 0,0 0-1,-1-1 1,0 1-1,0 0 1,0 0-1,-1 0 1,1 0 0,-1 0-1,-1 0 1,1 1-1,-1-1 1,1 1-1,-1-1 1,-1 1 0,1 0-1,-1 0 1,1 1-1,-1-1 1,0 1-1,0-1 1,-1 1 0,-4-2-1,-1-1-275,0 1 0,0 0 0,-1 1 0,0 0 0,0 1 1,0 0-1,0 0 0,0 2 0,-1-1 0,-15 1 0,3 5-3004,16-2 746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1560,'0'0'3397,"2"5"-2831,24 102 3245,-15-64-1093,-10-41-1366,4-5-967,9-7 247,-2-1 0,1 0 0,-1 0 0,19-26 1,3 1 713,-34 35-1318,1 0 1,0 1 0,0-1 0,0 1 0,0-1-1,0 1 1,0-1 0,0 1 0,0 0-1,0-1 1,0 1 0,0 0 0,0 0 0,0 0-1,0 0 1,0 0 0,1 0 0,-1 0-1,0 0 1,0 0 0,0 0 0,0 1-1,0-1 1,1 1 0,23 11 261,-19-7-309,0 0 0,0 0-1,-1 1 1,0-1 0,0 1 0,5 7 0,24 43-1526,-26-41 835,-4-9 190,8 15-2379,-3-9-2684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62 1888,'-1'-6'774,"-1"0"1,0 1-1,0-1 0,-1 1 0,1 0 0,-1-1 1,0 1-1,-1 1 0,-3-6 0,5 9-52,0 0 131,2 1-810,-1 0-1,1 0 1,-1 0 0,1-1-1,0 1 1,-1 0 0,1 0-1,-1 0 1,1 0 0,-1 0-1,1 0 1,0 0 0,-1 0-1,1 0 1,-1 0 0,1 0-1,-1 0 1,1 0 0,-1 1-1,1-1 1,0 0 0,-1 0-1,1 0 1,-1 1 0,1-1-1,0 0 1,-1 0 0,1 1-1,0-1 1,-1 1 0,-6 12 139,1 0 0,0 1 0,1 0 0,0 0 0,1 0 0,1 1 0,0-1 0,1 1 0,1 0 0,0 0 0,2 22 0,2 1 16,2 0 0,1-1 1,17 53-1,-14-65-83,2 0 0,0 0 1,27 42-1,5 9-772,-41-73 426,-1 0 0,0-1 1,0 1-1,-1 0 0,1 0 1,0 0-1,-1 0 0,0 0 1,0-1-1,0 1 0,0 4 0,-4-6-259,-5 1 295,0 0 0,-1-1 1,1 0-1,-1-1 0,1 0 1,-1 0-1,1-1 0,-11-2 1,7 0 91,-1 0-1,1 0 1,0-2 0,0 0 0,-16-8 0,22 9 49,0-1 0,0-1-1,1 1 1,-9-10 0,14 13 44,0-1 0,1 1 0,-1 0 0,1 0 0,0 0-1,0 0 1,-1-1 0,1 1 0,1 0 0,-1 0 0,0 0 0,1-1-1,-1 1 1,2-3 0,-2 4 7,0-1 1,0 0-1,1 0 0,-1 1 0,1-1 0,-1 0 1,1 1-1,0-1 0,0 1 0,0-1 0,-1 1 1,2-1-1,0 0 0,2-4-2,8-11 97,0 1 0,2 0 0,0 1 0,0 0 0,34-24 0,-42 34-2,4-4 84,-1 2 59,0 0 0,0 0 0,0 1 0,13-7-1,-19 12-185,0-1 0,0 1 0,0 0-1,-1 1 1,1-1 0,0 0-1,0 1 1,0 0 0,0 0 0,0-1-1,0 2 1,0-1 0,0 0 0,0 1-1,0-1 1,0 1 0,0 0 0,0 0-1,0 0 1,-1 0 0,4 2-1,7 6 57,0 0 0,-1 0-1,0 1 1,16 18-1,38 52 91,-25-29-719,-17-17-2997</inkml:trace>
  <inkml:trace contextRef="#ctx0" brushRef="#br0" timeOffset="1">373 163 1732,'-5'-8'2120,"0"-3"-540,-1 3-359,1 2-253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2 156 1020,'0'0'4900,"3"-1"-4605,15-7 3091,-17 7-3106,6-10 518,13-13-73,-18 23-514,0 0-146,6-4-7,-6 4 61,10-7 102,41-22 377,-40 23-282,0 0 0,19-13-1,-31 19-141,10-7 456,-11 8-576,1 0 0,-1-1-1,0 1 1,1 0 0,-1 0 0,0-1-1,0 1 1,1 0 0,-1 0-1,0-1 1,0 1 0,1 0 0,-1-1-1,0 1 1,0 0 0,0-1-1,0 1 1,0 0 0,1-1 0,-1 1-1,0 0 1,0-1 0,0 1-1,0 0 1,0-1 0,0 1 0,0 0-1,0-1 1,0 0 0,-16-7-26,12 5 2,1 4-6,-11 1-3,11-2 14,0 0-21,-9 1 3,9 0-5,-13-3-43,14 1 35,0 1-5,1-1 1,-1 1 0,0-1-1,0 1 1,0 0 0,0 0-1,0 0 1,1 0-1,-1 0 1,0 0 0,0 1-1,0-1 1,0 1 0,1-1-1,-1 1 1,0-1 0,0 1-1,1 0 1,-1 0-1,1 0 1,-1 0 0,1 0-1,-1 0 1,1 1 0,-1-1-1,-1 2 1,2-2-16,-11 6 186,8-7-173,-1 1 0,1 0 0,-1-1 0,1 1 0,0 1 0,-1-1 0,1 1 0,-5 2 0,3-1-11,4-2-2,-2 2-25,4-3 34,0 0 0,0 0 0,-1 0 0,1 0-1,0 0 1,0 0 0,0 0 0,-1 0 0,1 0 0,0 0 0,0 0-1,-1 0 1,1 1 0,0-1 0,0 0 0,0 0 0,-1 0 0,1 0-1,0 1 1,0-1 0,0 0 0,0 0 0,0 0 0,-1 1 0,1-1-1,0 0 1,0 0 0,0 0 0,0 1 0,0-1 0,0 0 0,0 0-1,0 1 1,0-1 0,0 0 0,0 1 0,-1 9-371,1-10 305,1 1-1,-1-1 0,0 1 0,-1-1 1,1 1-1,0-1 0,0 1 0,0-1 1,0 1-1,0-1 0,0 1 0,-1-1 1,1 0-1,0 1 0,0-1 0,0 1 0,-1-1 1,1 0-1,0 1 0,-1-1 0,1 1 1,0-1-1,-1 0 0,1 0 0,-1 1 1,0-1-1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1504,'0'0'5829,"-6"2"-5319,0 1-327,0 0 0,0 0 0,0 1 0,1 0 0,-1 0 0,1 0 0,0 0-1,0 1 1,-7 8 0,10-9-100,0-1-1,-1 0 0,1 1 1,0 0-1,1-1 0,-1 1 1,1 0-1,-1 0 1,1 0-1,0 0 0,1 0 1,-1 0-1,1 0 1,0 0-1,0 0 0,0 1 1,1 5-1,0-7-56,-1-1 1,1 0-1,-1 1 0,1-1 1,0 1-1,0-1 0,0 0 1,1 1-1,-1-1 1,0 0-1,1 0 0,0 0 1,-1 0-1,1 0 0,0-1 1,0 1-1,0 0 0,0-1 1,0 0-1,3 2 0,-4-2-7,1-1-1,-1 1 1,0-1 0,0 1-1,1-1 1,-1 0-1,0 0 1,1 0-1,-1 0 1,0 0-1,1 0 1,-1 0-1,0 0 1,1 0-1,-1-1 1,0 1-1,1-1 1,-1 1-1,0-1 1,0 1 0,0-1-1,1 1 1,-1-1-1,0 0 1,0 0-1,0 0 1,0 0-1,1-1 1,13-19 416,-1 0 1,20-43 0,-9 16 636,-24 46-949,0 2-100,0 0-1,0 1 1,0-1 0,0 0-1,0 1 1,0-1 0,0 0-1,0 1 1,0-1-1,0 1 1,0 0 0,-1-1-1,1 1 1,0 0 0,0-1-1,-1 1 1,1 0 0,0 1-1,15 24 140,6 37-128,-18-51 16,17 50 25,89 250 161,-57-147-284,-52-162 34,0 1-1,0 0 1,0 0-1,-1 0 0,0 0 1,0-1-1,0 1 0,0 0 1,0 0-1,-1 0 1,0 0-1,0 0 0,0-1 1,0 1-1,0 0 0,-1-1 1,-4 7-1,5-8 8,0-1 0,0 0 1,0 0-1,-1 0 0,1 0 0,0-1 0,-1 1 1,1 0-1,-1-1 0,1 1 0,-1 0 0,1-1 1,-1 0-1,1 1 0,-1-1 0,1 0 0,-1 0 1,0 0-1,1 0 0,-1 0 0,1 0 0,-1 0 0,1-1 1,-1 1-1,1 0 0,-1-1 0,1 1 0,-1-1 1,-1-1-1,-3 0-1,0-2-1,0 1 1,1 0 0,-1-1 0,-6-6 0,1-1 1,-1 0 0,1-2 0,1 1-1,0-1 1,1-1 0,0 0 0,1 0 0,1 0 0,-10-29 0,11 25 1,1 0-1,1 0 0,0 0 1,2 0-1,0-1 1,1 1-1,1-1 0,3-26 1,0 23-14,2 1 0,0 0-1,1 1 1,2-1 0,0 1 0,1 1 0,0 0 0,25-35 0,0 2-21,-33 50 24,2 2-26,-2 1 43,1-1-1,0 1 0,0-1 0,0 1 1,-1-1-1,1 1 0,0 0 0,-1 0 1,1 0-1,-1 0 0,1 0 0,-1 1 1,1-1-1,0 2 0,25 28 21,-2-4-31,-23-25 11,0 0 0,0-1 0,0 1 0,1-1 0,-1 1 0,0-1 0,1 0-1,-1 0 1,1 0 0,0 0 0,-1-1 0,1 1 0,0-1 0,-1 1 0,1-1 0,0 0 0,0 0 0,-1 0 0,6-1 0,-3-1 0,1 1 0,-1-1 0,0 0 0,0-1-1,0 1 1,0-1 0,-1 0 0,7-5 0,1-2 17,-1 0 1,0-1-1,-1 0 1,0 0-1,16-25 1,-21 29 80,1-1 0,11-11-1,-16 18 19,-1 2-114,0-1-1,0 1 1,0-1 0,0 1-1,0-1 1,0 1-1,0-1 1,0 1-1,1-1 1,-1 1-1,0-1 1,0 1-1,0-1 1,1 1-1,-1-1 1,0 1 0,1-1-1,-1 1 1,0-1-1,1 1 1,0-1-6,-1 1 0,1 0 1,0 0-1,-1-1 0,1 1 1,-1 0-1,1 0 0,-1 0 1,0 0-1,1-1 0,-1 1 0,0 0 1,1 2-1,0 3-249,1 0 0,-1 0 0,2-1-1,-1 1 1,4 6 0,-4-9-403,-1-1-1,1 1 1,0 0-1,0-1 1,1 1-1,4 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1536,'2'-67'4765,"-2"65"-4054,0-1-77,-1-4-586,1 7 1,0 0 1,0 0-1,0 0 1,0 0-1,0-1 1,0 1-1,-1 0 1,1 0-1,0 0 1,0 0-1,0 0 1,0 0-1,0-1 1,0 1-1,0 0 1,0 0-1,0 0 1,0 0-1,0 0 1,0 0-1,0-1 1,1 1-1,-1 0 1,0 0-1,0 0 1,0 0-1,0 0 1,0 0-1,0 0 1,0-1-1,0 1 1,0 0 0,0 0-1,0 0 1,1 0-1,-1 0 1,0 0-1,0 0 1,0 0-1,0 0 1,0 0-1,0 0 1,0 0-1,1-1 1,-1 1-1,0 0 1,0 0-1,0 0 1,0 0-1,0 0 1,0 0-1,1 0 1,-1 0-1,0 0 1,0 0-1,0 0 1,0 1-1,0-1 1,0 0-1,1 0 1,-1 0-1,0 0 1,0 0-1,0 0 1,21 19 314,-1 0 0,31 41 0,-38-43-271,97 134 736,-78-98-498,-31-51-213,-5-1-102,-12 3 2,12-3 0,-2-4-6,-8-3-8,-59-26 33,67 29-35,0 0-1,0-1 0,0 0 0,1 0 1,-1 0-1,1-1 0,0 1 0,0-1 0,-5-7 1,9 9-23,-1-1 0,1 1 0,0 0 0,0-1 0,0 1 0,0-1 0,0 1 0,1-1 0,0 1 0,-1-1 1,1 1-1,1-1 0,-1 1 0,0-1 0,1 1 0,0-1 0,0 1 0,0-1 0,0 1 0,1 0 0,-1 0 1,1-1-1,0 1 0,2-3 0,4-6-81,1 0 1,0 1-1,1 0 1,16-14-1,148-118-558,-126 101 818,-42 36-46,-5 5 123,-6 4-213,-5 2-11,1 1-1,0 0 0,0 1 1,0 0-1,1 0 1,0 1-1,0 0 1,-11 15-1,10-9-5,-1 1 4,1-1 0,1 2 0,0-1 0,1 1-1,-6 18 1,10-22-7,0 3-2,4-6-44,0-8 49,2 15-247,-2-16 216,-1 1 1,0 0-1,1-1 1,-1 1-1,0-1 1,1 1 0,-1 0-1,1-1 1,-1 1-1,1-1 1,-1 0-1,1 1 1,-1-1-1,1 1 1,0-1 0,-1 0-1,1 1 1,0-1-1,-1 0 1,1 0-1,0 1 1,-1-1-1,1 0 1,0 0-1,-1 0 1,1 0 0,0 0-1,0 0 1,5-1-52,0-1 0,-1 1 1,1-1-1,-1 0 0,1-1 0,-1 1 1,0-1-1,0 0 0,0 0 0,0-1 1,-1 1-1,1-1 0,-1 0 0,0 0 1,0-1-1,6-8 0,2-5 199,0-1 0,-1 0 0,10-22 0,-21 39-33,1 8-62,0 0-1,0 0 1,1 0 0,0 0 0,0 0 0,0 0 0,1-1 0,-1 1-1,1-1 1,1 1 0,-1-1 0,1 0 0,8 8 0,-8-10-91,0 0 1,0 0-1,0-1 1,1 0-1,-1 0 1,1 0-1,0-1 1,-1 1 0,1-1-1,0 0 1,0 0-1,0-1 1,0 1-1,0-1 1,0 0-1,0-1 1,0 1-1,-1-1 1,1 0 0,0 0-1,8-3 1,-5 0 10,-1 1 1,0-1 0,0 0 0,0 0 0,-1 0 0,1-1 0,-1 0-1,0-1 1,-1 1 0,1-1 0,-1 0 0,0-1 0,4-7-1,1-4 70,-1 0-1,-1-1 0,-1 0 1,0-1-1,-1 0 0,4-30 0,8-128 644,-15 144-449,-3 11 130,-2-25 0,0 3 473,2 44-789,0 1 0,0-1 0,0 0 0,0 1 0,0-1-1,0 1 1,0-1 0,0 0 0,0 1 0,0-1 0,0 1-1,-1-1 1,1 0 0,0 1 0,0-1 0,-1 1 0,1-1-1,0 1 1,-1-1 0,0 0-6,1 1 0,0 0 0,-1 0 1,1 0-1,0 0 0,-1 0 0,1 0 0,0 0 0,-1 0 0,1 0 1,0 0-1,-1 1 0,1-1 0,0 0 0,0 0 0,-1 0 0,1 0 0,0 0 1,-1 0-1,1 1 0,0-1 0,0 0 0,-1 0 0,1 1 0,-14 15 225,11-10-212,0 0 0,0 0 0,0 0 0,1 1 0,0-1 0,-2 12 0,-2 40 85,5-52-101,0 14 16,1 1 0,1-1 1,0 1-1,2-1 0,0 0 1,7 22-1,-7-32-61,0 1 0,1-1-1,0 0 1,1 0 0,0-1 0,1 1 0,0-1 0,0 0 0,1-1-1,0 0 1,0 0 0,1 0 0,9 6 0,-15-12 10,1 0 1,-1 0-1,1-1 1,0 0-1,0 1 1,0-1-1,0 0 1,0 0-1,0 0 1,0-1-1,0 1 1,0-1-1,0 0 1,0 0-1,0 0 1,0 0-1,6-1 1,-4 0 9,-1-1 0,0 1 0,0-1 1,0 0-1,0 0 0,0 0 0,-1 0 0,1-1 1,-1 0-1,1 1 0,4-7 0,1-1 31,-1 0-1,0-1 1,-1 0-1,0 0 1,9-22-1,19-64 375,-16 39 141,-8 34-157,-10 22 31,0 7-345,5 18 11,-1 1 0,3 31 0,-5-27-134,1 0 1,9 29-1,-4-19-762,-1-4-3409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9 590 1096,'0'0'4360,"-6"-2"-3292,6 2-1039,-1 0-1,1 0 1,0 0 0,0 0 0,0 0 0,0 0 0,0 0 0,0 0 0,0 0 0,0 0 0,-1 0 0,1 0 0,0 0 0,0 0 0,0-1 0,0 1 0,0 0 0,0 0 0,0 0 0,0 0 0,0 0 0,0 0 0,0 0 0,0 0 0,-1-1 0,1 1-1,0 0 1,0 0 0,0 0 0,0 0 0,0 0 0,0 0 0,0-1 0,0 1 0,0 0 0,0 0 0,0 0 0,0 0 0,0 0 0,0 0 0,1 0 0,-1-1 0,0 1 0,0 0 0,0 0 0,0 0 0,0 0 0,0 0 0,0 0 0,0 0 0,0 0-1,0 0 1,0-1 0,0 1 0,1 0 0,-1 0 0,0 0 0,0 0 0,0 0 0,0 0 0,0 0 0,0 0 0,0 0 0,1 0 0,-1 0 0,0 0 0,0 0 0,0 0 0,0 0 0,101-49 1366,39-21-1431,-121 59-780,-2-1 1,1 0-1,-2-1 1,0-1-1,20-22 0,-11 5-1364</inkml:trace>
  <inkml:trace contextRef="#ctx0" brushRef="#br0" timeOffset="1">521 44 1300,'-3'-15'1055,"2"12"-88,1 1-33,-4-16 1895,1 13-4860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1128,'1'1'262,"-1"-1"1,0 1-1,0 0 0,0 1 0,0-1 1,0 0-1,0 0 0,0 0 1,0 0-1,0 0 0,0 0 0,0 0 1,0 0-1,-1 0 0,0 1 0,-6 18 204,1 0 0,0 1 0,2-1-1,0 1 1,-1 28 0,5-39-358,-1-1 1,2 1-1,-1-1 1,1 0-1,1 1 1,-1-1 0,2 0-1,-1 0 1,1 0-1,1 0 1,-1 0-1,1-1 1,1 1-1,0-1 1,6 7 0,-8-11-37,1-1 0,-1 0 0,1 0 0,0 0 0,0 0 1,0-1-1,0 1 0,0-1 0,1 0 0,-1 0 0,1-1 1,0 1-1,-1-1 0,1 0 0,0-1 0,8 1 0,-10-1-2,0 0-1,-1 0 0,1 0 0,0-1 1,-1 1-1,1-1 0,-1 0 0,1 1 1,-1-1-1,1-1 0,-1 1 0,0 0 0,1 0 1,-1-1-1,0 0 0,0 1 0,0-1 1,0 0-1,0 0 0,0 0 0,-1 0 1,1 0-1,-1 0 0,1-1 0,-1 1 1,0 0-1,0-1 0,0 1 0,0-1 1,0 1-1,-1-1 0,1 0 0,0-5 1,-1 2 23,1-1 1,-1 0 0,0 1 0,0-1 0,-1 0-1,0 1 1,0-1 0,-1 1 0,0-1 0,0 1-1,0 0 1,-4-7 0,2 7-54,1 1-1,-1 0 1,1 0-1,-2 1 1,1-1-1,0 1 1,-1-1-1,0 1 1,0 1-1,0-1 1,0 1-1,0 0 1,-1 0-1,0 0 1,1 1 0,-8-2-1,8 3-308,-1 1 1,1-1-1,-1 1 0,1 0 0,-1 0 0,1 1 1,-1 0-1,1 0 0,-1 0 0,1 1 0,0-1 1,-1 1-1,1 0 0,-5 4 0,9-5-83,-4 2-468,1 1-2735,-7 5 594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1396,'53'-16'2803,"-18"12"-854,-32 4-1724,33 3 449,-33-2-544,0-1-17,10 2-3,-10-2-7,0 0 37,11 0 74,-1-1 0,0 0 0,1-1 1,-1 0-1,0-1 0,0-1 0,22-8 0,-16 5 177,0 1 0,29-5 0,-40 11-283,-1 1 0,1 0 0,-1 0 0,1 1 0,-1-1 0,0 2 0,7 2 0,-3 1-52,0 0-1,0 1 1,-1 0-1,-1 1 1,12 10-1,-20-17-66,1 1-236,-1 0 1,1 0-1,-1 0 1,1 0-1,-1 1 1,0-1-1,0 0 0,0 1 1,2 3-1,-3-4-194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1136,'0'0'1423,"9"-9"4301,-7 9-5520,1 0 0,0 0 0,0 0 0,-1 1 0,1-1 0,0 1 0,0-1 0,-1 1 0,1 0-1,-1 0 1,1 0 0,-1 1 0,1-1 0,-1 1 0,4 2 0,37 30 558,-39-31-778,0 0 1,-1 1-1,0 0 0,1 0 1,-2 0-1,1 0 1,0 0-1,-1 0 0,3 7 1,-4-9-795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3 266 1876,'-3'-13'5278,"4"21"-4737,4 19 120,14 49 0,-19-75-651,27 78 1097,66 133-1,-81-191-784,-10-19-162,-2-4-9,-10-26 189,5 16-416,-37-95 352,-25-79 1224,61 161-1168,2-1 0,0 1 0,1-45 0,3 63-258,0 0-1,1 0 0,0 0 1,5-14-1,-1-1 85,-3 13-82,1 1-1,0-1 0,1 0 1,0 1-1,0 0 1,1 0-1,0 0 0,0 1 1,11-13-1,-13 17-51,1 0 0,-1 0 0,1 0 0,-1 0 0,1 0 0,0 1 0,0 0 0,0 0 0,0 0 0,0 0 0,8-2 0,-10 4 14,-1 0-35,0 1 1,0 0 0,0-1-1,0 1 1,0-1 0,0 1-1,0-1 1,0 1-1,0-1 1,0 1 0,2-1-1,-3 0 1,3 2 9,-2 1 24,1 3-31,-1 0 1,0 1-1,0-1 1,0 1-1,-1 0 1,0-1-1,0 1 1,-3 10-1,-14 60 59,4-23-44,11-44-20,1-1-1,0 1 1,0 0 0,1 0-1,1 0 1,0 0 0,0-1-1,1 1 1,0 0 0,0-1 0,1 0-1,1 1 1,-1-1 0,2 0-1,-1-1 1,1 1 0,0-1-1,1 0 1,0 0 0,14 14 0,2 1 1,1-1 1,1-1-1,34 23 1,-58-44-6,0 0 1,1 0 0,-1 1 0,0-1-1,1 0 1,-1 0 0,1 0 0,-1 1-1,0-1 1,1 0 0,-1 0 0,0 1-1,0-1 1,1 0 0,-1 1 0,0-1-1,0 0 1,1 1 0,-1-1 0,0 0 0,0 1-1,0-1 1,1 1 0,-1-1 0,0 0-1,0 1 1,0-1 0,0 1 0,0-1-1,0 1 1,0-1 0,0 0 0,0 1-1,0-1 1,0 1 0,0-1 0,-1 0-1,1 1 1,0-1 0,0 1 0,0-1-1,0 0 1,-1 1 0,1-1 0,0 0 0,0 1-1,-1-1 1,1 0 0,0 1 0,-1-1-1,-17 10-104,18-10 107,-8 3-113,0-1 0,-1-1 0,1 1 0,0-1 0,-1-1 0,-15 0 0,12 0-102,3 0-189,-46-3-1060,49 2 93,0 0-1,0-1 0,0 1 1,-8-4-1,-2-3-1878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1448,'0'0'6236,"-6"3"-5639,2-1-484,0 1-1,0-1 1,0 1-1,0 0 1,1 0-1,-1 0 0,1 0 1,0 1-1,0-1 1,0 1-1,0 0 0,-3 6 1,1 1 49,0 0 1,1 0 0,0 0-1,1 0 1,0 0-1,0 1 1,2-1 0,-1 1-1,2 0 1,-1-1-1,2 1 1,-1 0 0,5 19-1,6-13-107,-11-17-49,1-1 0,-1 1 0,0-1-1,1 1 1,-1 0 0,1-1 0,-1 1 0,1-1 0,0 0 0,-1 1 0,1-1 0,-1 1 0,1-1-1,0 0 1,-1 0 0,1 1 0,0-1 0,-1 0 0,1 0 0,0 0 0,0 1 0,-1-1 0,1 0 0,0 0-1,-1 0 1,1-1 0,1 1 0,1-1 11,0-1 0,0 0 0,0 0 0,0-1 1,0 1-1,0 0 0,-1-1 0,1 1 0,-1-1 0,0 0 0,0 0 0,0 0 0,0 0 0,0 0 0,1-5 0,30-108 3030,-32 113-2622,1-4-209,-2 7-202,0 0 0,0 0 0,0 0 0,0-1 0,0 1 0,0 0 1,0 0-1,0 0 0,0 0 0,0 0 0,0 0 0,0 0 0,1 0 0,-1 0 0,0 0 0,0-1 0,0 1 0,0 0 0,0 0 1,0 0-1,0 0 0,0 0 0,0 0 0,0 0 0,1 0 0,-1 0 0,0 0 0,0 0 0,0 0 0,0 0 0,0 0 1,0 0-1,0 0 0,0 0 0,1 0 0,-1 0 0,0 0 0,0 0 0,0 0 0,0 0 0,0 0 0,0 0 0,0 0 0,0 0 1,0 0-1,1 0 0,-1 0 0,0 1 0,0-1 0,0 0 0,0 0 0,0 0 0,0 0 0,0 0 0,0 0 0,0 0 1,0 0-1,0 0 0,0 0 0,0 1 0,0-1 0,2 4 17,20 39-380,-20-40 152,0 0 0,0-1 0,0 1 0,1 0 0,-1-1 0,1 1-1,-1-1 1,1 0 0,0 1 0,0-2 0,0 1 0,0 0-1,6 2 1,27 4-1761,-6-7-2584,-7-3 1123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134 348 1256,'-1'-2'205,"0"0"0,1 1 0,-1-1 0,-1 0 0,1 1 1,0-1-1,0 1 0,0-1 0,-1 1 0,1 0 0,-1 0 0,1 0 0,-1-1 0,1 1 0,-1 0 0,0 1 0,0-1 0,1 0 1,-1 1-1,0-1 0,0 0 0,0 1 0,0 0 0,0 0 0,0-1 0,1 1 0,-1 0 0,0 1 0,0-1 0,0 0 0,0 0 0,0 1 1,0-1-1,0 1 0,-2 1 0,3-2-135,0 1 1,0-1-1,0 1 1,0-1 0,0 1-1,0 0 1,0-1-1,0 1 1,0 0-1,0 0 1,1 0 0,-1 0-1,0-1 1,1 1-1,-2 2 1,-1 2 125,-4 3 6,1 1 0,1 0 0,-1 0 0,1 0 0,1 1 0,0 0 0,0 0 0,1 0 0,0 0 0,0 0 0,1 1 0,1-1 0,-1 14 0,2-16-159,0 1 0,0 0 1,1 0-1,0 0 1,1-1-1,0 1 0,0-1 1,0 1-1,1-1 0,1 0 1,-1 0-1,1 0 0,1 0 1,0-1-1,0 0 0,6 7 1,-7-10-202,-1-1 0,2 1 0,-1-1 1,0 0-1,1 0 0,-1-1 0,1 1 0,0-1 1,0 0-1,9 2 0,-9-3-428,-1 0 0,0 0 0,1-1-1,-1 0 1,0 0 0,1 0 0,-1 0-1,6-2 1,11-5-2343</inkml:trace>
  <inkml:trace contextRef="#ctx0" brushRef="#br0" timeOffset="1">280 14 1972,'-8'-9'1051,"8"9"-924,0 0 1,-1-1 0,1 1 0,0 0 0,-1-1 0,1 1-1,0 0 1,0 0 0,-1-1 0,1 1 0,-1 0 0,1 0 0,0-1-1,-1 1 1,1 0 0,0 0 0,-1 0 0,1 0 0,-1 0-1,1 0 1,0 0 0,-1 0 0,1 0 0,-1 0 0,1 0-1,-1 0 1,1 0 0,0 0 0,-1 0 0,1 0 0,-1 0-1,1 1 1,-4 4 123,1 0 0,0 1 0,0-1 0,0 1 0,1 0 0,0 0 0,0 0-1,0 0 1,1 0 0,-1 12 0,-3 72 614,5-72-629,1 41 449,11 84-1,-7-105-470,3 0 0,1-1 0,18 46 0,-22-69-323,1 0 0,0-1 0,12 20 0,-17-32-11,0-1-1,0 1 1,-1 0-1,1 0 1,0-1 0,0 1-1,0-1 1,0 1-1,0 0 1,0-1-1,0 0 1,0 1-1,0-1 1,0 0-1,0 1 1,0-1 0,0 0-1,0 0 1,0 0-1,1 0 1,-1 0-1,0 0 1,0 0-1,0 0 1,1-1 0,0 1 136,1-1-1514,-1-3-1061,9-17 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1468,'1'-24'2692,"-3"30"606,-6 22-2792,5-22-447,0-1 0,0 1 0,0 0 0,-1-1 0,0 0-1,-6 6 1,0 2 38,-29 30 419,-1-1 1,-68 54-1,101-90-408,1-1-70,4-3 59,-1 0 1,1 0-1,0 0 1,0 0 0,0 0-1,0 0 1,0 0-1,-1 4 1,3-6-75,0 1-1,0 0 1,0 0-1,-1 0 1,1-1 0,0 1-1,1 0 1,-1 0 0,0 0-1,0-1 1,0 1 0,0 0-1,1 0 1,-1 0 0,0-1-1,1 1 1,-1 0-1,0-1 1,1 1 0,-1 0-1,1-1 1,-1 1 0,1 0-1,-1-1 1,1 1 0,0-1-1,-1 1 1,1-1 0,0 1-1,-1-1 1,1 0-1,0 1 1,0-1 0,1 1-1,154 95 674,-92-52-549,73 45-562,-135-88 282,21 10-1018,-7-7-3679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1892,'0'0'1890,"1"-13"3561,3 0 514,-4 13-5906,0 19 1083,0-5-1260,1 0 166,0 1 16,0 0 0,0 0 0,8 27 1,3 11 101,-9-37-99,1 0-1,0-1 0,1 1 1,0-1-1,12 23 1,-15-36-44,-1 0 0,0 1 0,1-1 0,0 0-1,-1 0 1,1 0 0,0-1 0,0 1 0,0 0 0,3 2 0,-3-4 14,12-3 81,-5-5-94,0-1-1,-1 0 1,0 0 0,9-13-1,-4 5-24,-10 14-12,4-2-5,-7 5 17,1-1 1,-1 1-1,0 0 0,0 0 0,0-1 1,1 1-1,-1 0 0,0 0 0,0 0 1,1-1-1,-1 1 0,0 0 1,1 0-1,-1 0 0,0 0 0,0 0 1,1 0-1,-1 0 0,0 0 0,1 0 1,-1 0-1,0 0 0,1 0 1,-1 0-1,0 0 0,1 0 0,-1 0 1,0 0-1,1 0 0,-1 0 0,0 0 1,0 0-1,1 0 0,-1 1 0,0-1 1,1 0-1,0 1-10,50 27 27,-34-18 5,27 13 1,-42-22-15,1 0 0,-1 0 1,1 0-1,0 0 0,-1 0 0,1-1 0,0 0 0,4 1 1,-6-1 4,1-2-2,1 0-1,-1-1 1,0 1-1,0-1 0,0 0 0,0 0 1,0 1-1,-1-1 0,1-1 0,-1 1 0,0 0 1,0 0-1,0 0 0,0-1 0,-1 1 0,1 0 1,-1-1-1,0-5 0,0-11 111,-5-37 0,2 38-66,-10-72 146,-1-4-415,11 30-3311,7 57 1965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1018 1144,'0'0'932,"-1"-4"-83,-2-10-94,3 10 483,2 1-1074,0-1 0,0 1 0,0 0 0,0 0 1,1 0-1,0 0 0,-1 0 0,1 0 0,0 1 0,5-3 0,1-3 88,7-7 274,26-31 0,-39 41-422,1 0 0,0 0-1,-1-1 1,0 1 0,0-1 0,-1 0 0,0 0 0,0 0 0,0 0 0,1-11 0,-2 14-57,-1 0 1,0 0 0,0 1 0,0-1 0,0 0 0,-1 1 0,1-1 0,-1 0-1,1 1 1,-1-1 0,0 0 0,0 1 0,0-1 0,-1 1 0,1 0 0,0-1 0,-1 1-1,0 0 1,1 0 0,-1 0 0,0 0 0,-3-2 0,1 1 44,0 1 0,0 0 0,0 0 0,0 0 0,0 0 0,0 1 0,-1 0 0,1 0 0,0 0 0,-1 0-1,1 1 1,-8 0 0,6 0-34,0 0 0,0 0 0,1 0 0,-1 1 0,0 0 0,0 1 0,1-1-1,-1 1 1,1 0 0,-1 0 0,1 1 0,0 0 0,0 0 0,0 0 0,0 0 0,1 1-1,-1 0 1,1 0 0,0 0 0,0 0 0,0 1 0,-4 6 0,7-9-44,0 0 1,0 0 0,0 0-1,0 0 1,0 0 0,1 1-1,-1-1 1,0 0 0,1 0-1,0 1 1,0-1-1,-1 0 1,1 1 0,1-1-1,-1 0 1,0 1 0,2 3-1,-1-3-6,0 1-1,1-1 1,-1 0 0,1 0-1,0 0 1,0-1-1,0 1 1,1 0-1,-1-1 1,5 5 0,4 0-25,-1 0 0,1 0 1,0-1-1,1 0 0,15 5 1,-10-5-38,0-2 1,0 1 0,0-2 0,1 0-1,35 0 1,-11-4-125,56-7 0,-90 7 156,1-1 0,-1 0 0,0 0-1,0 0 1,0-1 0,0 0 0,-1-1 0,1 0-1,-1 0 1,0 0 0,0-1 0,0 0 0,7-8-1,-11 9 49,0 0-1,-1 0 1,0-1-1,1 1 1,-2-1-1,1 0 1,0 1-1,-1-1 1,0 0-1,0 0 1,-1 0-1,1-7 1,-1 11-24,0-11 48,-1-1 0,0 1 0,-1 0 0,0-1 0,-1 1 0,-1 0 0,-7-19 0,3 8 113,7 21-135,0 1 3,1 1-28,0-1 0,0 1 0,0 0 0,0 0 0,0-1 0,-1 1 0,1 0 0,0 0 0,0-1 0,0 1 0,-1 0 0,1 0 0,0-1 0,0 1 0,-1 0 0,1 0 0,0 0 0,0 0 0,-1-1 0,1 1 0,0 0 0,-1 0 0,1 0 0,0 0 0,-1 0 0,1 0 0,0 0 0,0 0 0,-1 0 0,1 0 0,0 0 0,-1 0 0,1 0 0,0 0 0,-1 0 0,1 0 0,0 0 0,-1 0 0,1 1 0,0-1 0,0 0 0,-1 0 0,1 0 0,0 0 0,0 1 0,-1-1 1,1 0-1,0 0 0,-1 1 0,-2 8 8,-1 0 0,1 0 0,-4 17 0,6-13-8,1 0 1,0 0-1,1 0 0,0 0 0,1 0 0,0-1 1,1 1-1,5 13 0,-7-24-5,-1 0 0,1 0 1,0 0-1,0 0 0,0 0 1,1 0-1,-1 0 0,0 0 0,1-1 1,-1 1-1,1-1 0,-1 1 0,1-1 1,0 1-1,0-1 0,-1 0 1,1 0-1,4 2 0,-3-2-7,0-1 0,-1 1-1,1-1 1,0 0 0,0 0-1,0 0 1,0 0 0,0 0 0,-1-1-1,1 1 1,0-1 0,4-2-1,6-2-34,0-1 0,-1-1 0,0 0 0,18-15 0,-21 15 41,15-12-48,-1-2 1,39-44 0,-34 35 18,0 6-52,-26 23 65,1 2-8,6 3-59,0 0 1,-1 0-1,11 8 1,-10-6-32,0 0 0,0-1 0,0-1 1,16 7-1,-16-9-24,-1 0 1,1 0-1,0-1 1,0 0-1,0-1 1,0 1-1,0-2 1,0 1 0,0-1-1,0-1 1,14-3-1,-16 2 86,-1 1 1,1-1-1,0-1 0,-1 1 1,0-1-1,0 0 0,0-1 0,0 1 1,-1-1-1,1 0 0,-1-1 1,-1 1-1,1-1 0,7-11 1,-3-1 132,0-1 1,-1 0-1,0 0 1,-2 0-1,0-1 1,-2 0 0,3-22-1,-6 36 28,-1-1 0,0 1 0,0 0 0,-1 0-1,0-1 1,0 1 0,-1 0 0,1 0 0,-1 0 0,-5-10-1,6 15-72,1-1 0,-1 1 1,0 0-1,0-1 0,0 1 0,0 0 0,-1 0 0,1-1 0,0 1 0,0 0 0,-1 0 0,1 0 0,-3-1 0,1 0 88,1 1-90,0 1 0,1-1 0,-1 0 0,0 1 0,0-1 0,1 1-1,-1 0 1,0 0 0,0-1 0,0 1 0,1 0 0,-1 1 0,0-1 0,0 0-1,0 0 1,-2 2 0,0-1 9,1 0 0,-1 0-1,1 1 1,-1 0 0,1-1-1,-6 5 1,4-1-9,0 0 0,1-1 0,0 1 0,0 1 0,0-1 0,0 1-1,1-1 1,0 1 0,0 0 0,0 0 0,1 1 0,-3 11 0,3-8-46,0-1 0,1 1 0,0 0-1,0 0 1,1 0 0,0 0 0,4 18 0,-4-25-71,1 1-1,0-1 1,0 1 0,0-1 0,0 0-1,0 1 1,1-1 0,-1 0-1,1 0 1,0 0 0,0 0 0,0 0-1,1-1 1,-1 1 0,1-1 0,-1 1-1,1-1 1,0 0 0,0 0 0,4 2-1,-7-3 35,1-1 0,0 1-1,0-1 1,0 0 0,0 1 0,0-1-1,0 0 1,0 1 0,0-1 0,0 0-1,0 0 1,0 0 0,0 0-1,0 0 1,0 0 0,2-1 0,0 0 21,-1-1 1,1 0 0,-1 0-1,0 0 1,1 0 0,-1 0-1,0-1 1,0 1 0,0-1-1,-1 1 1,1-1 0,-1 1-1,1-1 1,-1 0 0,0 0 0,0 0-1,0 0 1,0 0 0,0-5-1,1-6 47,-1 0 0,-1 1-1,0-16 1,-1 19-10,-1-28 180,-2-1 1,-2 1-1,-12-41 0,-42-108 1341,15 74 660,40 104-1792,4 9-379,1-1 0,0 1 0,0 0 0,0 0 0,0 0 0,0 0 0,0 0 0,0 0 0,0 0 0,0 0 0,0 0 0,0 0-1,-1 0 1,1 0 0,0-1 0,0 1 0,0 0 0,0 0 0,0 0 0,0 0 0,0 0 0,0 0 0,-1 0 0,1 0 0,0 0 0,0 0 0,0 0 0,0 0 0,0 0 0,0 0 0,0 0 0,-1 0-1,1 0 1,0 0 0,0 1 0,0-1 0,0 0 0,0 0 0,0 0 0,0 0 0,0 0 0,-1 0 0,1 0 0,0 0 0,0 0 0,0 0 0,0 0 0,0 0 0,0 1 0,0-1 0,0 0 0,0 0 0,0 0-1,0 0 1,0 0 0,0 0 0,0 0 0,0 0 0,0 1 0,0-1 0,0 0 0,0 0 0,0 0 0,0 0 0,0 0 0,0 0 0,0 0 0,0 1 0,-1 5 26,-1 1-3,1-1 0,0 1 0,0 0 0,1-1 0,0 1 0,1 12 0,7 30-128,2 0-1,2 0 1,2-1 0,2-1-1,3-1 1,1 0 0,31 49-1,-42-80-531,1 0-1,19 20 1,-22-28-738,0 0 0,0-1-1,13 9 1,-1-4-2109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1600,'0'-2'1067,"5"21"5036,26 90-5365,103 227 1047,-118-293-1381,-15-40 491,-7-16-696,-36-94 269,5 3 593,6-1 0,-19-112 0,46 195-734,2-1 1,1-43 0,1 54-202,1 1 0,1 0 0,0-1 0,0 1 0,1 0 0,1 0 1,7-17-1,-8 24-81,-1 0 0,1 1 1,0-1-1,0 0 1,0 1-1,0 0 0,0 0 1,1 0-1,-1 0 1,1 0-1,0 1 0,7-4 1,-10 6-37,0-1 1,1 1 0,-1 0-1,0 0 1,0-1-1,0 1 1,0 0 0,1 0-1,-1 0 1,0 1-1,0-1 1,0 0 0,0 0-1,1 1 1,-1-1-1,0 0 1,1 1 0,2 1 15,-2-1-14,1 0-1,0 1 0,0-1 0,0 1 0,-1 0 0,1 0 0,-1 0 0,1 0 0,-1 0 0,0 0 1,0 1-1,0-1 0,0 1 0,0-1 0,-1 1 0,1 0 0,1 4 0,1 2 25,0 1 0,-1 0-1,4 19 1,-5-18-171,-1 0 0,-1 1 0,1-1 0,-2 0 0,0 0 0,0 1-1,-1-1 1,0 0 0,-1 0 0,0-1 0,-5 12 0,-7 11-978,-1-1 0,-23 33 0,-11 21-960,37-59-1897,1-6 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5 550 1056,'0'0'4811,"-1"10"-4230,-3 85 929,4-73-1157,1-1 1,1 1 0,5 22 0,-4-31-177,1 0-1,1-1 1,-1 0 0,2 0-1,8 15 1,-10-21-92,0-1 1,0 1-1,0-1 1,1 0 0,0 0-1,0-1 1,0 1-1,1-1 1,-1 0-1,1-1 1,8 5-1,-13-8-71,0 1 0,0-1 0,0 1 0,0-1 0,0 0 1,0 1-1,0-1 0,0 0 0,0 0 0,1 0 0,-1 0 0,0 0 0,2 0 0,0 0 26,1 1 104,-1-4 30,13-5 7,-16 7-168,1 1 0,0 0-1,-1-1 1,1 1 0,-1-1-1,1 1 1,-1-1 0,1 1 0,-1-1-1,1 0 1,-1 1 0,1-1 0,-1 1-1,0-1 1,1 0 0,-1 0-1,0 1 1,0-1 0,0 0 0,1 1-1,-1-1 1,0 0 0,0 0-1,0 0 1,0 0 30,1-4 44,0-1 0,-1 1 0,0-1 0,0 1-1,0-1 1,-1 1 0,1-1 0,-1 1-1,-1 0 1,1-1 0,-1 1 0,-3-7 0,-2-4 87,-1 1 0,0 1 0,-2-1 0,0 1 1,0 1-1,-17-17 0,-14-19 568,40 47-638,-2-2 17,3 3-114,-1 1 0,1 0 0,0 0-1,-1 0 1,1-1 0,0 1 0,0 0-1,0 0 1,-1-1 0,1 1-1,0 0 1,0-1 0,0 1 0,0 0-1,-1-1 1,1 1 0,0 0 0,0-1-1,0 1 1,0 0 0,0-1-1,0 1 1,0 0 0,0-1 0,0 1-1,0 0 1,0-1 0,0 1 0,0 0-1,0-1 1,0 1 0,1 0 0,-1-1-1,0 1 1,0 0 0,0-1-1,0 1 1,1 0 0,-1 0 0,0-1-1,1 1 1,9-9 7,1 1 0,0 0 0,1 1 0,0 1 0,0 0 0,18-7-1,-21 9-6,30-7-16,-14 7 21,-20 5-17,-1 1 2,-1-2 1,-1 1 0,1 0 1,0 1-1,0-1 0,-1 0 1,1 1-1,-1-1 0,1 1 1,-1 0-1,0 0 0,0 0 1,0 0-1,0 0 0,0 0 1,2 4-1,-1-3 2,7 11-6,0 0-1,14 29 0,-16-26-6,19 26 0,-22-36-26,0 0-1,0-1 0,0 0 1,1 0-1,0 0 0,0-1 1,1 0-1,-1 0 1,1 0-1,0-1 0,10 5 1,-15-9-2,0 1 0,0-1 1,0 0-1,0 0 0,0 0 1,0 0-1,1 0 0,-1 0 0,0-1 1,0 1-1,0-1 0,0 1 1,0-1-1,0 0 0,0 0 0,2-1 1,-3 1 25,1 0-13,1 0-1,-1 0 1,0 0 0,0 0 0,0-1-1,0 1 1,0-1 0,0 0-1,-1 0 1,1 1 0,0-1-1,-1 0 1,0 0 0,1 0 0,-1-1-1,0 1 1,0 0 0,0 0-1,0-1 1,-1 1 0,1 0-1,0-6 1,0 2-3,-1-1 0,1 1 0,-1-1-1,-1 0 1,0 1 0,-2-14 0,1 14 16,0-1 0,0 1 0,-1 0 1,1-1-1,-1 1 0,-1 1 0,1-1 1,-1 0-1,0 1 0,0 0 0,-1 0 1,1 0-1,-1 0 0,0 1 0,-1 0 1,1 0-1,-1 0 0,0 1 0,0-1 1,0 2-1,0-1 0,0 1 0,-10-3 1,13 5 12,0-1 1,-1 1 0,1 0 0,-1 1 0,1-1-1,0 0 1,-1 1 0,1 0 0,0 0-1,0 0 1,0 0 0,-1 1 0,1-1 0,0 1-1,0 0 1,-3 2 0,3-1 2,1 0 0,-1 0 0,0 0 1,1 0-1,-1 1 0,1-1 0,0 1 0,0-1 0,1 1 1,-1 0-1,1 0 0,-2 6 0,3-8 0,-3 13-2,3-12-25,0-1 0,0 1 0,0 0 0,0 0 0,1-1 0,-1 1 0,1 0 0,0-1 0,-1 1 0,1-1 0,0 1 0,0-1 0,1 1 0,-1-1 0,0 0 0,1 1 0,0-1 0,3 4 0,-3-5-30,1 1 1,0-1-1,-1 0 1,1 0-1,0 0 1,0 0-1,-1 0 0,1 0 1,0-1-1,0 1 1,0-1-1,0 0 1,0 0-1,0 0 1,0 0-1,0-1 1,0 1-1,3-2 1,0 1-9,0-2-1,1 1 1,-1 0 0,0-1-1,-1 0 1,1-1 0,-1 1-1,7-6 1,-5 2 41,0-1 0,0 1-1,0-1 1,-1 0 0,0-1 0,-1 0 0,0 0-1,0 0 1,-1 0 0,-1-1 0,1 0-1,-1 0 1,-1 1 0,3-18 0,-1-7 142,-2-1 0,-1 1 1,-4-36-1,-2-3 808,-4-1 1,-28-108 0,34 172-567,2-2 503,-3 18-727,0 2-101,0 2 0,0-1 0,1 0 0,0 1-1,1-1 1,0 1 0,1 0 0,-1 12-1,2 6 22,1-1-1,1 0 0,1 0 0,1 0 1,12 41-1,53 125-669,-63-177 486,15 32-996,27 48-1,5-5-3310,-41-70 2611,14 22-1520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1940,'0'0'6490,"-5"11"-5866,-19 36-59,22-40-462,-1 0 1,1-1-1,0 1 1,0 0 0,1 1-1,0-1 1,0 0-1,1 0 1,-1 0-1,2 1 1,0 9-1,1-3 66,-1 2 49,1-1-1,0 0 1,1 0-1,1 0 1,10 24-1,-11-31-129,1-1 0,-1 1 0,2-1-1,-1 0 1,1-1 0,0 1 0,0-1 0,1 0-1,0 0 1,0-1 0,1 0 0,9 7 0,-11-10-37,1 1 1,0-1 0,-1 0-1,1 0 1,0-1 0,0 1-1,1-1 1,-1-1 0,0 1 0,9-1-1,-12 0-29,-1-1 0,0 1 0,0 0-1,0-1 1,1 1 0,-1-1 0,0 0-1,0 1 1,0-1 0,0 0 0,0 0-1,2-2 1,3-1 43,-2 1 13,0 0 1,0 0-1,0-1 1,-1 0-1,1 0 1,-1 0-1,0 0 1,0 0 0,-1-1-1,1 0 1,-1 0-1,0 0 1,0 0-1,3-8 1,-3 4 59,0 0 0,0 0 0,-1-1-1,0 1 1,0-1 0,0-18 0,-3 19-45,1 0 0,-1 0 0,-1 0 0,1 1 0,-1-1 0,-1 1 0,0-1 0,0 1-1,-1 0 1,0 0 0,0 0 0,0 1 0,-1 0 0,-9-11 0,3 7-11,0 0 1,0 1-1,-1 0 0,0 0 1,-1 1-1,-26-13 0,22 17-792,14 4 166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92 140 1920,'2'-9'685,"-1"1"0,1-1 1,-2 0-1,1 1 0,-1-1 0,0 0 0,-1 1 0,0-1 0,0 0 1,-1 1-1,0-1 0,-6-13 0,7 19 764,-2 1-845,-10-5-60,10 6 423,-1 8-531,-5 6-287,1 1 0,1 1 1,1-1-1,0 1 0,0 0 0,2 0 0,0 1 0,-2 16 0,4-6 36,2 0-1,0 1 1,2-1 0,9 47 0,0-25 89,28 77-1,-17-75-985,40 69 1,-49-96-242,-4-3-814,-8-16 610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138 900 3616,'-18'-5'508,"1"-2"-1,0 0 0,1-1 0,-19-13 1,32 18-397,0 0 1,0 0 0,0 0 0,0-1 0,1 1 0,-1-1 0,1 0 0,0 0 0,0 1 0,0-1 0,1-1 0,0 1 0,-1 0 0,1 0 0,1 0-1,-1-6 1,2 0 194,4-4-161,0 0 0,1 0 0,1 0 0,13-21-1,-1 13 13,0 0-1,1 0 0,31-23 0,77-51 118,-44 35-482,-35 23-88,115-95-1260,-150 119 1358,-6 7 133,0-1 0,0 1 0,0 1 0,15-10 0,-20 15 491,1 4-264,2 2-106,-1 0 0,0 0 0,0 0 0,0 1 0,-1 0 0,0 0 0,0 0 0,0 0 0,4 12 0,0 0 82,0 0 1,2 0-1,0-1 1,1-1-1,0 0 1,2 0-1,-1-1 1,2-1-1,0 0 1,1-1-1,0-1 0,24 15 1,-31-22 29,0-1 0,0 0 0,1 0 0,0-1 0,-1 0 0,1 0 0,0-1 0,0-1 0,0 1 0,0-1 0,13-1-1,-18 0-69,0 0 0,0-1 0,0 0 0,0 0 0,0 0 0,-1 0 0,1-1 0,0 1 0,-1-1 0,1 0 0,-1 0 0,7-5 0,-5 3 33,0-1 1,0 0-1,0 0 0,-1 0 1,0-1-1,0 1 0,0-1 0,-1 0 1,1 0-1,-1 0 0,-1-1 1,4-11-1,0-7 131,-1 1-1,3-29 1,-6 31-73,0-1-21,-2 1 1,-1-1-1,0 0 0,-7-30 1,-1-21-1979,9 72 1496,0-1 0,1 0 0,-1 1 0,1-1 0,-1 0 0,1 1 0,0-1 1,0 1-1,0-1 0,0 1 0,2-4 0,0 2-694,0-1-2322,9-5 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1584,'10'61'3289,"-6"-36"-1682,0 0-1,2 0 1,11 29 0,-16-51-1061,0-1-253,4 9 10,-3-8 1376,-1-12-1512,1-2-104,-1 7-18,-1-1 0,1 1-1,-1-1 1,1 1 0,-1-1-1,-1 0 1,0-6 0,-3-33 459,2 5-72,2-10 84,0 45-290,0 0-140,1-14-9,0 14 327,2 2-356,-1 1-18,-1 0-7,0 0 0,0 1 1,0-1-1,0 0 0,0 1 1,0-1-1,0 1 0,0 0 1,0-1-1,0 1 0,0 0 1,2-1-1,-2 1-20,1 0-1,-1 0 1,0 0 0,1 1-1,-1-1 1,0 0 0,1 0-1,-1 1 1,0-1 0,0 1-1,1-1 1,-1 1 0,0 0-1,2 0 1,-2 0-2,0 0-1,0 0 1,0-1 0,0 1-1,1-1 1,-1 1 0,0-1 0,0 1-1,1-1 1,-1 0 0,0 0-1,1 0 1,-1 0 0,2 0 0,-1 0 1,-1-1-1,0 1 1,0-1 0,1 1 0,-1-1 0,0 0 0,0 0 0,0 0 0,0 0 0,2-2 0,1 1 2,-1-1 0,0 0 0,0-1 0,0 1 0,0 0 0,-1-1 0,1 1 0,-1-1 0,4-7 0,3-5 15,72-122 243,-68 119-150,0 1 1,1 0-1,31-29 1,-44 46-109,-1 1 1,1-1 0,0 1-1,0 0 1,-1-1 0,1 1-1,0 0 1,0-1 0,0 1-1,0 0 1,-1 0 0,1 0-1,0 0 1,0 0 0,0 0-1,0 0 1,1 0 0,1 0 43,-1 0-44,-1 1 0,1-1 0,-1 1 0,1-1 0,-1 1 0,0-1 0,1 1 0,-1 0 0,0 0 0,1 0 0,-1 0 0,2 1 0,0 1 6,7 5 6,-1 1 0,-1 0 0,0 0 0,0 1-1,-1 0 1,0 0 0,7 14 0,-7-11-19,36 71-486,-32-59-834,2-1 0,24 37-1,-18-40-4614,-10-14 2215</inkml:trace>
  <inkml:trace contextRef="#ctx0" brushRef="#br0" timeOffset="1">807 126 1528,'0'0'2737,"5"3"-1932,11 10-20,-15-12-715,0-1 0,0 1 0,0 0 0,0 0 0,0 0 0,-1-1 0,1 1 0,0 0 0,-1 0 0,1 0 0,0 0 0,-1 0 0,1 0 0,-1 1 0,1-1 0,-1 2 0,2 3 144,14 22 309,-2 2-1,-1 0 1,-2 0-1,-1 1 1,10 54-1,-19-79-619,-1 1 0,1-1 0,-2 1-1,1-1 1,-1 1 0,0-1 0,0 0-1,0 1 1,-4 7 0,1-4-1192,-1 0 1,-9 17-1,-7 5-1163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 2172,'-1'-3'1608,"-9"-19"6872,13 31-7963,32 76 774,77 134 0,-53-119-1152,28 50-4903,-80-133 1379,-3-1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1720,'0'-3'771,"0"-6"-82,0 7-82,2-2-88,2-1-341,0 0 0,0 0 0,0 1 0,1-1 0,0 1 0,0 0 1,0 0-1,7-3 0,83-43 726,49-27-49,-138 73-775,0 0-1,0 0 1,-1 0-1,1-1 1,-1 0 0,0 0-1,-1 0 1,1-1-1,-1 1 1,0-1-1,6-12 1,-8 13 49,0 0-1,-1 0 1,1 0-1,-1 0 1,0 0 0,-1-1-1,1 1 1,-1 0-1,0 0 1,0-1-1,-1 1 1,0 0 0,0 0-1,0 0 1,0 0-1,-4-9 1,-1 1 634,-1 0 0,0 0-1,-17-22 1,6 10 953,18 24-1682,0 1-1,-1 0 1,1-1 0,0 1-1,0 0 1,0-1 0,0 1-1,-1 0 1,1-1 0,0 1-1,0 0 1,-1-1-1,1 1 1,0 0 0,-1 0-1,1-1 1,0 1 0,-1 0-1,1 0 1,0 0 0,-1-1-1,1 1 1,0 0 0,-1 0-1,1 0 1,0 0-1,-1 0 1,1 0 0,-1 0-1,1 0 1,0 0 0,-1 0-1,1 0 1,-1 0 0,1 0-1,0 0 1,-1 0 0,1 0-1,-1 0 1,1 0-1,0 1 1,-1-1 0,1 0-1,-8 13 722,7-11-898,-1 7 353,5 21-23,1-1 0,1 1 1,1-1-1,2-1 0,12 33 1,-6-28-629,1 0 0,2 0 0,0-2 0,24 31 1,-20-37-1889,-7-12-3713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7 317 1436,'-7'-8'4105,"8"6"-3925,-1 0-1,0 0 1,1 0 0,0-1 0,-1 1 0,1 0 0,0 0 0,0 0 0,0 0 0,0 0 0,1 1 0,-1-1 0,0 0 0,1 0 0,-1 1 0,3-3 0,36-30 426,-27 22-257,-4 5-224,15-14 299,31-34-1,-50 49-331,1 0 0,-2-1 0,1 1 1,-1-1-1,0 0 0,0 0 0,-1-1 0,0 1 0,0-1 1,-1 1-1,2-10 0,-4 13 13,1 0 0,-1 1-1,-1-1 1,1 1 0,0-1 0,-2-4 0,2 7-70,0 0 1,-1 0 0,1 0 0,0 0 0,-1 0-1,1 0 1,-1 0 0,1 0 0,-1 0 0,1 0 0,-1 0-1,0 0 1,1 1 0,-1-1 0,0 0 0,0 0-1,0 1 1,1-1 0,-1 1 0,0-1 0,0 1-1,0-1 1,0 1 0,-1-1 0,-1 0 6,1 1 0,0 0 0,0 0 0,-1 0-1,1 0 1,0 0 0,0 0 0,-1 1 0,1-1 0,0 1 0,0-1 0,0 1 0,0 0 0,0 0-1,0 0 1,0 0 0,0 0 0,0 0 0,-3 3 0,-1 2 14,0 0 0,0 0 1,0 1-1,1 0 0,0 0 1,0 1-1,1-1 0,0 1 0,0 0 1,1 0-1,0 0 0,0 0 0,1 1 1,0-1-1,1 1 0,-1 0 1,1 11-1,1-12-89,0 0-1,1 0 1,0 0 0,0 0 0,0 0 0,1 0-1,1 0 1,-1-1 0,1 1 0,0-1 0,1 0-1,0 0 1,0 0 0,0 0 0,1-1-1,0 1 1,0-1 0,1 0 0,7 5 0,-8-7-169,0 0 1,1-1-1,0 0 1,-1 0 0,1-1-1,0 0 1,0 0-1,1 0 1,-1 0 0,0-1-1,11 1 1,-8-2-545,1 0 0,-1 0-1,1-1 1,0 0 0,-1-1 0,0 0 0,10-3 0,4-4-1961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4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71 1468,'0'0'916,"0"-3"-112,1 1-595,0 0 0,0 0 0,1-1 0,-1 1 0,0 0 0,1 0 0,0 0 0,-1 0 0,1 1 0,0-1 0,0 0 0,0 1 0,0-1 0,0 1 0,3-2 0,2-1-124,0-1 1,0-1-1,-1 1 1,10-11-1,-17 15-10,0 1-1,0 0 1,-1 0 0,1 0-1,0 0 1,0 0-1,0 0 1,-1 1 0,1-1-1,0 0 1,0 0-1,0 1 1,-1-1-1,1 1 1,0-1 0,0 1-1,0 0 1,0-1-1,0 1 1,0 0-1,0 0 1,1-1 0,-1 1-1,0 0 1,0 0-1,0 0 1,0 2-1,-9 14 243,0 0 0,1 1 0,2 0 0,0 1 0,0 0 0,2 0 0,0 0-1,2 0 1,0 1 0,1 0 0,0-1 0,2 1 0,1 0 0,0 0-1,8 37 1,-7-49-233,0-1-1,0 1 1,1-1 0,-1 0-1,2 0 1,-1 0-1,1 0 1,0-1-1,0 1 1,1-1 0,6 7-1,-7-10-98,-1 0 0,0-1 0,1 1 0,-1-1-1,1 0 1,0 0 0,-1 0 0,1-1 0,0 1 0,0-1-1,0 0 1,1 0 0,-1 0 0,0-1 0,0 1 0,0-1-1,1 0 1,-1 0 0,0-1 0,0 1 0,8-3 0,-7 2-245,0-1 1,0 0 0,-1 0-1,1 0 1,-1 0-1,1-1 1,-1 1 0,5-5-1,15-17-5233,-17 15 2342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236 433 944,'-1'-4'631,"1"0"-470,-1-1 180,0 0-1,0 0 1,0 0 0,-1 1 0,0-1-1,0 0 1,0 1 0,-5-9-1,3 9-46,1-1 0,-1 1 0,0 0 0,-1 0 0,1 1 0,-1-1 0,1 1 0,-1 0 0,0 0 0,-8-3 0,11 6-249,1-1 0,-1 1-1,0-1 1,1 1 0,-1 0 0,1 0 0,-1 0-1,0 0 1,1 0 0,-1 0 0,1 1 0,-1-1-1,-2 1 1,-2 0 62,2 0-33,-1 0 0,1 1 1,0-1-1,-1 1 0,1 0 0,0 0 0,0 0 0,0 0 1,0 1-1,1 0 0,-1 0 0,1 0 0,-1 0 0,1 0 1,0 1-1,-3 4 0,-1 2 42,0 0 0,1 1 0,1-1 0,-8 21 0,8-14-26,0 0 1,1 0-1,1 0 1,0 0-1,1 1 1,1-1-1,1 1 1,2 17-1,-1-33-78,-1 0 0,1 0 0,0 0 0,0 0 0,0 0 0,0 0 0,0 0 0,0 0 0,0-1 0,1 1 0,-1-1 0,1 1 0,-1-1-1,1 1 1,3 1 0,-4-2 76,3-4-62,0-1-18,0-1 1,0 1-1,-1-1 1,0 0-1,0 0 1,0 0-1,0 0 1,-1 0-1,0-1 1,0 1-1,2-9 1,1-18 380,0 0 0,-1-38 1,-2 60 624,2 15-764,3 19-416,-6-21 263,2 7-70,1 0 0,0 0 0,0-1 0,1 0 0,1 0 0,-1 0 1,1 0-1,1-1 0,0 0 0,10 9 0,-11-11-124,0-1 0,0 0 0,1 0 0,0-1 1,0 0-1,0 0 0,1 0 0,-1-1 0,1 0 0,0-1 0,0 0 0,0 0 0,9 1 1,-13-3-60,0 0 0,0 0 0,0 0 0,1-1 0,-1 1 0,0-1 1,0 0-1,0 0 0,0-1 0,0 1 0,0-1 0,-1 0 0,1 0 0,0 0 1,-1 0-1,1-1 0,-1 1 0,0-1 0,0 0 0,0 0 0,0 0 1,-1 0-1,1-1 0,-1 1 0,0-1 0,4-6 0,0-4-116,-1 1-1,0-1 1,-1-1-1,0 1 1,-1-1-1,1-17 1,-1-2 279,-1 0 1,-2 0 0,-1 0 0,-2 0-1,-1 0 1,-11-44 0,-28-91 3591,41 165-1309,3 17-1881,8 32-455,65 148 439,-61-162-416,-5-13-157,1 0 0,0 0-1,16 21 1,-20-33-358,-1-1-1,1 1 1,0-1 0,0 0 0,1 0-1,-1 0 1,1-1 0,0 0 0,0 0-1,1 0 1,-1-1 0,11 4 0,-4-3-2121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54 884,'-21'-54'7347,"21"61"-6969,-1 17-89,2 0 0,1 0-1,8 41 1,24 75 287,77 221-2063,-97-309-2169,-9-33 1391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1056,'0'-3'832,"0"-1"-619,0-1 1,1 1 0,-1-1 0,1 1 0,0 0 0,0-1-1,0 1 1,1 0 0,0 0 0,0 0 0,0 0 0,0 0-1,0 0 1,6-6 0,6-7 230,30-27-1,-23 24-172,6-7-52,50-52 290,-66 65-426,0 0 1,-1 0-1,0-1 1,9-21-1,-13 22 39,-1-1-1,0 0 1,-1 0-1,0 0 1,-2 0 0,0-1-1,0 1 1,-1-1-1,-1 0 1,-1 1-1,0-1 1,-1 1 0,-7-26-1,8 34 14,-1 1 0,0-1 0,0 1 0,-1-1 0,1 1 0,-1 0 0,-1 0 0,1 0 1,-1 1-1,0-1 0,-1 1 0,-5-6 0,9 10-113,0 1 1,1-1 0,-1 1-1,0 0 1,0-1-1,0 1 1,1 0 0,-1-1-1,0 1 1,0 0 0,0 0-1,1 0 1,-1 0-1,0 0 1,-2 0 0,1 0 37,1 0-45,0 0-1,0 0 1,0 0 0,0 0 0,0 0 0,0 0-1,0 1 1,0-1 0,0 0 0,0 1 0,0-1-1,0 0 1,0 1 0,0-1 0,0 1 0,1 0 0,-1-1-1,0 1 1,0 0 0,0 0 0,-1 1 29,-2 1-9,1 0 0,-1 1 0,1-1 0,0 1 0,0 0 0,1 0 0,-1 0 0,1 0 0,0 0 0,0 1 0,-2 7 0,-1 4 74,-4 30-1,9-44-102,-3 21 34,1 0 0,2 0 0,0 0 0,1 0 0,1 0 0,2-1 0,0 1 0,1-1 0,1 0 0,1 0 0,2-1 0,0 0-1,1 0 1,0-1 0,27 36 0,-33-51-35,0 1 1,0-1-1,1 0 0,-1-1 0,1 1 1,0-1-1,1 0 0,-1-1 0,1 1 1,0-1-1,0 0 0,0 0 0,0-1 0,0 1 1,1-2-1,-1 1 0,0-1 0,1 1 1,0-2-1,-1 1 0,1-1 0,0 0 1,-1-1-1,1 1 0,-1-1 0,1 0 0,-1-1 1,1 0-1,-1 0 0,0 0 0,0-1 1,11-6-1,13-9 42,29-23 1,-32 21 114,35-19 0,-58 37-132,-1 1 1,1 0 0,0 0-1,-1 0 1,1 0 0,0 1-1,0 0 1,0-1 0,0 1-1,0 1 1,-1-1 0,1 0-1,0 1 1,0 0 0,0 0-1,-1 0 1,1 0 0,5 4-1,7 3 69,0 0 0,25 19 0,-33-22-78,24 22-55,-24-20-347,0 0 0,0-1-1,14 9 1,-18-13-523,0 0 0,0 0-1,0-1 1,1 1 0,-1-1-1,9 1 1,4 0-2026</inkml:trace>
  <inkml:trace contextRef="#ctx0" brushRef="#br0" timeOffset="1">982 128 1092,'-5'-3'6270,"4"16"-5080,7 30-1109,16 49 828,4-2 0,60 137 0,-79-211-703,-1 0-1,0 0 1,4 23-1,-9-37 139,-6-6-233,-9-8-22,0-1 0,2-1-1,0 0 1,0-1 0,-10-18-1,-48-89 531,68 117-595,-15-26 240,1-1-1,2-1 1,1 0 0,2-1 0,1 0-1,-10-70 1,20 94-186,0 1 0,0-1 0,1 1 0,0-1 1,1 1-1,4-16 0,-5 21-47,0 0 0,1 0 0,-1 0 1,1 0-1,0 1 0,0-1 0,0 1 1,0-1-1,1 1 0,-1 0 0,1 0 1,0 0-1,0 0 0,0 0 0,0 1 0,1-1 1,4-2-1,-7 5-19,1-1-1,-1 1 1,1 0 0,0 0-1,-1 0 1,1 0 0,0 0-1,-1 0 1,1 0 0,0 1-1,-1-1 1,1 1 0,-1-1-1,1 1 1,-1-1 0,1 1-1,-1 0 1,2 1 0,23 18 121,-20-13-115,0-1 0,-1 1 0,0 1 1,-1-1-1,1 1 0,-1 0 0,-1 0 1,0 0-1,0 0 0,0 1 1,-1-1-1,1 13 0,1 12-264,0 64 0,-5-86 96,1 9-760,1 16-815,1-11-4473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1224 1148,'0'3'1113,"1"12"3132,1-15-4091,-1-1 0,0 1 1,1 0-1,-1 0 0,1-1 0,-1 1 1,0-1-1,1 1 0,-1-1 0,0 0 0,0 0 1,1 1-1,-1-1 0,0 0 0,0 0 1,0 0-1,0 0 0,2-2 0,-1-1 0,1-1-1,0 1 1,-1 0-1,0-1 1,3-7 0,-2 0-39,0 0 1,0 1 0,-1-1 0,0-17-1,-1 13 108,-2 0 0,0 0-1,-1 0 1,-7-28 0,7 35-84,-2-1 1,1 1 0,-1 0-1,0 1 1,-1-1 0,0 1-1,-1 0 1,-11-14 0,15 20-116,0 1 1,1-1-1,-1 1 1,0 0-1,0 0 1,0 0-1,0 0 1,0 0-1,-1 1 1,1-1-1,0 1 1,0-1-1,0 1 1,0 0-1,-1-1 1,1 1-1,0 0 1,0 1-1,-1-1 1,1 0-1,0 1 1,0-1-1,0 1 1,0 0-1,-1 0 1,1-1-1,0 1 1,1 1-1,-1-1 1,0 0-1,0 0 1,-2 3-1,2-3 14,0 4-2,1-5-34,1 0 0,0 0 0,0 1 0,-1-1 0,1 0 1,0 0-1,0 1 0,0-1 0,-1 0 0,1 0 0,0 1 0,0-1 0,0 0 1,0 1-1,0-1 0,0 0 0,0 1 0,-1-1 0,1 0 0,0 1 0,0-1 1,0 0-1,0 1 0,0-1 0,1 0 0,-1 1 0,0-1 0,0 0 0,0 1 0,0-1 1,0 0-1,0 1 0,0-1 0,1 0 0,-1 0 0,0 1 0,12 11 10,1-5-10,-9-6 11,1-1 0,-1 1 0,0-1 0,1 1 1,-1-1-1,0 0 0,1-1 0,-1 1 0,0-1 0,1 0 0,-1 0 0,0 0 0,0-1 0,0 0 0,0 1 0,0-1 0,6-5 0,3-2 64,-1-1 0,0 0 1,16-19-1,-21 22-63,-7 6-5,0 1 1,1-1 0,-1 1 0,0 0-1,1-1 1,-1 1 0,0 0 0,1-1-1,-1 1 1,1 0 0,-1 0-1,0-1 1,1 1 0,-1 0 0,1 0-1,-1 0 1,1 0 0,-1-1 0,1 1-1,-1 0 1,1 0 0,-1 0-1,1 0 1,-1 0 0,1 0 0,-1 0-1,1 0 1,-1 1 0,1-1 0,-1 0-1,1 0 1,-1 0 0,1 0-1,-1 1 1,1-1 0,9 13 156,-8-10-207,16 37 45,-3-6-413,-10-27-92,0 0 0,0 0 0,11 10 0,-14-15 355,0-1 1,-1 1 0,1-1 0,0 0 0,0 0 0,0 0 0,1 0-1,-1 0 1,0 0 0,0-1 0,0 1 0,1-1 0,-1 0 0,0 1-1,1-1 1,-1 0 0,0 0 0,0 0 0,1-1 0,-1 1 0,4-2 0,0 1-171,1-1 0,-1 0 1,0-1-1,0 1 1,10-7-1,-8 3 142,-1 1-1,1-2 1,-1 1-1,-1-1 1,1 0 0,-1 0-1,8-13 1,31-61 233,-44 79-45,7-14 422,-2 0 0,0-1 0,0 1 0,-2-1 0,4-19 0,-8 33 1628,-2 5-2042,1 0 0,-1 0-1,0 0 1,1 1-1,0-1 1,-1 0-1,1 0 1,0 1 0,-1 4-1,0-1 16,1-3-14,0 0 0,0 0 0,0-1 0,1 1 0,-1 0 0,1 0 0,0 0 0,0 0-1,0 0 1,0 0 0,0 0 0,1 0 0,0 4 0,1 4 19,0-1 1,0-1-1,0 1 1,6 13 0,-7-20-55,1 1 0,-1-1-1,1 0 1,0 0 0,0 0 0,0 0-1,0-1 1,0 1 0,1 0 0,-1-1-1,1 0 1,0 1 0,3 1 0,-3-3-8,-1 0 0,1 0 1,0-1-1,-1 1 0,1-1 1,0 1-1,0-1 0,-1 0 0,1 0 1,0-1-1,0 1 0,-1 0 1,1-1-1,0 0 0,-1 0 1,1 1-1,-1-1 0,1-1 0,3-1 1,-3 1 21,0-1 0,-1 1 0,0-1 0,1 1 0,-1-1 0,0 0-1,0 0 1,-1 1 0,1-2 0,-1 1 0,1 0 0,-1 0 0,0 0 0,1-5 0,0 0 66,-1 1 0,0-1 0,-1 1 0,0-1 0,0-10-1,-1 11 2,0 1-1,-1-1 1,1 1-1,-1 0 1,0-1-1,-1 1 1,1 0-1,-1 1 0,0-1 1,-1 0-1,0 1 1,1-1-1,-2 1 1,1 0-1,-1 1 0,1-1 1,-1 1-1,-1 0 1,1 0-1,0 0 1,-1 1-1,-7-3 1,11 4-41,-1 2 0,0-1 0,0 0 1,0 1-1,0-1 0,1 1 1,-1 0-1,0 0 0,0 0 1,-4 0-1,3 1 5,2-1-27,0 1 0,0-1 1,0 1-1,-1 0 0,1 0 0,0 0 0,0 0 0,0 0 0,0 0 0,1 1 0,-1-1 1,-2 3-1,-1 11-898,9-14 707,14 5 11,-17-6 162,0 0-1,0 1 0,0-1 0,0 0 1,0 0-1,0 0 0,0 0 0,0 0 0,0 0 1,0 0-1,1 0 0,-1-1 0,0 1 1,-1 0-1,1 0 0,0-1 0,0 1 0,0-1 1,0 1-1,1-2 0,2 0-32,4-1-5,-1-1-1,0-1 0,0 1 1,0-1-1,0 0 1,-1-1-1,0 0 1,0 0-1,8-9 0,-5 2-2,1 0 0,-2-1-1,14-27 1,-14 21 54,-1 0 0,-1-1 0,0 1 0,-2-1 0,2-24 0,1-107 348,-7 139-308,-2-35 461,-2 0-1,-16-77 0,15 107-180,4 14-194,-2 3 29,3 1-152,0 0 1,-1-1-1,1 1 0,0 0 0,-1 0 1,1 0-1,0 0 0,-1-1 0,1 1 0,0 0 1,-1 0-1,1 0 0,0 0 0,-1 0 1,1 0-1,0 0 0,-1 0 0,1 0 1,0 0-1,-1 0 0,1 0 0,0 0 1,-1 0-1,1 0 0,0 0 0,-1 1 0,1-1 1,0 0-1,-1 0 0,1 0 0,0 0 1,0 1-1,-1-1 0,1 0 0,0 0 1,0 1-1,-1-1 0,1 1 0,-16 24 88,2 0-1,0 1 1,-18 54-1,20-49-48,-1 3-4,2 0 0,-10 53 0,17-67-22,2 0 0,0 0-1,1 0 1,1 1 0,5 39-1,-4-55-13,0-1 0,0 1-1,0 0 1,1-1-1,0 1 1,0-1-1,0 1 1,1-1 0,-1 0-1,1 0 1,0 0-1,0 0 1,0 0 0,1-1-1,-1 0 1,1 0-1,0 1 1,0-2 0,0 1-1,0-1 1,9 5-1,4-1 10,0-1 0,1-1 0,0 0 0,28 2 1,-21-2-8,67 6 13,50 9-4,-118-15 2,-1 2 0,-1 0 1,44 20-1,-63-26-6,-1 1 0,0 0 0,0 0 0,0 1 0,0-1 1,0 0-1,0 1 0,-1-1 0,1 1 0,0 0 0,-1-1 0,1 1 1,1 2-1,-2-1 104,-6 1-65,-3 2-32,0-1 0,0 0 0,-1 0 0,0-1 0,0 0 0,0 0 0,0-1 0,-13 3 0,-38 6 72,-89 8 0,133-19-645,1-1-1,-1-1 0,0 0 0,1-1 0,-17-4 0,30 6-1337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70 371 1680,'3'-1'929,"8"-8"-214,1-1 0,-1 0 0,-1-1 0,0 0 1,0 0-1,11-18 0,-11 13-291,0 0 0,-1 0 1,-1-1-1,11-32 0,-16 36-24,0-1 1,0 1-1,-1-21 0,-1 28-218,-1 0 0,0 0 0,-1-1 0,1 1 0,-1 0 0,0 0 0,-1 0 0,0 0 0,-2-7 0,3 12-136,0-1 0,0 1 1,0 0-1,0-1 1,0 1-1,0 0 1,0-1-1,0 1 0,-1 0 1,1 0-1,0 0 1,-1 0-1,1 0 1,-1 0-1,1 0 1,-1 1-1,1-1 0,-1 1 1,0-1-1,1 1 1,-1-1-1,0 1 1,1 0-1,-1 0 1,0 0-1,1 0 0,-4 0 1,-1 1 21,0 1-1,1-1 1,-1 1 0,1 0 0,-1 1 0,-6 3-1,2 0-16,1 0 0,0 0 0,1 1 0,-1 0 0,1 1 0,1 0 0,-1 0 0,1 0 0,1 1 0,0 0 0,0 1 0,1-1 0,0 1 0,-6 15 0,8-17-25,1 0 0,0 0 1,0 0-1,0 1 0,1-1 0,0 0 0,1 1 0,0-1 0,0 1 1,1-1-1,0 1 0,1-1 0,-1 0 0,2 0 0,-1 0 0,1 0 0,0 0 1,1 0-1,6 10 0,-6-11-120,1 0 0,0 0 0,1-1 0,-1 0 1,1 0-1,0 0 0,1-1 0,-1 0 0,1 0 0,0 0 1,1-1-1,-1 0 0,1 0 0,-1-1 0,1 0 0,0-1 1,0 0-1,1 0 0,-1 0 0,0-1 0,0 0 0,1-1 1,-1 0-1,1 0 0,-1-1 0,10-2 0,-7 0-207,-1 0 1,0 0-1,0-2 0,0 1 0,0-1 1,-1 0-1,0-1 0,0 0 0,0-1 0,-1 0 1,0 0-1,13-15 0,-9 7-33,0-2 1,-1 1-1,-1-1 0,0-1 1,-2 0-1,9-22 0,22-44 745,-33 72-142,-6 11-247,0 1 1,0-1-1,0 1 1,1-1-1,-1 1 0,0 0 1,0-1-1,1 1 1,-1-1-1,0 1 1,1 0-1,-1-1 0,0 1 1,1 0-1,-1-1 1,1 1-1,-1 0 1,0-1-1,1 1 1,-1 0-1,1 0 0,-1 0 1,1 0-1,-1-1 1,1 1-1,-1 0 1,1 0-1,-1 0 1,1 0-1,-1 0 0,1 0 1,-1 0-1,1 0 1,-1 0-1,1 0 1,-1 1-1,1-1 1,-1 0-1,0 0 0,1 0 1,-1 1-1,1-1 1,-1 0-1,1 0 1,-1 1-1,1-1 1,4 3 18,2 1 8,-1-1-1,-1 1 1,1 0-1,-1 0 0,1 0 1,8 10-1,2 5 48,-1 0 0,-1 1 0,-1 1 0,0 1 0,-2-1 1,0 2-1,-1-1 0,-2 2 0,0-1 0,-2 1 0,0 0 0,-2 0 0,-1 1 0,0-1 0,-2 30 0,-3-39-206,0 0-1,0 0 1,-2-1-1,0 1 1,0-1-1,-1 0 1,-13 24-1,10-23-1024,-1-1-1,0 0 1,-20 22-1,3-8-1369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92 876,'0'0'703,"-2"0"-96,-4-2 454,-13 0 9545,10 1-11353,7 1 958,-24-1-27,24 1-158,-7 0 3,0 1 1,0-2-1,1 1 1,-1-1-1,0-1 1,-12-3-1,12 2 43,1-1 0,0 0-1,-12-9 1,18 12-49,1-1-8,0 1-13,0 0 1,1 0-1,-1 1 1,0-1-1,1-1 0,-1 1 1,1 0-1,0 0 1,-1 0-1,1 0 1,0 0-1,0 0 0,-1 0 1,1 0-1,0-1 1,0 1-1,0 0 1,1 0-1,-1 0 0,0 0 1,0 0-1,1-1 1,-1 1-1,0 0 0,1 0 1,-1 0-1,2-1 1,-1 0-4,0 1 0,0-1 0,1 1 0,-1-1-1,1 1 1,-1 0 0,1 0 0,0-1 0,-1 1 0,1 0 0,0 0 0,0 1 0,0-1 0,3-1 0,-3 2-4,1 0-15,2 2-72,0-1 0,0 1 0,0 0 0,0 0 0,0 1 0,6 3 0,-9-5-199,-1 2-93,10 20-730,-5-2-4285,-3-7 2598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1820,'1'-5'1515,"6"-13"7924,3 40-8976,-1 1 0,9 35 0,30 220 2040,-17-85-1455,7-19-338,-35-164-638,0-1 1,0 0-1,1 1 1,0-1 0,1 0-1,10 14 1,-12-20-18,5 3-32,-2-5-93,-1-2-50,0-1-1,0 1 1,0-1 0,0 0-1,0-1 1,0 1-1,0-1 1,-1 0-1,1 0 1,-1 0-1,0-1 1,0 0-1,0 1 1,0-1 0,5-8-1,7-10-1399,25-45 0,-38 60 1265,6-9-2642,11-28 1,-9 10-741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7 884,'0'0'2588,"-2"-2"-1872,-2-2-588,4 4-69,0 0-1,-1 0 0,1 0 0,0 0 1,0 0-1,0 0 0,0 0 0,-1 0 1,1-1-1,0 1 0,0 0 0,0 0 1,0 0-1,-1 0 0,1 0 0,0 0 1,0 0-1,0 0 0,-1 0 0,1 0 1,0 0-1,0 0 0,0 0 0,-1 1 1,1-1-1,0 0 0,0 0 0,0 0 1,0 0-1,-1 0 0,1 0 0,0 0 1,0 0-1,0 0 0,0 1 0,0-1 1,-1 0-1,1 0 0,0 0 1,0 0-1,0 1 0,0-1 0,0 0 1,0 0-1,0 0 0,0 0 0,0 1 1,0-1-1,0 0 0,0 0 0,-4 15 211,2-1-1,0 1 0,1 0 1,0-1-1,2 1 0,-1 0 1,4 17-1,-2-23-146,0 1-1,0-1 1,1 0-1,0 1 1,1-2-1,0 1 1,0 0-1,1-1 1,0 0-1,0 0 1,1 0-1,12 13 1,-16-19-71,0 0 0,1 0 0,-1 0 0,0-1 1,1 1-1,-1-1 0,1 1 0,-1-1 1,1 0-1,0 0 0,0 0 0,-1 0 0,1-1 1,0 1-1,0-1 0,0 1 0,0-1 0,0 0 1,5-1-1,-6 1 92,5-7 96,-6 6-228,0 1-1,-1 0 0,1 0 0,-1-1 0,1 1 1,-1-1-1,1 1 0,-1 0 0,0-1 0,1 1 0,-1-1 1,1 1-1,-1-1 0,0 1 0,1-1 0,-1 1 1,0-1-1,0 0 0,1 1 0,-1-1 0,0 1 0,0-1 1,0 0-1,0 1 0,0-2 0,1-7 65,0-1 0,0 1 0,-1-1 0,-1 0 0,0 1 0,0-1 0,-1 1 0,0 0 0,0-1 0,-7-14 0,6 17-55,0 1 0,0 0 1,-1 0-1,1 0 0,-1 0 0,-1 1 0,1 0 0,-1-1 1,0 2-1,0-1 0,-1 0 0,1 1 0,-1 0 0,0 1 0,-11-6 1,-27-7-2542,42 15 793,-17-4-4236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46 621 1944,'0'0'7604,"-5"7"-7331,1-1-213,1-2-14,0 1 0,0-1 0,0 1 0,1 0 0,0 0 0,0 0 0,0 0 1,-2 10-1,-1 13 231,2 0-1,-1 50 1,5-52-120,7 40-1,-6-58-113,0 1 0,1-1 1,-1 0-1,2 0 0,-1 0 0,1 0 0,0 0 1,8 10-1,-11-18-38,-1 1 0,1 0 1,-1-1-1,1 1 0,-1 0 0,1-1 1,0 1-1,-1-1 0,1 1 0,0-1 1,0 0-1,-1 1 0,1-1 1,1 1-1,1 0 8,-1 0 27,2-1-7,8 0-3,-8 0-8,-1-3-3,2-2-11,-1 0-1,0-1 1,0 0-1,0 1 1,-1-1 0,1 0-1,-1-1 1,-1 1-1,1 0 1,-1-1-1,0 1 1,-1-1-1,0 0 1,1-9-1,0-7 40,-1 1 0,-1-1 0,-1 1 0,-4-26 0,-22-89 311,27 135-349,-16-89 619,16 89-339,4 8-327,39 48-280,-37-48 190,0 1 0,1-1 1,0 0-1,0 0 0,0-1 1,14 8-1,-10-9-73,0 0 0,0 0 0,1-1 0,-1-1 0,1 0 0,-1-1 0,1 0 1,-1 0-1,1-1 0,0-1 0,-1 0 0,23-5 0,-27 4 206,0 1 0,0-2 1,0 1-1,0-1 0,0 0 0,0 0 1,-1-1-1,1 0 0,-1 0 0,0-1 0,0 1 1,-1-1-1,0-1 0,1 1 0,-2-1 1,1 0-1,-1 0 0,0 0 0,0 0 0,0-1 1,2-7-1,-3-1 515,-3 11-417,0 0 204,-1 0-10,-3-14-10,3 14-26,0 3-230,0 1 0,0-1 0,0 1 0,1-1 0,-1 0-1,0 1 1,1-1 0,-1 0 0,0 0 0,1 0 0,-1 1-1,0-3 1,1 3 19,-2-3 135,-2 3-19,-16 1 133,18 0-284,1 0 0,-1-1 1,1 1-1,-1 0 0,1 0 1,0 0-1,-1 0 0,1 0 1,0 0-1,0 0 0,0 1 1,-2 1-1,0 0 19,0 1-9,-1 0 0,1 1-1,0-1 1,0 1 0,0 0 0,1 0 0,0 0 0,0 0 0,0 0-1,0 1 1,1-1 0,0 0 0,-1 10 0,1-5-112,1 0 0,0 0 0,0 0 0,1 0 0,0 0 0,4 10 0,-5-17 2,0-1 1,1 0 0,0 1 0,-1-1 0,1 0 0,0 0 0,0 0 0,0 0-1,0 0 1,1 0 0,-1 0 0,1 0 0,-1 0 0,1 0 0,-1-1 0,1 1 0,0-1-1,0 1 1,0-1 0,0 0 0,0 1 0,0-1 0,0 0 0,4 1 0,-4-2-218,2-3-237,-1 1 504,1-2-1,-1 1 1,0 0 0,0-1 0,0 1 0,0-1-1,-1 0 1,1 0 0,-1 0 0,0 0-1,0 0 1,0-1 0,-1 1 0,0-1 0,0 1-1,0-1 1,0-6 0,2-17 101,-1 0-1,-1 0 1,-2 0 0,-1 0 0,-1 1-1,-8-36 1,-56-161 1359,62 210-1323,-9-24 855,-34-64 1,47 100-834,0 0 0,0 0 1,0 0-1,0 0 0,-1 0 1,1 0-1,-1 1 0,0-1 1,-3-2-1,3 10 51,-1 8-106,1-1 1,1 1-1,0-1 0,0 1 1,3 19-1,3-1-17,2 0-1,1 0 1,1-1-1,2-1 1,0 0-1,25 44 0,-24-54-310,1 0 0,0-1-1,1 0 1,1-2-1,1 1 1,0-2-1,2 0 1,-1-1 0,27 16-1,-39-27-278,1-1 0,-1 0 1,1 0-1,0 0 0,0-1 0,1 0 0,-1 0 0,0 0 0,1-1 0,9 1 1,8-2-2540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78 867 1160,'-25'-75'7944,"26"83"-7622,11 56 259,21 66 0,-18-79-383,21 66 166,-7-36-142,-15-39-217,2 0-1,28 53 0,-43-93-43,-2-10-29,-11-32 132,-1 0 0,-33-68 0,6 15 222,27 60-170,-66-191 838,65 176-590,3-1 1,2-1-1,-6-89 1,15 123-278,0-1 0,1 0 1,1 0-1,0 1 0,1-1 0,1 1 0,1 0 0,0 0 1,1 0-1,1 1 0,0 0 0,1 0 0,1 1 0,0 0 1,14-16-1,-18 26-59,0-1 0,0 1 1,1 0-1,-1 0 0,1 1 1,0 0-1,10-5 0,-15 8-23,0 0 0,-1-1 0,1 1 0,0 0 0,0 0 0,0 0 0,0 0 0,0 0-1,-1 0 1,1 0 0,0 0 0,0 0 0,0 1 0,0-1 0,-1 0 0,1 0 0,1 1-1,-1 0 9,1-1-7,-1 0 0,0 1 0,0-1 1,0 1-1,1-1 0,-1 1 0,0 0 0,0-1 0,0 1 0,0 0 0,0 0 0,0-1 1,-1 1-1,1 0 0,0 0 0,0 0 0,-1 0 0,1 0 0,0 1 0,0 1 0,8 22 40,-9-22-39,3 8 7,-2-1 0,1 1 0,-2-1 0,1 1 0,-1 0 0,-3 20 0,-18 65 32,12-61-5,-2 5-16,4-15-15,1 1-1,1 0 1,-1 28 0,5-46-11,1 0 0,0 0 0,1 1 0,0-1 0,0 0 0,1 0 0,0 0 1,1 0-1,-1 0 0,2-1 0,-1 1 0,1-1 0,0 0 0,6 9 0,7 2-27,0 0-1,0-1 1,2-1-1,40 27 1,-35-27-33,0 2 1,41 40-1,-63-56 52,0 1 0,0-1 1,0 1-1,0 0 0,0 0 0,-1-1 0,1 1 0,-1 0 1,0 0-1,1 0 0,-1 1 0,-1-1 0,1 0 0,0 6 0,-1-6-3,0 0-1,-1 0 1,1 0-1,-1 0 1,0-1-1,0 1 1,0 0-1,0 0 1,0-1-1,-1 1 1,1-1-1,-1 1 1,0-1-1,0 0 1,0 0-1,0 1 0,0-1 1,-3 2-1,-4 4-73,-1-1 0,0-1-1,0 1 1,-1-2 0,1 1-1,-1-2 1,0 1-1,-1-1 1,1-1 0,-20 4-1,28-7 31,-1 0-1,1 0 0,0 0 0,0-1 0,0 1 1,0-1-1,-1 0 0,1 0 0,0 0 0,0 0 1,0 0-1,1 0 0,-1-1 0,0 0 1,0 1-1,1-1 0,-1 0 0,1 0 0,0-1 1,-1 1-1,1 0 0,-2-3 0,4 3-61,0-1 10,1-3 71,0 1-1,0 0 0,1-1 0,0 1 1,0 0-1,0 0 0,1 0 1,-1 0-1,1 0 0,1 0 1,-1 1-1,0 0 0,6-6 1,11-9-42,30-24 0,-35 31 35,254-234-20,-263 240 157,-1-1-1,1 0 1,-1 0-1,5-9 0,2-3 337,-11 17 105,-7 4-484,-1 2-38,0-1 1,0 1 0,0 1 0,0-1 0,1 1 0,0 0-1,0 0 1,0 1 0,1 0 0,-1 0 0,-6 11 0,6-8-47,1 0 0,0 0-1,0 0 1,1 0 0,1 1 0,-1 0 0,1 0 0,1 0 0,0 0 0,0 0 0,1 0 0,0 1 0,2 15 0,-1-23-67,1-1 0,-1 0 0,1 0 0,0 1 0,-1-1 0,1 0 0,0 0 0,3 4 0,-4-5 48,1-1 0,-1 1-1,1-1 1,-1 1 0,1-1 0,-1 1 0,1-1-1,0 1 1,-1-1 0,1 1 0,0-1-1,-1 1 1,1-1 0,0 0 0,-1 0-1,1 1 1,0-1 0,0 0 0,-1 0 0,1 0-1,0 0 1,0 0 0,-1 0 0,1 0-1,0 0 1,0 0 0,-1 0 0,1 0-1,0 0 1,0-1 0,2 0-30,0-1 1,0 1-1,0-1 1,0 0-1,-1 0 0,1 0 1,-1 0-1,0 0 1,1-1-1,2-3 1,17-30-169,-15 24 420,3-15 523,-9 25-535,0 0-23,3-6-4,-3 6 165,-1 2-284,0 0 0,1-1 0,-1 1-1,0 0 1,0-1 0,0 1 0,1 0 0,-1-1 0,0 1-1,0 0 1,0-1 0,1 1 0,-1 0 0,0 0-1,1 0 1,-1-1 0,0 1 0,1 0 0,-1 0 0,0 0-1,1-1 1,-1 1 0,0 0 0,1 0 0,-1 0 0,0 0-1,1 0 1,-1 0 0,1 0 0,-1 0 0,0 0 0,1 0-1,9 2-17,4 1-131,-1 0-1,0-1 1,20 0 0,-29-2 93,0-1 1,0 1 0,0 0 0,0-1 0,0 0 0,0 0 0,0 0 0,0-1 0,0 1-1,-1-1 1,1 0 0,-1 0 0,1 0 0,-1 0 0,1-1 0,4-5 0,-1 0 13,-1 0-1,-1 0 1,1-1 0,-1 0 0,-1 0 0,1-1 0,-2 1 0,1-1 0,-1 0 0,-1 0-1,0 0 1,2-21 0,-2-7 45,-2 0 0,-6-43 1,5 65-9,-62-445 1539,47 397-551,16 64-976,0-1 0,0 0 1,0 1-1,0-1 0,0 1 0,-1-1 0,1 1 0,0 0 0,0-1 0,0 1 1,-1-1-1,1 1 0,0-1 0,0 1 0,-1-1 0,1 1 0,0 0 0,-1-1 1,1 1-1,-1 0 0,0-1 0,-7 4 336,-5 15-93,12-17-305,-2 4 64,0 1 1,0-1-1,1 1 1,-1 0-1,1 0 1,1 0-1,-1 0 1,1 0-1,-1 9 1,2 3 35,2 32-1,-2-41-37,2 27 25,-1-8-46,2 0-1,0-1 1,8 28 0,-6-37-97,1 0 1,1 0-1,12 23 1,-15-33 19,1 0 1,1 0-1,-1 0 1,1-1-1,0 0 1,1 0-1,-1-1 1,15 11-1,-18-16 53,0 1-1,-1 0 1,1-1-1,0 0 1,0 0-1,0 0 1,0 0-1,0 0 0,0-1 1,0 1-1,0-1 1,0 0-1,0 0 1,0 0-1,4-1 1,-2 0 5,0 0-1,0 0 1,0-1 0,0 0-1,0 0 1,-1 0 0,1-1-1,7-4 1,-5 1 26,0 1-1,0-1 1,-1-1 0,0 1 0,0-1-1,0 0 1,-1 0 0,0-1 0,-1 0-1,6-12 1,-5 7 20,-1 5 4,-1-1 1,0 0-1,0 1 0,-1-1 0,2-15 0,1-1 81,-4 19-48,1 0 0,-1-1-1,0 1 1,-1-9 0,0 5 62,0 0 1,-4-17 0,3 25 8,-3 5-102,-2 1-22,0 1 1,1 0-1,-1 0 0,1 0 1,1 1-1,-1 0 1,1 0-1,0 0 0,0 0 1,0 1-1,-2 7 1,-3 5-13,1 0 0,1 1 1,1-1-1,1 1 0,1 0 1,-3 22-1,6-21-77,-1-8-98,2-1 0,-1 1 1,2 0-1,-1 0 0,2 0 0,3 16 0,-4-26 55,5 15-442,-6-17 532,0-1 1,0 1 0,0-1-1,1 1 1,-1-1-1,0 1 1,1-1 0,-1 1-1,0-1 1,1 0 0,-1 1-1,0-1 1,1 1 0,-1-1-1,1 0 1,-1 0 0,1 1-1,-1-1 1,1 0 0,-1 0-1,1 1 1,-1-1-1,1 0 1,-1 0 0,1 0-1,-1 0 1,1 0 0,-1 0-1,1 0 1,-1 0 0,1 0-1,-1 0 1,1 0 0,0 0-1,15-6-99,-15 5 124,0 1 0,0-1 0,0 1 0,-1 0 0,1-1 1,0 0-1,-1 1 0,1-1 0,0 1 0,-1-1 0,1 0 0,0 1 0,-1-1 0,1 0 0,-1 0 0,0 0 1,1 1-1,-1-1 0,1 0 0,-1 0 0,0-1 0,2-1-22,8-19 43,-1 0 0,-1-1 1,0 1-1,-2-1 1,4-27-1,-9 45 37,-1 3-30,1-1 1,-1 1-1,1 0 1,-1 0-1,1 0 1,0 0-1,0 0 1,0 0-1,0 0 1,1 0-1,-1 0 1,1 0-1,-1 0 1,1 1-1,-1-1 1,1 1-1,0-1 1,0 1-1,3-3 1,-3 4-19,10-2-220,-5 0 110,-1 0 0,1 0 1,-1 0-1,0-1 0,0 0 0,0 0 1,0 0-1,-1-1 0,10-8 0,-2 1 118,-1 0 0,17-22 0,-9 0 457,-7 11-79,-12 20 142,0 8-504,4 34 46,-5-37-61,1-1 6,-1 0-3,1 0-1,-1-1 0,1 1 1,-1 0-1,1 0 0,0-1 0,0 1 1,1 2-1,0-3-5,2-2-1,87-36 56,-87 36-54,0 0 0,0 0 0,0 1 0,0 0-1,1 0 1,-1 0 0,0 0 0,0 1 0,1 0-1,-1-1 1,0 2 0,0-1 0,0 0-1,7 4 1,-1 0 8,-1 1 0,0-1 1,0 2-1,12 10 0,-3-2-148,-1 2 1,-1 0 0,-1 1 0,18 26 0,-9-1-5193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7 346 1144,'0'0'111,"0"0"1,0 0-1,0 0 0,-1 0 1,1 0-1,0 0 0,0 0 0,0 0 1,0 0-1,-1 0 0,1 0 1,0 0-1,0 0 0,0 0 0,-1 0 1,1 0-1,0 0 0,0 0 1,0 0-1,-1 0 0,1 0 0,0 0 1,0 0-1,0 0 0,0 0 1,-1 0-1,1 0 0,0 0 0,0-1 1,0 1-1,0 0 0,0 0 1,-1 0-1,1 0 0,0 0 0,0 0 1,0-1-1,0 1 0,0 0 1,0 0-1,0 0 0,0-1 0,0 1 1,0 0-1,0 0 0,0 0 1,-1 0-1,1-1 0,0 1 0,0 0 1,0 0-1,1 0 0,-1-1 1,8-12 1008,19-15-1325,124-109 605,-111 93 1573,-29 90-1262,-9-10-447,1 1-1,3-1 1,17 65 0,-9-51 2132,-17-54-2246,-2-6-35,0-1 0,0 0 0,1 0 0,1-1 0,-4-18 0,-7-66 634,12 80-579,1 4-95,1-1 0,0 0 0,0 0 0,1 0 0,1 0 0,6-23 0,14-19 216,-19 49-273,0 0 1,0 1-1,1 0 0,-1 0 1,1 0-1,0 0 0,8-6 1,-10 10-21,21-6 26,-21 7 10,0 3-32,8 7 8,-10-10-10,1 1 0,-1 0 1,0-1-1,1 1 1,-1 0-1,0-1 0,1 1 1,-1 0-1,0-1 1,0 1-1,0 0 0,0-1 1,1 1-1,-1 0 1,0-1-1,0 1 0,0 0 1,-1 0-1,1-1 1,0 1-1,0 0 0,0-1 1,-1 2-1,1-2 1,-1 14 15,0 0 0,-1 0 0,-1-1 0,-1 1 0,-9 24 0,-5 22-8,15-47-12,1-6-5,1-1 1,-1 1-1,1-1 0,1 1 1,-1 8-1,1-13 5,1 0 1,-1 0-1,0 0 0,1 0 0,0-1 1,-1 1-1,1 0 0,0 0 0,0 0 1,0 0-1,0-1 0,0 1 0,0 0 1,1-1-1,-1 1 0,0-1 0,1 1 1,-1-1-1,1 0 0,0 0 0,3 2 1,22 13-27,-13-9 36,-1 0 0,1 1 0,-2 1 1,1 0-1,15 15 0,-28-23-6,1 0-1,0-1 1,-1 1 0,1 0-1,-1-1 1,1 1 0,-1 0 0,1 0-1,-1 0 1,0 0 0,1-1-1,-1 1 1,0 0 0,0 0 0,1 0-1,-1 0 1,0 0 0,0 0 0,0 0-1,0 1 1,0-1 0,0 1 1,0-1-1,0 1 1,0-1-1,0 1 1,-1-1-1,1 1 1,0-1-1,-1 1 1,1-1-1,-1 1 1,1-1-1,-1 0 0,0 1 1,0-1-1,1 0 1,-1 0-1,0 1 1,0-1-1,0 0 1,-2 2-1,-1 0 2,-1 2-17,-1 0 1,0-1-1,0 0 0,0 0 0,0 0 1,-12 4-1,14-6-439,-1-1 0,0 1 0,1-1 1,-10 1-1,11-2-283,1 1 0,-1-1-1,1-1 1,-1 1 0,1 0 0,-1-1 0,1 1 0,-1-1 0,-4-1-1,-9-6-2757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186 176 1892,'-3'-2'308,"-1"1"-1,1 0 1,0 0-1,0 0 1,-1 0 0,1 1-1,-1-1 1,1 1-1,0 0 1,-1 0-1,1 0 1,-1 1-1,1-1 1,0 1 0,-1 0-1,1 0 1,0 0-1,-1 0 1,-5 3-1,2 0-145,0 0-1,-1 1 0,2-1 0,-1 2 0,0-1 0,1 1 1,0-1-1,0 2 0,1-1 0,0 1 0,0 0 1,0 0-1,1 0 0,0 0 0,1 1 0,-5 12 0,5-12-84,1-1-1,-1 1 1,2-1-1,-1 1 1,1 0-1,0 0 1,1-1-1,0 1 1,0 0-1,1 0 1,0 0-1,0 0 0,1-1 1,0 1-1,0-1 1,1 1-1,5 10 1,-5-13-116,0 0 0,1 0 1,-1-1-1,1 1 1,0-1-1,1 0 0,-1 0 1,1 0-1,0-1 0,0 0 1,0 0-1,0 0 0,0 0 1,1-1-1,-1 0 0,1 0 1,-1 0-1,12 1 0,-12-2-365,1-1-1,-1 0 0,0 0 0,1 0 0,-1-1 1,0 0-1,0 0 0,1 0 0,-1-1 1,0 1-1,0-1 0,0 0 0,6-4 1,6-6-2151</inkml:trace>
  <inkml:trace contextRef="#ctx0" brushRef="#br0" timeOffset="1">361 1 1868,'0'0'3699,"-4"4"-2947,-11 15-74,14-18-606,0 1 1,0-1 0,1 0 0,-1 1 0,0-1 0,0 1-1,1-1 1,-1 1 0,1-1 0,0 1 0,-1-1-1,1 1 1,0 0 0,0-1 0,0 1 0,0-1 0,1 3-1,-1 1 222,0 3-179,0 1 0,1 0 0,0 0 0,0 0 0,1-1 0,0 1 0,0 0 0,1-1 0,0 0 0,1 0 1,0 0-1,0 0 0,1 0 0,0-1 0,0 0 0,9 9 0,-13-14-240,1-1 1,-1 0-1,0 0 1,1 1-1,-1-1 0,1 0 1,-1-1-1,1 1 1,-1 0-1,1 0 0,0-1 1,2 2-1,0-1-717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1056,'-14'-12'968,"-1"2"-72,5 0-84,-1 3 536,-5-2 73,2 5-941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1236,'0'0'913,"2"2"-96,27 24 2661,4 2-2063,-13-13-834,-18-13-538,1 0 0,-1 0-1,0-1 1,1 1 0,-1-1-1,1 0 1,-1 1 0,1-1-1,0 0 1,4 0-1,9 4 165,27 4 542,-41-9-428,-1 0-315,-1 0-1,1 1 1,-1-1 0,1 0-1,-1 0 1,1 0-1,-1 1 1,1-1 0,0 0-1,-1 0 1,1 0-1,-1 0 1,1 0-1,-1 0 1,1 0 0,-1 0-1,1 0 1,0-1-1,0 1 1,15-1 218,-4 3-165,0-1 1,-1 0-1,1-1 1,0-1-1,21-2 1,-30 2-59,1-1 1,-1 1-1,1 0 1,-1-1-1,0 0 0,1 0 1,-1 0-1,0 0 0,0 0 1,0 0-1,-1-1 1,6-5-1,-4 3-45,0 0-1,0 0 1,-1 0-1,1 0 1,-1-1-1,0 0 1,-1 1 0,0-1-1,1 0 1,0-8-1,-2 11-1,-3 0-125,-7-11 136,7 11 2,-39 7-896,37-3 795,13 0-505,-3-1 665,-4 0-19,1 0 1,-1 0-1,0 0 1,1 0-1,-1 0 1,0 0-1,1 1 1,-1-1 0,0 1-1,1 0 1,-1 0-1,0 0 1,0 0-1,0 0 1,0 0-1,0 0 1,0 1 0,0-1-1,0 1 1,-1-1-1,4 4 1,5 15 77,0 0 0,-2 0 0,0 1 0,7 32 0,-3-10-32,16 82 123,-10-37-81,-10-48-141,-1 0 0,-2 1 1,-2 0-1,-3 69 1,0-102-37,-2 1 0,1-1 0,-1 0 0,0-1 0,-1 1 0,0 0 1,-7 13-1,7-16 19,0 1 1,-1-1 0,1 0 0,-1-1 0,0 1 0,0 0-1,-1-1 1,1 0 0,-1 0 0,-9 5 0,-2-3 45,12-5 30,3-1-5,0 0-1,1 0 1,-1 1-1,0-1 1,0 0-1,0 0 0,0 0 1,0 0-1,0-1 1,0 1-1,0 0 1,0 0-1,1 0 1,-1-1-1,0 1 0,0-1 1,0 1-1,0 0 1,1-1-1,-2 0 1,-1-1 23,-2 0 0,0-1 0,1 1 0,-1-1-1,1 0 1,0 0 0,0 0-1,0-1 1,0 1 0,0-1-1,1 0 1,0 0 0,-4-5 0,3 1-1,-1 0 0,1-1 0,1 1 0,-1-1 0,2 0 0,-3-11 0,0-7-104,2-1 1,1 0 0,2-40-1,3 36-893,0 1-1,2 0 0,16-53 0,-8 39-916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5:4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265 348 1640,'0'0'857,"2"9"-114,11 138 1238,-6-63-1223,4 101 466,6 56-28,-15-187-580,-1-51 151,-5-12-666,-29-87 531,5-1-1,3-1 1,5-1 0,-13-190-1,32 264-374,1 0 1,7-44-1,-6 58-162,1 0 0,1 0 0,0 1 0,1-1 0,0 1 0,0-1 1,1 1-1,11-16 0,-13 23-49,0 0 1,0 0-1,0 0 1,0 0-1,0 1 1,1-1-1,6-2 1,-8 3 95,3 5-93,0-1-36,-3-2-10,0 1 1,-1-1-1,1 1 1,0 0 0,-1 0-1,1 0 1,-1 0-1,1 0 1,-1 0-1,0 0 1,1 0-1,-1 1 1,0-1 0,2 3-1,-2-1-12,0 0-1,0 0 1,0 0 0,0 0-1,0 1 1,-1-1 0,1 0-1,-1 0 1,0 1 0,0-1-1,-1 6 1,-9 32-146,3-26 42,0 0-1,0 0 1,-2 0-1,0-1 1,-21 24-1,-60 56-576,82-86 600,0-1-1,0 0 1,-1-1-1,0 0 1,0-1 0,-1 0-1,0 0 1,-17 6 0,24-10 14,-13 0-6,13-1 69,2-3-19,-4-11 36,4 10 8,3 4-12,0-1-1,0 0 0,0 0 0,0 1 0,0-1 1,0 1-1,0 0 0,0 0 0,4 0 0,0-1-2,4 0 2,-3 1 1,0 0 0,0 0 1,1 1-1,-1 0 0,0 0 1,0 0-1,0 1 0,0 0 1,7 4-1,12 3 0,98 36-37,-80-27-133,-37-16 93,0 1 0,0-1-1,1 0 1,-1-1-1,1 0 1,14 1-1,-18-2 76,-1-1 0,1 1 0,-1 0-1,1-1 1,-1 0 0,0 0-1,1 0 1,-1 0 0,0-1 0,0 1-1,1-1 1,-1 0 0,-1 0-1,1 0 1,0 0 0,0 0 0,-1-1-1,5-4 1,13-27 561,-19 32-412,0 0-98,4-6-1,-3 5 123,0 2-197,-1 1-37,1-1-1,0 1 1,-1-1-1,1 1 0,0-1 1,-1 1-1,1 0 1,0 0-1,0 0 1,-1 0-1,1 0 1,0 0-1,-1 1 0,1-1 1,0 0-1,0 1 1,-1 0-1,1-1 1,2 2-1,23 6-574,39 1-505,-64-8 1074,1-1 8,21 6 20,-22-5 717,2-1-519,-1-1-116,1 1 0,-1-1 1,0 0-1,1 0 0,-1-1 1,0 1-1,0-1 0,0 1 0,0-1 1,0 0-1,0 0 0,0 0 0,-1-1 1,1 1-1,2-4 0,8-9-55,17-26-1,-25 35 14,21-32-46,-2-1 1,20-45-1,-32 59 72,-2-1 0,-1 0 0,-1-1 0,8-48 0,-5 2 869,-11 69-706,0 2-19,0-5-146,0 7-14,0 1 1,0-1 0,0 0 0,0 0 0,0 0 0,-1 0 0,1 0 0,0 0 0,0 0-1,0 0 1,0 1 0,0-1 0,0 0 0,0 0 0,0 0 0,0 0 0,-1 0 0,1 0-1,0 0 1,0 0 0,0 0 0,0 0 0,0 0 0,0 0 0,0 0 0,-1 0 0,1 0-1,0 0 1,0 0 0,0 0 0,0 0 0,0 0 0,0 0 0,-1 0 0,1 0 0,0 0-1,0 0 1,0 0 0,0 0 0,0 0 0,0 0 0,0 0 0,-1 0 0,1 0 0,0 0-1,0-1 1,0 1 0,0 0 0,0 0 0,0 0 0,0 0 0,0 0 0,0 0 0,0 0-1,0 0 1,0-1 0,-1 1 0,1 0 0,0 0 0,0 0 0,0 0 0,0 0 0,0 0 0,0-1-1,0 1 1,0 0 0,0 0 0,0 0 0,1 0 0,-6 5 8,2 0 1,-1 0-1,1 0 0,-1 1 1,1-1-1,1 1 0,-1 0 1,1 0-1,0 0 1,-2 11-1,3-4 4,0 0 1,0 0-1,1 1 0,0-1 1,1 0-1,1 0 1,0 0-1,6 19 0,-5-24-32,0 0 0,1-1-1,-1 1 1,1-1 0,1 1-1,-1-1 1,1-1-1,1 1 1,-1-1 0,1 0-1,0 0 1,1 0 0,-1-1-1,11 7 1,-12-10-12,-1 0 1,0 1-1,1-2 1,-1 1-1,1 0 1,0-1-1,0 0 1,-1 0-1,1-1 1,0 1-1,0-1 1,0 0-1,0 0 1,6-2 0,-4 1-7,0-1 0,0 0 1,0 0-1,0-1 1,0 0-1,0 0 1,-1-1-1,12-8 1,-11 8 26,-1-1 0,1-1 0,-1 0 0,0 0 0,-1 0 0,1 0 0,-2-1 0,1 0 0,0 0 0,-1 0 0,-1 0 1,1-1-1,-1 0 0,0 0 0,-1 0 0,3-15 0,-7 2 160,1 16-122,1 3-17,-1 0 1,1 1 0,-1-1-1,1 1 1,-1-1-1,0 1 1,0-1 0,0 1-1,1 0 1,-1-1-1,-1 1 1,1 0-1,0 0 1,0 0 0,0 0-1,0 0 1,-1 0-1,1 0 1,-1 0 0,-1-1-1,2 2 14,-4-3 31,-1 1 1,1 0-1,-1 0 0,0 0 1,1 1-1,-1 0 0,0 0 1,-10-1-1,-1 6 126,13-3-160,3 0-17,0-1 1,0 1-1,0-1 0,-1 1 1,1 0-1,0-1 1,0 1-1,0 0 0,0 0 1,0 0-1,0 0 0,0 0 1,1 0-1,-1 0 0,0 0 1,1 1-1,-1-1 0,0 0 1,1 0-1,-1 0 1,1 1-1,-1 0 0,1 0 3,2 6 53,2-3-57,0 0 0,0 1 0,1-1 0,-1 0 0,1-1-1,1 0 1,-1 1 0,1-1 0,-1-1 0,11 6 0,12 3-317,1-1 0,0-2 1,0 0-1,1-2 0,47 5 1,-67-11-887,-1-1 1,1 1 0,0-1 0,17-3 0,-6-2-1946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 1408,'0'-14'8078,"3"26"-3585,-1-1-6216,0 2 1975,-1 0-1,-1 1 1,0-1 0,-3 23 0,0-4 89,-48 316 2160,50-344-2470,-4 21 339,-2 45 0,7-68-355,0 0 1,0 0 0,0 0-1,0-1 1,1 1 0,-1 0 0,1 0-1,-1-1 1,1 1 0,0 0 0,0-1-1,-1 1 1,1 0 0,0-1-1,1 0 1,-1 1 0,0-1 0,0 1-1,0-1 1,1 0 0,-1 0-1,1 0 1,-1 0 0,1 0 0,-1 0-1,3 1 1,3 0 14,0 0 0,0 0 1,0 0-1,15 1 0,-8-1 24,8 1-3,0-2-1,1 0 1,40-4 0,66-17 38,-127 20-86,182-41 690,-183 41-667,0 0-1,0-1 1,-1 1 0,1-1 0,0 1-1,0-1 1,0 1 0,0-1-1,-1 0 1,1 1 0,0-1-1,0 0 1,-1 0 0,1 1 0,-1-1-1,1 0 1,-1 0 0,1 0-1,-1 0 1,1-1 0,0 1-37,-1-1 261,-2-3-208,-5-13 2,6 16-36,0 1 0,1-1 1,-1 1-1,0-1 0,0 1 1,0-1-1,0 1 0,0-1 1,0 1-1,0 0 0,-3-2 1,-4-4 126,5 4-110,-3-2 155,0-1 0,1 0-1,-8-9 1,12 13 282,5 7-438,-2-1-19,1 1 1,-1 0 0,0-1 0,0 1-1,0 0 1,-1 1 0,0-1 0,0 0 0,0 0-1,-1 0 1,1 1 0,-1-1 0,0 0 0,-2 9-1,-2 5 4,-1 0 0,0 0 0,-1-1-1,-2 0 1,0 0 0,-14 24 0,2-8-401,-28 34 0,3-4-2743,44-62 2558,-7 8-1686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70 260 1668,'1'1'938,"1"1"-699,-1 0 0,0 0 0,0 0 0,0 0 0,-1 0 1,1 0-1,0 0 0,-1 0 0,1 1 0,-1-1 0,0 0 1,0 0-1,0 0 0,0 0 0,0 1 0,0-1 0,0 0 0,-1 0 1,-1 4-1,-13 52 1324,-27 81 1476,28-101-1500,14-35-1118,-2 0 252,0 3-806,1-12 2968,3-32-2611,2 1-1,12-49 1,28-86 469,-16 71-105,9-10 887,-36 111-1462,-1 0 0,0 0 1,0 0-1,0 1 1,0-1-1,0 0 1,0 0-1,1 1 1,-1-1-1,0 0 1,0 0-1,0 0 0,0 0 1,1 1-1,-1-1 1,0 0-1,0 0 1,0 0-1,1 0 1,-1 0-1,0 0 0,0 0 1,1 0-1,-1 1 1,0-1-1,0 0 1,1 0-1,-1 0 1,0 0-1,0 0 1,1 0-1,-1 0 0,0 0 1,0-1-1,1 1 1,-1 0-1,0 0 1,0 0-1,1 0 1,-1 0-1,0 0 0,0 0 1,1-1-1,-1 1 1,0 0-1,0 0 1,0 0-1,0 0 1,1-1-1,-1 1 1,0 0-1,0 0 0,0 0 1,0-1-1,0 1 1,0 0-1,1 0 1,-1-1-1,0 1 1,0 0-1,0 0 1,0-1-1,10 26 54,-4 11 108,4 70 0,-5-32-191,12 49-1261,1-43-6807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52 598 1084,'-36'-13'4561,"34"12"-3991,1 1-480,0-1 0,1 1 1,-1 0-1,0-1 0,1 1 0,-1 0 0,0-1 0,1 1 0,-1-1 0,0 1 1,1-1-1,-1 1 0,1-1 0,-1 0 0,1 1 0,-1-1 0,1 0 0,0 1 1,-1-1-1,1 0 0,0 1 0,0-1 0,-1 0 0,1 0 0,0 1 0,0-1 0,0 0 1,0 0-1,0 0 0,0 1 0,0-1 0,0 0 0,0 0 0,0 1 0,1-2 1,3-4 3,1 0 0,0 1 0,0-1 1,0 1-1,1 1 0,0-1 1,0 1-1,0 0 0,0 0 1,9-3-1,132-58 558,-55 26 593,-91 38-1084,6-1 77,-7 2-188,1-1-1,-1 1 1,1 0-1,-1-1 1,1 1 0,-1 0-1,1 0 1,-1-1-1,1 1 1,-1 0-1,1 0 1,-1 0 0,1 0-1,0 0 1,-1 0-1,1 0 1,-1 0 0,1 0-1,0 0 1,-1 0-1,1 0 1,-1 0 0,1 0-1,-1 0 1,1 1-1,0-1 1,-1 0-1,1 0 1,0 1 0,0 3-1,1-1 0,-1 1 0,0 0 0,0 0 1,0 0-1,0-1 0,-1 1 0,1 0 0,-1 0 0,0 0 1,-1 6-1,1 0 2,-1 8 49,0 0 0,4 27 1,-2-42-81,-1 1 1,1 0 0,0 0 0,0 0-1,0-1 1,0 1 0,0-1 0,1 1 0,0-1-1,0 1 1,0-1 0,0 0 0,0 0-1,1 0 1,-1 0 0,1 0 0,0 0 0,4 2-1,-4-3-3,1 0-1,0-1 1,-1 0-1,1 1 1,0-1-1,0-1 1,0 1-1,0 0 1,-1-1-1,1 0 1,0 0-1,0 0 1,0 0-1,6-2 1,-1 0 6,1-1 0,-1 0 0,0 0 0,16-9-1,-9 3 51,0-2-1,-1 0 0,0 0 0,-1-2 1,-1 0-1,0 0 0,15-20 1,-23 27 133,0 0 1,1 0 0,10-8-1,-14 13 253,0 5-405,2 6-29,-2-5-12,1 1 0,-1-1 0,1 0 0,0 0 0,1 0-1,-1-1 1,1 1 0,0-1 0,0 1 0,8 5 0,-9-8-18,0 0-1,1 0 1,-1 0 0,1 0 0,0-1 0,-1 1 0,1-1 0,0 0 0,0 0 0,0-1-1,0 1 1,0-1 0,0 0 0,0 0 0,-1 0 0,1 0 0,0-1 0,0 0 0,0 1-1,0-2 1,0 1 0,-1 0 0,1-1 0,0 1 0,-1-1 0,1 0 0,-1 0 0,0-1-1,0 1 1,0-1 0,0 1 0,0-1 0,0 0 0,-1 0 0,4-5 0,5-11-4,0 1 0,-2-1 1,0-1-1,-2 0 0,0 0 0,5-22 1,17-130-13,-20 106 27,-7 44 138,-1-34 0,-1 41 17,0 12 168,-3 13-296,-11 53 23,3 1 0,3 1 1,2 0-1,4 0 0,6 85 0,-1-128-844,2 0-1,0-1 0,13 35 0,-17-53-543,2 4 1358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0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70 181 1076,'-9'-4'1240,"0"-1"-1,0 0 0,0 0 1,0-1-1,-14-14 1,22 19-808,1-2 111,0 2-496,0 1 1,0-1-1,0 0 1,0 1-1,0-1 1,0 0-1,0 1 1,0-1-1,0 0 1,0 1-1,0-1 1,0 0-1,1 1 0,-1-1 1,0 0-1,1 0 1,5-6 115,1 1 1,0 0-1,0 0 1,0 0-1,1 1 1,11-6-1,57-24 371,-41 20-284,-22 10-96,0 0-1,0 1 1,18-4 0,-29 8-126,0 0 0,0 0 1,0 0-1,0 0 0,0 0 0,-1 1 1,1-1-1,0 0 0,0 1 0,0 0 1,0-1-1,0 1 0,0 0 0,-1 0 1,1 0-1,0 0 0,-1 0 1,1 0-1,-1 1 0,1-1 0,-1 0 1,1 1-1,-1-1 0,0 1 0,0 0 1,2 3-1,2 3 54,-1 0-1,-1 1 1,1-1 0,2 10 0,-6-16-73,16 61 298,-11-40-210,1 0 0,1-1 0,11 24 0,-16-41-85,1 0 0,0-1 1,0 0-1,0 1 0,0-1 0,1-1 0,0 1 1,-1 0-1,1-1 0,1 0 0,-1 0 0,0 0 0,1 0 1,6 2-1,-3-2 42,-1 0 0,0-1 1,1 0-1,-1-1 0,1 0 1,-1 0-1,1 0 0,14-1 0,-20-1 0,1 1-1,-1-1 0,0 1 1,1-1-1,-1 0 0,0 0 1,1 0-1,-1 0 0,0-1 0,0 1 1,0 0-1,0-1 0,0 0 1,0 1-1,0-1 0,-1 0 1,1 0-1,0 0 0,0-2 1,0 1-1,0-1 1,0 1 0,0 0-1,-1-1 1,0 1 0,0 0-1,0-1 1,0 0 0,0 1-1,-1-1 1,1 1 0,-1-1-1,0 0 1,0 1 0,-1-1-1,1 0 1,-1 1 0,1-1-1,-1 1 1,0-1 0,-3-4-1,1 1-2,0-1 0,-1 1 0,0 1 0,0-1 0,0 0 0,-1 1 1,0 0-1,-10-9 0,10 11-121,-1 1 0,1-1 0,-1 1 0,0 0 0,-1 0 0,1 1 0,0 0 0,-1 0 0,1 0 0,-1 1-1,0 0 1,1 0 0,-1 1 0,0-1 0,1 2 0,-1-1 0,-12 3 0,-5 1-1086,0 2 0,0 0 0,-36 17 0,21-6-2721,3 3 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25 972,'0'-1'234,"0"0"1,0 0-1,0 0 0,1 1 0,-1-1 1,0 0-1,0 0 0,-1 0 0,1 0 1,0 0-1,0 1 0,0-1 0,-1 0 1,1 0-1,0 0 0,-1 1 0,1-1 1,0 0-1,-1 0 0,1 1 0,-1-1 1,1 0-1,-1 1 0,0-1 0,0 0 1,0 0-109,-1 1 1,1 0-1,0-1 1,0 1-1,-1-1 1,1 1-1,0 0 1,-1 0-1,1 0 1,-1 0-1,1 0 1,0 0 0,-1 0-1,0 1 1,-7 1 55,1 0-1,0 1 1,-13 6 0,19-8-2,-3 1-35,-1 1 1,0 0-1,1 0 1,-1 0 0,1 1-1,0 0 1,0 0 0,1 0-1,-1 0 1,1 1 0,0 0-1,0 0 1,0 0 0,1 0-1,-5 10 1,7-12-101,0 1 0,1 0 0,-1 0 0,1 0 1,0 0-1,0 0 0,1 0 0,-1 0 0,1 0 0,0-1 0,0 1 1,0 0-1,0 0 0,1-1 0,-1 1 0,4 5 0,3 4 127,0 0-1,17 20 1,31 25 585,-26-30 209,-30-27-928,1 0-1,-1 0 0,1 0 0,-1 0 1,0 0-1,1 0 0,-1-1 0,0 1 1,0 0-1,1 0 0,-1 0 0,0 0 1,0 0-1,0 0 0,0 0 0,0 0 1,0 0-1,-1 0 0,1 0 0,0 0 1,0 0-1,-1 0 0,1 0 0,0 0 1,-1 0-1,1 0 0,-1-1 0,0 1 1,1 0-1,-1 0 0,1-1 0,-1 1 1,0 0-1,0-1 0,1 1 0,-1 0 1,-2 0-1,-8 5-216,-1-1 0,1-1 0,-1 0 0,0 0 0,-1-1 0,1-1 0,-25 2 0,36-4-54,-1 0-1,0 0 0,0 0 1,0 0-1,0-1 1,0 1-1,1-1 0,-1 1 1,0-1-1,0 0 0,-2-1 1,-2-4-4945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143 358 856,'0'0'112,"0"0"0,0 0-1,1-1 1,-1 1 0,0 0 0,0-1-1,0 1 1,0 0 0,0 0 0,0-1-1,0 1 1,0 0 0,-1-1 0,1 1-1,0 0 1,0 0 0,0-1 0,0 1-1,0 0 1,0 0 0,0-1 0,-1 1 0,1 0-1,0 0 1,0 0 0,0-1 0,-1 1-1,1 0 1,0 0 0,0 0 0,0-1-1,-1 1 1,1 0 0,0 0 0,0 0-1,-1 0 1,1 0 0,-12 0 3902,9 0-5116,2 0 1125,0 0-1,1 1 0,-1-1 0,0 0 1,0 0-1,1 0 0,-1 1 0,0-1 1,0 0-1,1 1 0,-1-1 0,0 1 1,1-1-1,-1 1 0,0-1 0,1 1 1,-1-1-1,1 1 0,-1 0 0,1-1 1,-1 1-1,0 0 0,0 2 61,-12 9 318,0 1 0,1 0 0,-19 29 0,25-34-296,1 1 0,1 0 0,-1 0 0,1 0 0,1 0 0,0 1 0,0 0 1,-1 12-1,4-20-87,-1 1 1,1 0-1,0 0 0,0 0 1,0 0-1,1 0 1,-1 0-1,1-1 0,-1 1 1,1 0-1,0 0 1,0-1-1,0 1 0,1 0 1,-1-1-1,1 1 1,-1-1-1,3 3 1,0-2-4,-1 1 1,1-1 0,0 0 0,0-1 0,0 1 0,0-1 0,0 1 0,0-1 0,1-1 0,4 3-1,6-1 4,1 1-1,-1-2 0,0 0 1,1 0-1,22-2 0,-18-1 1,0 0 0,0-2 0,1 0 0,27-9 0,-40 10 45,-1-1 0,1 0 0,-1 0-1,0-1 1,0 0 0,0 0 0,0-1 0,-1 0 0,1 0 0,-1 0 0,-1-1 0,1 0 0,8-11 0,-13 15-32,0 1 0,0-1 0,0 0 1,0 0-1,-1 0 0,1 1 0,0-1 0,-1 0 1,1-4-1,-1 5 45,-1-14 94,-5 8-91,6 6-72,-1 0 0,1 0-1,-1 0 1,0 0 0,0 0 0,1 1 0,-1-1 0,0 0-1,0 0 1,0 1 0,0-1 0,0 0 0,0 1 0,0-1-1,0 1 1,-1-1 0,1 1 0,0 0 0,0-1 0,0 1-1,0 0 1,0 0 0,-2 0 0,-4 0 2,-1 1 1,1 0-1,0 1 1,-1-1-1,1 1 1,0 1-1,0-1 1,1 1-1,-1 1 0,0-1 1,1 1-1,-10 8 1,8-6-8,-1 2 0,1-1 0,1 1 1,-1 0-1,1 1 0,1 0 0,-1 0 0,-5 12 1,4-6 2,5-4-5,3 0 3,-2-6-2,1-1 0,3 15 13,-2-18-10,0 1-1,1-1 0,-1 1 1,0 0-1,1-1 0,0 1 1,-1-1-1,1 0 0,0 1 0,0-1 1,-1 1-1,1-1 0,0 0 1,0 0-1,1 1 0,-1-1 1,0 0-1,0 0 0,1 0 1,-1 0-1,0-1 0,2 2 1,-1-2-2,0-1-10,2 0 8,-1-1 1,0 0-1,0 0 1,0 0-1,0 0 1,0-1-1,0 1 1,0-1 0,3-4-1,19-36 13,-9 14 25,-16 29-38,0-1-1,0 1 1,0 0-1,0-1 1,0 1-1,1-1 1,-1 1 0,0 0-1,0-1 1,0 1-1,1 0 1,-1-1-1,0 1 1,0 0-1,1-1 1,-1 1-1,0 0 1,0 0-1,1-1 1,-1 1 0,0 0-1,1 0 1,-1-1-1,1 1 1,-1 0-1,0 0 1,1 0-1,-1 0 1,0 0-1,1 0 1,-1 0-1,1 0 1,-1 0-1,0 0 1,1 0 0,-1 0-1,1 0 1,-1 0-1,0 0 1,1 0-1,-1 0 1,1 0-1,-1 0 1,0 1-1,1-1 1,-1 0-1,1 1 1,13 20 1,-2 0-22,-9-17 23,0-1-1,0 1 1,0-1 0,1 0-1,0 0 1,0 0-1,0 0 1,0 0 0,0-1-1,0 0 1,0 0-1,1 0 1,-1 0-1,1-1 1,0 1 0,-1-1-1,1-1 1,0 1-1,0-1 1,-1 1 0,1-1-1,0-1 1,0 1-1,0-1 1,-1 0 0,1 0-1,0 0 1,-1 0-1,1-1 1,-1 0-1,1 0 1,-1 0 0,0 0-1,0-1 1,0 0-1,0 0 1,0 0 0,-1 0-1,0-1 1,5-4-1,-2 0-2,0 0-1,-1-1 1,0 1-1,0-1 1,0-1-1,-1 1 1,-1-1-1,0 1 1,3-15-1,1-13-13,2-44-1,-8 64 3,4-41 14,-3 0 0,-8-80 0,-8-8 621,14 146-603,0 0-11,-1 0 0,1 0 0,0 0 0,0 0 0,0 0 0,0 0 0,0 0 0,0 1-1,0-1 1,-1 0 0,1 0 0,0 0 0,0 0 0,0 0 0,0 0 0,0 0 0,-1 0 0,1 0 0,0 0 0,0 0 0,0 0 0,0 0 0,0 0 0,-1 0 0,1 0 0,0 0 0,0 0 0,0 0-1,0 0 1,0-1 0,-1 1 0,1 0 0,0 0 0,0 0 0,0 0 0,0 0 0,0 0 0,0 0 0,0 0 0,0 0 0,-1-1 0,1 1 0,0 0 0,0 0 0,0 0 0,0 0 0,0 0 0,0 0-1,0-1 1,-3 6 2,0 0-1,1-1 0,-1 1 0,1-1 0,0 1 0,0 0-1,1 0 1,0 0 0,0 0 0,-1 8 0,-1 39 81,7 79 0,-1-103-61,2-1 0,0 1 0,1-1 0,18 44 0,-19-59-22,1 0 1,0-1-1,0 0 1,1 0-1,1-1 1,0 0 0,16 16-1,-17-19 0,0-2 0,0 1 0,0-1 0,1 0 0,0 0 0,0-1 0,0 0 0,1 0 0,-1-1 0,1-1 0,14 4 0,-14-5-6,0 0 0,1 0 1,-1-1-1,0 0 1,0-1-1,1 0 0,-1 0 1,0-1-1,0 0 0,0-1 1,14-6-1,-16 6-2,-1-1 0,1 0 0,-1 0 0,0 0 0,0-1 0,0 0 0,-1 0 0,0-1 0,0 1 0,0-1 0,-1 0 0,1 0 0,-1-1 0,-1 1 0,4-9 0,0-2-4,-1 0 0,4-20 0,-8 30-1,-1-1 0,0 1 0,0-1-1,0 1 1,-1-1 0,-1 1 0,1-1-1,-3-8 1,3 16 4,0-1 1,0 0-1,-1 0 0,1 1 0,0-1 1,-1 0-1,1 1 0,0-1 0,-1 0 1,1 1-1,-1-1 0,1 1 1,-1-1-1,0 1 0,1-1 0,-2 0 1,0 0-3,-7-3 0,6 4 1,0 1 0,0-1 0,0 1 0,1-1 0,-1 1 0,0 0 0,1 0 0,-1 0 0,0 0 1,1 0-1,-1 1 0,1-1 0,-5 4 0,3-1-2,0 0 1,0 0-1,0 1 0,1-1 1,-1 1-1,-4 8 1,4-4 0,0-1 0,0 1 0,1 0 0,0 1 0,0-1 1,1 1-1,1-1 0,-2 12 0,3-15 3,1-1 0,-1 0 0,1 1-1,-1-1 1,2 0 0,-1 0 0,0 0 0,1 1 0,0-1-1,0-1 1,1 1 0,-1 0 0,1-1 0,4 6 0,-2-4 11,1 0 1,-1-1 0,2 1-1,-1-1 1,0 0 0,1 0-1,0-1 1,12 6 0,-6-5-93,0 1 0,1-2-1,-1 0 1,1-1 0,0 0 0,-1-1 0,1-1 0,0 0 0,0-1 0,23-2 0,-12-2-856,30-8 0,-42 8-1971,25-12 1,-17 6-339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1:5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 1804,'-18'-25'13409,"18"25"-13303,-2 13 160,0-1 0,1 1 0,1-1 0,0 1 1,1 0-1,4 22 0,37 166 1594,-28-156-3630,-13-42 978,-1-1-197,3 7-312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40 105 1108,'-40'13'12470,"44"-11"-12287,2 1-114,0 0-1,0-1 0,1 0 0,-1 0 1,1 0-1,8 0 0,48 6 207,-46-7-244,241 7 379,-222-8-368,137-8 280,-138 5 188,-32 3-348,11 1 158,-11 0-165,33-9 1167,-34 8-880,-2-1-416,0 0-1,0 0 1,0 0 0,0 0-1,0 0 1,0 0-1,0 0 1,0 0-1,0 0 1,-1 1-1,1-1 1,0 0-1,-1 0 1,1 0-1,0 0 1,-1 0 0,1 1-1,-1-1 1,0-1-1,-8-11 66,-9-6 181,10 13-198,-74-71 1080,81 76-1113,1 1-36,-1 0 1,1 0 0,0 0 0,0 0-1,0 0 1,0 0 0,0 0-1,-1 0 1,1 0 0,0 0 0,0 0-1,0 1 1,0-1 0,0 0 0,0 0-1,0 0 1,-1 0 0,1 0 0,0 0-1,0 0 1,0 1 0,0-1 0,0 0-1,0 0 1,0 0 0,0 0 0,0 0-1,0 1 1,0-1 0,0 0 0,0 0-1,0 0 1,0 0 0,0 0 0,0 1-1,0-1 1,0 0 0,0 0 0,0 0-1,0 0 1,0 0 0,0 0 0,0 1-1,0-1 1,0 0 0,0 0-1,0 0 1,1 0 0,-1 0 0,0 0-1,0 1 1,0-1 0,0 0 0,0 0-1,0 0 1,1 0 0,10 15 62,-6-10-63,1 1 0,0-1 0,1 0 0,6 5 0,68 34 73,-80-44-66,0 1 1,0-1-1,0 0 0,0 1 1,0-1-1,0 1 1,0 0-1,0-1 1,0 1-1,0 0 1,0 0-1,-1 0 1,1-1-1,0 1 1,0 0-1,-1 0 1,1 0-1,-1 0 1,1 0-1,-1 0 0,1 1 1,-1-1-1,0 0 1,1 0-1,-1 0 1,0 0-1,0 0 1,0 1-1,0-1 1,0 0-1,0 0 1,0 0-1,0 0 1,0 0-1,-1 1 1,1-1-1,0 0 0,-1 0 1,1 0-1,-1 0 1,1 0-1,-1 0 1,1 0-1,-2 1 1,-4 6-40,0-1 1,0 0 0,-1 0-1,-12 9 1,2-1-303,0 2-560,-6 8-2127,10-9-4808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15 2076,'0'0'3113,"-2"-3"-2243,1 2-733,0 0 1,-1 0-1,1 0 0,-1 0 0,0 0 0,1 0 0,-1 0 0,1 0 1,-1 1-1,0-1 0,0 1 0,1-1 0,-1 1 0,0 0 1,0 0-1,0 0 0,0 0 0,1 0 0,-1 0 0,0 0 1,0 0-1,0 1 0,1-1 0,-3 2 0,-8 1 145,2 0 0,-1 1 1,0 0-1,1 1 0,-1 0 0,1 1 0,-15 11 0,20-13-191,0 0-1,0 0 0,0 1 1,1-1-1,0 1 0,0 0 1,0 0-1,1 0 0,-1 0 1,1 1-1,0 0 0,1-1 1,-1 1-1,1 0 0,-2 9 1,4-10-51,0 0 1,0 0 0,1 0 0,-1-1-1,1 1 1,0 0 0,0 0 0,1 0 0,-1-1-1,1 1 1,0 0 0,0-1 0,1 0 0,-1 1-1,1-1 1,0 0 0,0-1 0,1 1-1,6 6 1,7 5 73,0-2 0,0 0 0,22 12-1,-29-19-54,8 5 66,-9-7 80,-1 1-1,0 1 1,0 0-1,13 12 0,-19-17-88,-2-1-94,0 1 1,0-1-1,0 0 1,1 0-1,-1 0 1,0 1 0,0-1-1,0 0 1,0 0-1,0 0 1,0 1-1,0-1 1,1 0-1,-1 0 1,0 0-1,0 1 1,0-1-1,0 0 1,0 0-1,0 1 1,0-1-1,0 0 1,0 0-1,0 0 1,0 1 0,0-1-1,-1 0 1,1 0-1,0 1 1,0-1-1,0 0 1,0 0-1,0 0 1,0 1-1,0-1 1,-1 0-1,1 0 1,0 0-1,0 0 1,0 1-1,0-1 1,-1 0 0,-1 3 14,0 0 0,-1 1 0,0-2 1,1 1-1,-1 0 0,0 0 1,0-1-1,-1 0 0,1 0 0,0 0 1,-1 0-1,1 0 0,-1-1 1,-5 3-1,-5 1-182,0-1 0,0 0 0,0-1 0,-27 3 0,38-6-93,1 0 0,0 0 0,-1 0 0,1-1 1,0 1-1,0-1 0,-1 1 0,1-1 0,0 0 1,0 0-1,0 0 0,0 0 0,0 0 1,0 0-1,0-1 0,-2-1 0,-4-15-8349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1300,'0'0'1362,"1"-3"-105,5-7 575,-6 9-1661,0 1 0,0 0 0,0 0 1,0-1-1,0 1 0,1 0 0,-1 0 1,0-1-1,0 1 0,0 0 0,0 0 1,1-2 1198,0 2-1199,-1 0 0,0 0 0,0-1 1,0 1-1,1 0 0,-1 0 0,0 0 1,0 0-1,1 0 0,-1 0 0,0 0 1,0 0-1,1 0 0,1 5-51,-1-3-64,0 1-1,0-1 1,-1 0 0,1 0 0,-1 1 0,1-1 0,-1 0 0,0 1 0,0 2 0,8 84 272,31 138 1,-31-191-6558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1020,'0'0'729,"1"-3"-62,1 0-492,0-1 0,0 1 0,0 0 1,0 0-1,0 1 0,1-1 0,-1 0 0,1 1 0,0 0 0,0 0 0,0-1 0,0 2 0,0-1 0,0 0 0,1 1 1,5-3-1,9-2 170,1 1 1,19-3-1,-8 2-87,130-19 886,-116 21-242,0-3 1,59-16-1,-86 17 228,-20 6-49,-22 7-663,19-4-398,-1 1-1,1 1 1,0-1 0,0 1-1,1 0 1,-1 0 0,1 1-1,0-1 1,-5 9-1,-1 1 21,-2 0 1,2 1 0,0 0 0,0 0-1,2 2 1,0-1 0,-12 33 0,19-35-22,2-12-18,0 0 6,1 0 10,3 7-2,-4-9-14,1 0 0,-1 0 0,1 0 1,-1-1-1,1 1 0,-1 0 0,1-1 0,0 1 0,-1 0 1,1-1-1,0 1 0,0-1 0,0 1 0,-1-1 0,1 1 1,0-1-1,0 0 0,0 1 0,0-1 0,0 0 0,0 0 1,0 0-1,0 0 0,0 0 0,0 0 0,-1 0 0,1 0 1,0 0-1,2 0 0,21-6 13,-20 4-12,0-1 0,0 1 0,0-1 1,0 1-1,0-1 0,0 0 0,-1 0 1,0-1-1,1 1 0,-1-1 0,-1 0 1,5-5-1,2-7-7,12-30-1,-16 33-6,26-72 34,-30 84-34,-1-1-2,2-4 18,-2 6-5,0 0 1,0 0-1,0 0 0,0 0 0,0 0 0,0 0 0,0 0 0,0 0 0,0 0 0,0 0 1,0 0-1,0 0 0,0 0 0,0 0 0,0 0 0,0 0 0,0 0 0,0 1 0,0-1 1,0 0-1,1 0 0,-1 0 0,0 0 0,0 0 0,0 0 0,0 0 0,0 0 0,0 0 1,0 0-1,0 0 0,0 0 0,0 0 0,0 0 0,0-1 0,0 1 0,0 0 0,0 0 1,1 0-1,-1 0 0,0 0 0,0 0 0,0 0 0,0 0 0,0 0 0,0 0 0,0 0 1,0 0-1,0 0 0,0 0 0,0 0 0,0 0 0,0 0 0,0 0 0,0 0 0,0 0 1,0 0-1,0-1 0,0 1 0,0 0 0,0 0 0,0 0 0,0 0 0,0 0 0,0 0 0,0 0 1,2 3-1,0 0 1,0 0-1,0 0 1,0 0 0,0-1-1,1 1 1,-1-1 0,1 0-1,0 1 1,0-1 0,0 0-1,0-1 1,0 1-1,0 0 1,0-1 0,0 0-1,6 2 1,-3-2 0,0 1 1,0-1 0,0-1-1,0 1 1,1-1-1,-1 0 1,0 0-1,0-1 1,1 0-1,-1 0 1,0 0 0,0-1-1,0 0 1,0 0-1,-1-1 1,9-4-1,-6 3 18,-1-1 1,1-1-1,-1 1 0,-1-1 0,1 0 0,-1-1 0,0 0 0,0 0 0,-1 0 0,8-14 1,7-13 636,-19 33-386,-1 2-264,0 0-1,1 0 0,-1 0 0,0 0 1,1 0-1,-1 0 0,1 0 0,-1 0 1,1 0-1,0 0 0,-1 0 0,2 1 1,1 2 5,1 7 31,0 1-1,2 13 0,-5-19-30,0 0 1,1 0-1,-1-1 0,1 1 1,1 0-1,-1-1 1,1 0-1,-1 1 0,1-1 1,1 0-1,-1 0 0,6 5 1,-6-7-4,1 0 0,-1-1 0,0 1-1,1-1 1,0 0 0,-1 0 0,1 0 0,0 0 0,0-1 0,0 0 0,0 0 0,0 0 0,1 0 0,-1 0 0,5-1 0,5 0-3,0-1 0,-1-1 0,22-5 0,35-6 26,-69 13-53,2 1 21,6 0 3,-2 1-97,0 0 0,0 1 0,0-1 0,0 1 0,8 5 0,-8-4-123,1 0 1,0-1-1,10 4 1,-2-2-65,0-1 0,0-1 0,0 0 1,0-1-1,1 0 0,-1-2 0,32-2 0,-30 0 101,-8 0 244,1 0 0,0 0 0,11-5 1,-22 7-27,0 0 0,0 0 1,1 0-1,-1 0 0,0 0 1,0 0-1,0 0 0,1 0 1,-1 0-1,0 0 1,0 0-1,0 0 0,1 0 1,-1 0-1,0 0 0,0 0 1,0 0-1,1-1 0,-1 1 1,0 0-1,0 0 0,0 0 1,0 0-1,1 0 0,-1-1 1,0 1-1,0 0 0,0 0 1,0 0-1,0 0 0,0-1 1,0 1-1,0 0 0,1 0 1,-1 0-1,0-1 0,0 1 1,0 0-1,0 0 0,0 0 1,0-1-1,0 1 0,0 0 1,0 0-1,0-1 1,0 1-1,0 0 0,-1 0 1,1 0-1,0-1 0,0 1 1,0 0-1,0 0 0,0 0 1,0 0-1,0-1 0,0 1 1,-1 0-1,-15-8 129,15 8-156,0-1 1,0 1 0,1 0 0,-1 0 0,0-1-1,0 1 1,1 0 0,-1 0 0,0 0-1,0 0 1,1 0 0,-1 0 0,0 0 0,0 0-1,0 0 1,1 0 0,-1 1 0,0-1-1,0 0 1,1 0 0,-1 1 0,0-1 0,0 1-1,-1 0 24,-2 0-17,0 1 0,0 0 0,0 0 0,0 0 0,0 0 0,0 1 0,0-1 0,1 1 0,-1 0 0,1 0 0,0 0 0,0 1 0,0-1 0,0 1 0,1 0 0,-1 0 0,1 0 0,0 0-1,0 0 1,0 0 0,1 0 0,0 1 0,-2 5 0,3-9-88,4 14-213,-4-14 267,1 0 0,-1-1-1,1 1 1,-1-1 0,0 1 0,1 0 0,-1-1-1,1 1 1,-1-1 0,1 1 0,0-1 0,-1 1-1,1-1 1,0 0 0,-1 1 0,1-1 0,0 0-1,-1 1 1,1-1 0,0 0 0,-1 0 0,1 0-1,1 0 1,0 1-52,1-4-4,1-2 57,0-1 0,0 1 0,0-1-1,0 1 1,-1-1 0,0 0 0,0 0-1,-1-1 1,1 1 0,-2-1 0,4-12 0,14-194-50,-18 168 502,-2-1 0,-13-78 0,8 104 74,6 20-502,0 0 0,-1 0 0,1-1 0,0 1 0,0 0 0,0 0 0,0 0 0,0 0 0,0 0 0,0 0 0,0 0 0,0 0 0,0 0 0,-1-1 1,1 1-1,0 0 0,0 0 0,0 0 0,0 0 0,0 0 0,0 0 0,0 0 0,-1 0 0,1 0 0,0 0 0,0 0 0,0 0 0,0 0 0,0 0 1,0 0-1,-1 0 0,1 0 0,0 0 0,0 0 0,0 0 0,0 0 0,0 0 0,0 0 0,0 0 0,-1 1 0,1-1 0,0 0 0,0 0 0,0 0 1,0 0-1,0 0 0,0 0 0,0 0 0,0 0 0,0 0 0,0 0 0,0 1 0,-1-1 0,1 0 0,0 0 0,0 0 0,0 0 0,0 0 0,-7 28 289,6-24-355,-1 10 69,1-1 1,0 1-1,1 0 1,0-1-1,1 1 1,1 0-1,0-1 1,1 1-1,1-1 1,5 15-1,-3-11-156,0-1 0,1 1 0,1-1 0,0-1 0,1 0 0,15 19 0,-19-28 51,0 0 0,0-1 1,1 0-1,0 0 0,0 0 0,0-1 0,1 1 0,0-2 1,-1 1-1,1-1 0,0 0 0,1 0 0,-1-1 1,0 0-1,1 0 0,0-1 0,7 1 0,-5-2 16,-1 0 1,1 0-1,-1-1 0,1-1 0,-1 1 1,0-1-1,0-1 0,15-5 0,-8 1 19,-1-1-1,1-1 0,23-18 1,-35 24 120,0 0-1,0-1 1,0 1 0,0-1 0,-1 0 0,0 0 0,0 0-1,0-1 1,0 1 0,0-1 0,-1 1 0,0-1-1,0 0 1,0 0 0,-1 0 0,0 0 0,2-11 0,-3 14 152,-3 0-122,1 1-79,1 0-1,0 1 0,0-1 0,0 0 0,0 1 0,0-1-1,-1 1 1,1 0 0,0-1 0,0 1 0,0 0 0,-1 0 0,1-1 0,0 1 0,0 0 0,-1 0-1,1 0 1,0 1 0,0-1 0,-1 0 0,1 0 0,0 1 0,0-1 0,0 1 0,-1-1-1,1 1 1,-2 1 0,-8 5 13,1 0 0,0 2-1,1-1 1,-1 1 0,1 1 0,1-1-1,0 1 1,1 1 0,-1 0 0,-9 21-1,16-29-68,0 1 0,0-1 0,0 0-1,1 0 1,-1 1 0,1-1 0,0 4-1,0-5-74,3 3-120,-3-5 233,0 0 0,0 0 0,0 1 0,0-1 0,0 0 0,0 1 0,1-1 0,-1 0 0,0 0 0,0 1-1,0-1 1,0 0 0,0 0 0,1 1 0,-1-1 0,0 0 0,0 0 0,0 1 0,1-1 0,-1 0 0,0 0-1,0 0 1,1 0 0,-1 1 0,0-1 0,0 0 0,1 0 0,-1 0 0,0 0 0,1 0 0,-1 0 0,0 0-1,0 0 1,1 0 0,-1 0 0,0 0 0,1 0 0,-1 0 0,0 0 0,0 0 0,1 0 0,-1 0 0,0 0-1,1 0 1,-1 0 0,0-1 0,10-7 156,0-2 0,-1 1 0,-1-1 0,1 0 0,9-18 0,-6 8 415,-11 18-96,2 6-410,8 15 6,-6-10-392,0-1 0,0 0 0,1 0 0,0-1 0,0 1 0,0-1 0,12 9 0,-14-14-835,0 1 0,0-1 0,0 0 0,9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8 399 944,'-7'-115'5573,"7"85"-2738,1 28-1220,3 6-1293,17 18 45,0 0 1,20 32-1,34 58 325,-68-102-624,0 0-1,-1 1 1,0 0-1,-1 0 1,0 1-1,-1 0 1,5 21-1,-9-32-89,-2 5-59,2-6 78,0 1-1,0-1 0,0 1 1,0-1-1,0 1 0,0-1 1,0 1-1,0-1 0,0 1 1,0-1-1,0 1 0,-1-1 1,1 0-1,0 1 0,0-1 1,-1 1-1,1-1 0,0 0 1,0 1-1,-1-1 0,1 0 1,0 1-1,-1-1 0,0 1 1,-2 0-15,-1 0 1,0 0-1,1-1 1,-1 1 0,0-1-1,0 0 1,1 0 0,-1 0-1,0 0 1,-6-2 0,-37-12 24,31 8 16,6-3-29,10 8 8,0 1-1,-1-1 0,1 1 0,0-1 0,-1 1 0,1 0 0,0-1 0,-1 1 0,1 0 0,0-1 0,-1 1 0,1 0 0,-1-1 0,1 1 1,-1 0-1,1 0 0,-1-1 0,1 1 0,-1 0 0,1-4 11,0 4-12,0-1 0,0 0 0,0 0 1,0 1-1,0-1 0,0 0 0,0 0 0,0 1 0,1-1 1,-1 0-1,0 0 0,0 1 0,1-1 0,-1 0 0,0 1 0,2-2 1,6-6-49,1 1 1,0 0 0,1 0 0,0 1-1,12-7 1,61-24-381,-33 17 230,50-27-102,-91 44 301,-8 4 27,-3 3 146,-97 111-55,91-105-111,1 0 0,0 0 0,1 0 1,1 1-1,-1 0 0,2 1 0,-1-1 0,2 1 0,-1 0 0,2 0 0,-3 19 0,5-28-43,0-1 0,0 1 0,0 0 0,1 0-1,-1-1 1,1 1 0,0 0 0,-1-1-1,1 1 1,0-1 0,1 1 0,-1-1-1,0 1 1,1-1 0,-1 0 0,1 0 0,0 1-1,0-1 1,0 0 0,0-1 0,0 1-1,0 0 1,0-1 0,4 3 0,-5-4-2,1 0 0,-1 1 0,0-1 0,1 0 0,-1 0 0,1 0 0,-1 0 0,1 0 0,-1 0 0,1 0 0,-1-1 1,1 1-1,-1 0 0,0-1 0,1 1 0,1-2 0,1 1-11,-1-1 0,0 0 0,1 0 1,-1 0-1,4-4 0,0-2 7,0 0-1,0 0 1,-1 0 0,-1-1 0,1 0-1,-1-1 1,-1 1 0,0-1 0,4-12-1,3-16-16,7-47-1,-11 42 309,-3-1 0,-1 0 0,-2 0 0,-2 0 0,-1 0 0,-3 0 0,-18-75 0,22 115-149,0 0 13,0 0 1,0 0-1,0 0 1,0 1-1,-1-1 1,1 0-1,-1 1 1,0-1-1,0 1 1,-5-6-1,5 8 442,-1 4-310,-3 2-197,1 1-1,0 0 1,0 0-1,1 0 0,0 0 1,0 1-1,0-1 1,1 1-1,0 0 0,0 0 1,1 0-1,0 1 1,0-1-1,-1 13 0,-1 7 80,2 0 0,2 54 0,2-51-137,2 0 0,1 0 0,1-1 1,1 0-1,19 48 0,-17-54-500,37 80-178,-37-85-2745,22 29-1,-22-35 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19 172 2052,'-11'-4'5191,"11"4"-5023,-1 0 0,1-1-1,-1 1 1,1 0 0,-1 0 0,1-1 0,-1 1 0,1-1 0,0 1 0,-1 0 0,1-1 0,0 1 0,-1-1 0,1 1 0,0 0-1,0-1 1,-1 1 0,1-1 0,0 1 0,0-1 0,0 1 0,-1-1 0,1 1 0,0-1 0,0 1 0,0-1 0,0 0 0,0 1-1,0-1 1,0 1 0,0-1 0,1 0 0,12-11 731,-11 10-988,13-7 304,2 0 0,-1 1 0,19-7 1,-20 9-136,29-13-152,1 2 1,1 2-1,89-18 0,-115 31-960,-6 2-502,0-3-3285,1 1 1712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1 900,'-9'0'573,"0"1"1,1 1-1,-1 0 0,0 0 0,1 1 1,-10 3-1,13-3-323,0 0 0,0 0 0,0 1 0,0 0 0,0-1 1,1 2-1,0-1 0,0 0 0,0 1 0,-3 5 0,-2 2-1,2 1-1,0 1 0,0-1 1,1 1-1,1 0 1,0 0-1,-2 17 1,3-11-41,1 1-1,1 0 1,0 0 0,3 32 0,0-44-165,0 0 0,1-1 0,0 1 0,0-1 0,0 1 0,1-1 1,1 0-1,-1 0 0,2 0 0,-1 0 0,1-1 0,0 1 0,0-1 0,1-1 0,0 1 0,0-1 0,0 0 1,1 0-1,0-1 0,0 0 0,1 0 0,-1 0 0,1-1 0,0-1 0,0 1 0,1-1 0,-1 0 0,10 1 0,1 0-129,-1 0 0,1-1-1,-1-1 1,1-1-1,0-1 1,23-3 0,-32 2-376,1-1 1,0 0 0,-1-1 0,0 0 0,0 0 0,0-1 0,0-1 0,0 0 0,-1 0-1,0-1 1,0 0 0,10-9 0,-4 1-1880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4 872,'1'-4'5225,"2"10"-2783,8 19-1056,13 40-1124,-14-31 121,-1 0-1,5 45 1,-12-62-328,-1-1-1,-1 1 1,0-1-1,-1 0 1,-1 1-1,0-1 1,-7 22-1,7-32-190,0-1 0,0 1 0,-1-1 0,1 1 0,-1-1-1,-1 0 1,1 0 0,-1 0 0,0-1 0,0 0 0,0 1 0,-9 5 0,6-5-763,-1 0 0,1 0 0,-1-1 0,-13 5 0,0-2-1524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96 984,'0'-4'5446,"1"8"-3338,6 24-156,6 34-1824,3 81 951,-9-35-499,-6-88-459,-1 4-549,0-1 0,-2 0 0,-6 35 0,7-55-402,-7 0-3259</inkml:trace>
  <inkml:trace contextRef="#ctx0" brushRef="#br0" timeOffset="1">21 394 892,'-8'-36'1274,"3"-1"0,-2-51 0,7 77-965,0-1 0,1 1-1,0-1 1,1 1-1,0-1 1,0 1-1,2 0 1,-1 0-1,1 0 1,1 1-1,0-1 1,6-9-1,-5 14-170,0-1-1,1 1 0,0 1 0,-1-1 0,2 1 0,-1 0 0,1 1 0,-1 0 0,13-5 0,-10 5-50,1 0-1,-1 1 0,1 0 1,0 0-1,0 1 0,0 1 1,0 0-1,0 1 0,0 0 1,0 0-1,0 1 0,0 0 1,0 1-1,0 1 0,0 0 1,-1 0-1,1 1 1,-1 0-1,0 1 0,16 9 1,-13-5-16,0 0 1,0 0-1,-1 2 1,0-1 0,0 2-1,-1-1 1,-1 1-1,0 1 1,-1 0-1,0 0 1,-1 1 0,-1 0-1,11 27 1,-10-18-4,-1 0 0,-1 1 1,-1 0-1,-2 0 0,0 0 0,-1 39 1,-2-52-343,-1 1 1,-1-1 0,0 1 0,0-1 0,-1 0 0,-1 0 0,0 0-1,0-1 1,-1 1 0,0-1 0,-1 0 0,0 0 0,-1-1 0,0 0-1,0 0 1,-11 9 0,3-4-2444,1-3 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16:16:2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1420,'0'0'682,"0"0"-628,0 1 0,0-1 0,0 0 0,0 0 0,0 0-1,0 1 1,0-1 0,0 0 0,0 0 0,-1 0 0,1 1 0,0-1 0,0 0-1,0 0 1,0 0 0,0 0 0,-1 0 0,1 1 0,0-1 0,0 0-1,0 0 1,0 0 0,-1 0 0,1 0 0,0 0 0,0 0 0,-1 0 0,1 0-1,0 1 1,0-1 0,0 0 0,-1 0 0,1 0 0,0 0 0,0 0 0,0 0-1,-1-1 1,1 1 0,0 0 0,0 0 0,-1 0 0,1 0 0,0 0 0,0 0-1,0 0 1,0 0 0,-1 0 0,1-1 0,0 1 0,0 0 0,0 0 0,0 0-1,-1 0 1,1 0 0,0-1 0,0 1 0,0 0 0,0 0 0,0 0-1,0-1 1,0 1 0,0 0 0,-1 0 0,1 0 0,0-1 0,0 1 0,0 0-1,0 0 1,0-1 0,-10 30 550,1 0 0,2 0-1,1 0 1,-4 46 0,8-57-376,2-1 0,0 1 0,1-1 0,1 1 0,1-1 0,0 0 0,1 1 0,1-2 0,10 26 0,-11-34-152,0 0 0,1 0 0,0-1-1,0 1 1,1-1 0,-1-1 0,2 1-1,-1-1 1,1 0 0,0 0 0,0-1 0,0 0-1,1 0 1,15 7 0,-10-7-45,-1-1 0,1-1 0,-1 0 0,1 0 0,0-1 0,0-1 1,0 0-1,0-1 0,24-3 0,0-1-547,0-2 1,-1-2-1,0-1 1,64-26-1,-62 13-3653,-22 10 1560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9E7-C281-DCA6-0BD5-F97FD5F1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D546-9104-5F9B-4810-DE235DC9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7B95-E5F7-E3AF-E909-058FF11B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9FD7-689B-752C-6FFA-6D3E416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25F1-106C-7085-7EDE-7B200E1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CE1-DE8C-5D92-C4B1-840F749A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84D93-BF09-3E08-8359-20BAA1D1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0363-BE3D-BD02-1285-FB2631A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C0E-4A0C-FE74-020D-E4420D0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682-5A50-544B-E54C-F5DF99F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3FC6-6F22-99E5-50CD-7721DFB6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B45E-A4F1-8E0C-6DA5-60C26E4C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9AAB-6D6D-C1A8-5AEB-A6CB960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0AD-E4B8-90F1-00CA-044A6FC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E475-BD12-8D81-1A1C-F274A31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1B8-6C24-CDD8-9CB7-FBF26F76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146A-8D81-9BAD-F394-EE6769E5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D1BF-714C-F3D1-9583-C80907D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01D-8EE5-2F35-B499-46573B73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448-FF3B-9812-03F6-DA8B6E1B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5C3-4103-7DE5-E1D5-769CAFA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0AED-5D2F-DF47-B96A-DD2086BA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B85-E792-5DC2-FF42-ADF5B8C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C00B-4CF4-A076-AFAB-F34BA0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B55D-564B-A66A-EA42-AEA181F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1C98-4689-2C62-5E20-4107742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156-F29D-53E7-B4BF-C4900CEB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0751-0A0E-A62B-3928-3C765E4E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0450-5D2D-7DD8-024A-7B19482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0B16-965E-C16A-9064-9004CB0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4393-75A4-F3C5-4D45-FE342167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F2A-29BB-B54B-451B-CC10AC6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DA35-F613-F257-F38E-73F1E7EE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6E85-559A-3C04-7EC1-9E81561C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1E6A-04F7-1AE9-AB53-88858B04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2932-1AD9-EEE5-4C12-CD99B01E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F9A5-6DFC-39C7-6677-7518D7E1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A8FE1-BEE2-AD14-5810-BDA55331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7A775-DE7C-CBF8-75CC-7575167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D56-F8B4-8E77-24AA-111C178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A7593-0222-04ED-14CA-8ED4D7B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E1AD-E649-63C9-2CC9-6DB11A1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49A-F7B2-4531-656A-38A31F6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5CA28-6861-F1EC-09FC-54FB1A4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18A2-9500-F33E-4B25-487B848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DD98-4122-87AD-BDC8-F80204B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D47-DC35-B02B-A808-52FD6C04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CA5B-91DC-EE33-8C2A-99889CE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74F0-EFBA-E76A-C78A-A7DB979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E75E-DB1A-C9A9-AD12-8E798E8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6626-D92D-CCCC-BA5A-ACB62F2B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CDF7-4824-4018-A9F0-9B268E51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09C-A020-08DB-20F7-E0F6976F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079D-381D-11AB-B786-BA448E71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6B4E-9AB4-25FF-515F-0E3415C6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ABD4-0D0F-E2CE-8422-CFE8266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6C5E-6A0E-245A-7CC4-0BDC7DF7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9057-76B8-849D-CC83-88283D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0DC85-3FE8-0B79-2400-1252BFF8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482D-5214-447A-96FA-181E71AE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61A1-23B7-A781-42FF-D541944C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9B12-CC9D-4C59-96E9-F9D3699CDA4B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6A6B-6947-4C0C-4F3A-A28F879B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E68C-BB14-DA1C-5F7D-B82C473F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.png"/><Relationship Id="rId299" Type="http://schemas.openxmlformats.org/officeDocument/2006/relationships/image" Target="../media/image187.png"/><Relationship Id="rId21" Type="http://schemas.openxmlformats.org/officeDocument/2006/relationships/image" Target="../media/image48.png"/><Relationship Id="rId42" Type="http://schemas.openxmlformats.org/officeDocument/2006/relationships/customXml" Target="../ink/ink59.xml"/><Relationship Id="rId63" Type="http://schemas.openxmlformats.org/officeDocument/2006/relationships/image" Target="../media/image69.png"/><Relationship Id="rId84" Type="http://schemas.openxmlformats.org/officeDocument/2006/relationships/customXml" Target="../ink/ink80.xml"/><Relationship Id="rId138" Type="http://schemas.openxmlformats.org/officeDocument/2006/relationships/customXml" Target="../ink/ink107.xml"/><Relationship Id="rId159" Type="http://schemas.openxmlformats.org/officeDocument/2006/relationships/image" Target="../media/image117.png"/><Relationship Id="rId170" Type="http://schemas.openxmlformats.org/officeDocument/2006/relationships/customXml" Target="../ink/ink123.xml"/><Relationship Id="rId191" Type="http://schemas.openxmlformats.org/officeDocument/2006/relationships/image" Target="../media/image133.png"/><Relationship Id="rId205" Type="http://schemas.openxmlformats.org/officeDocument/2006/relationships/image" Target="../media/image140.png"/><Relationship Id="rId226" Type="http://schemas.openxmlformats.org/officeDocument/2006/relationships/customXml" Target="../ink/ink151.xml"/><Relationship Id="rId247" Type="http://schemas.openxmlformats.org/officeDocument/2006/relationships/image" Target="../media/image161.png"/><Relationship Id="rId107" Type="http://schemas.openxmlformats.org/officeDocument/2006/relationships/image" Target="../media/image91.png"/><Relationship Id="rId268" Type="http://schemas.openxmlformats.org/officeDocument/2006/relationships/customXml" Target="../ink/ink172.xml"/><Relationship Id="rId289" Type="http://schemas.openxmlformats.org/officeDocument/2006/relationships/image" Target="../media/image182.png"/><Relationship Id="rId11" Type="http://schemas.openxmlformats.org/officeDocument/2006/relationships/image" Target="../media/image43.png"/><Relationship Id="rId32" Type="http://schemas.openxmlformats.org/officeDocument/2006/relationships/customXml" Target="../ink/ink54.xml"/><Relationship Id="rId53" Type="http://schemas.openxmlformats.org/officeDocument/2006/relationships/image" Target="../media/image64.png"/><Relationship Id="rId74" Type="http://schemas.openxmlformats.org/officeDocument/2006/relationships/customXml" Target="../ink/ink75.xml"/><Relationship Id="rId128" Type="http://schemas.openxmlformats.org/officeDocument/2006/relationships/customXml" Target="../ink/ink102.xml"/><Relationship Id="rId149" Type="http://schemas.openxmlformats.org/officeDocument/2006/relationships/image" Target="../media/image112.png"/><Relationship Id="rId5" Type="http://schemas.openxmlformats.org/officeDocument/2006/relationships/image" Target="../media/image40.png"/><Relationship Id="rId95" Type="http://schemas.openxmlformats.org/officeDocument/2006/relationships/image" Target="../media/image85.png"/><Relationship Id="rId160" Type="http://schemas.openxmlformats.org/officeDocument/2006/relationships/customXml" Target="../ink/ink118.xml"/><Relationship Id="rId181" Type="http://schemas.openxmlformats.org/officeDocument/2006/relationships/image" Target="../media/image128.png"/><Relationship Id="rId216" Type="http://schemas.openxmlformats.org/officeDocument/2006/relationships/customXml" Target="../ink/ink146.xml"/><Relationship Id="rId237" Type="http://schemas.openxmlformats.org/officeDocument/2006/relationships/image" Target="../media/image156.png"/><Relationship Id="rId258" Type="http://schemas.openxmlformats.org/officeDocument/2006/relationships/customXml" Target="../ink/ink167.xml"/><Relationship Id="rId279" Type="http://schemas.openxmlformats.org/officeDocument/2006/relationships/image" Target="../media/image177.png"/><Relationship Id="rId22" Type="http://schemas.openxmlformats.org/officeDocument/2006/relationships/customXml" Target="../ink/ink49.xml"/><Relationship Id="rId43" Type="http://schemas.openxmlformats.org/officeDocument/2006/relationships/image" Target="../media/image59.png"/><Relationship Id="rId64" Type="http://schemas.openxmlformats.org/officeDocument/2006/relationships/customXml" Target="../ink/ink70.xml"/><Relationship Id="rId118" Type="http://schemas.openxmlformats.org/officeDocument/2006/relationships/customXml" Target="../ink/ink97.xml"/><Relationship Id="rId139" Type="http://schemas.openxmlformats.org/officeDocument/2006/relationships/image" Target="../media/image107.png"/><Relationship Id="rId290" Type="http://schemas.openxmlformats.org/officeDocument/2006/relationships/customXml" Target="../ink/ink183.xml"/><Relationship Id="rId85" Type="http://schemas.openxmlformats.org/officeDocument/2006/relationships/image" Target="../media/image80.png"/><Relationship Id="rId150" Type="http://schemas.openxmlformats.org/officeDocument/2006/relationships/customXml" Target="../ink/ink113.xml"/><Relationship Id="rId171" Type="http://schemas.openxmlformats.org/officeDocument/2006/relationships/image" Target="../media/image123.png"/><Relationship Id="rId192" Type="http://schemas.openxmlformats.org/officeDocument/2006/relationships/customXml" Target="../ink/ink134.xml"/><Relationship Id="rId206" Type="http://schemas.openxmlformats.org/officeDocument/2006/relationships/customXml" Target="../ink/ink141.xml"/><Relationship Id="rId227" Type="http://schemas.openxmlformats.org/officeDocument/2006/relationships/image" Target="../media/image151.png"/><Relationship Id="rId248" Type="http://schemas.openxmlformats.org/officeDocument/2006/relationships/customXml" Target="../ink/ink162.xml"/><Relationship Id="rId269" Type="http://schemas.openxmlformats.org/officeDocument/2006/relationships/image" Target="../media/image172.png"/><Relationship Id="rId12" Type="http://schemas.openxmlformats.org/officeDocument/2006/relationships/customXml" Target="../ink/ink44.xml"/><Relationship Id="rId33" Type="http://schemas.openxmlformats.org/officeDocument/2006/relationships/image" Target="../media/image54.png"/><Relationship Id="rId108" Type="http://schemas.openxmlformats.org/officeDocument/2006/relationships/customXml" Target="../ink/ink92.xml"/><Relationship Id="rId129" Type="http://schemas.openxmlformats.org/officeDocument/2006/relationships/image" Target="../media/image102.png"/><Relationship Id="rId280" Type="http://schemas.openxmlformats.org/officeDocument/2006/relationships/customXml" Target="../ink/ink178.xml"/><Relationship Id="rId54" Type="http://schemas.openxmlformats.org/officeDocument/2006/relationships/customXml" Target="../ink/ink65.xml"/><Relationship Id="rId75" Type="http://schemas.openxmlformats.org/officeDocument/2006/relationships/image" Target="../media/image75.png"/><Relationship Id="rId96" Type="http://schemas.openxmlformats.org/officeDocument/2006/relationships/customXml" Target="../ink/ink86.xml"/><Relationship Id="rId140" Type="http://schemas.openxmlformats.org/officeDocument/2006/relationships/customXml" Target="../ink/ink108.xml"/><Relationship Id="rId161" Type="http://schemas.openxmlformats.org/officeDocument/2006/relationships/image" Target="../media/image118.png"/><Relationship Id="rId182" Type="http://schemas.openxmlformats.org/officeDocument/2006/relationships/customXml" Target="../ink/ink129.xml"/><Relationship Id="rId217" Type="http://schemas.openxmlformats.org/officeDocument/2006/relationships/image" Target="../media/image146.png"/><Relationship Id="rId6" Type="http://schemas.openxmlformats.org/officeDocument/2006/relationships/customXml" Target="../ink/ink41.xml"/><Relationship Id="rId238" Type="http://schemas.openxmlformats.org/officeDocument/2006/relationships/customXml" Target="../ink/ink157.xml"/><Relationship Id="rId259" Type="http://schemas.openxmlformats.org/officeDocument/2006/relationships/image" Target="../media/image167.png"/><Relationship Id="rId23" Type="http://schemas.openxmlformats.org/officeDocument/2006/relationships/image" Target="../media/image49.png"/><Relationship Id="rId119" Type="http://schemas.openxmlformats.org/officeDocument/2006/relationships/image" Target="../media/image97.png"/><Relationship Id="rId270" Type="http://schemas.openxmlformats.org/officeDocument/2006/relationships/customXml" Target="../ink/ink173.xml"/><Relationship Id="rId291" Type="http://schemas.openxmlformats.org/officeDocument/2006/relationships/image" Target="../media/image183.png"/><Relationship Id="rId44" Type="http://schemas.openxmlformats.org/officeDocument/2006/relationships/customXml" Target="../ink/ink60.xml"/><Relationship Id="rId65" Type="http://schemas.openxmlformats.org/officeDocument/2006/relationships/image" Target="../media/image70.png"/><Relationship Id="rId86" Type="http://schemas.openxmlformats.org/officeDocument/2006/relationships/customXml" Target="../ink/ink81.xml"/><Relationship Id="rId130" Type="http://schemas.openxmlformats.org/officeDocument/2006/relationships/customXml" Target="../ink/ink103.xml"/><Relationship Id="rId151" Type="http://schemas.openxmlformats.org/officeDocument/2006/relationships/image" Target="../media/image113.png"/><Relationship Id="rId172" Type="http://schemas.openxmlformats.org/officeDocument/2006/relationships/customXml" Target="../ink/ink124.xml"/><Relationship Id="rId193" Type="http://schemas.openxmlformats.org/officeDocument/2006/relationships/image" Target="../media/image134.png"/><Relationship Id="rId207" Type="http://schemas.openxmlformats.org/officeDocument/2006/relationships/image" Target="../media/image141.png"/><Relationship Id="rId228" Type="http://schemas.openxmlformats.org/officeDocument/2006/relationships/customXml" Target="../ink/ink152.xml"/><Relationship Id="rId249" Type="http://schemas.openxmlformats.org/officeDocument/2006/relationships/image" Target="../media/image162.png"/><Relationship Id="rId13" Type="http://schemas.openxmlformats.org/officeDocument/2006/relationships/image" Target="../media/image44.png"/><Relationship Id="rId109" Type="http://schemas.openxmlformats.org/officeDocument/2006/relationships/image" Target="../media/image92.png"/><Relationship Id="rId260" Type="http://schemas.openxmlformats.org/officeDocument/2006/relationships/customXml" Target="../ink/ink168.xml"/><Relationship Id="rId281" Type="http://schemas.openxmlformats.org/officeDocument/2006/relationships/image" Target="../media/image178.png"/><Relationship Id="rId34" Type="http://schemas.openxmlformats.org/officeDocument/2006/relationships/customXml" Target="../ink/ink55.xml"/><Relationship Id="rId55" Type="http://schemas.openxmlformats.org/officeDocument/2006/relationships/image" Target="../media/image65.png"/><Relationship Id="rId76" Type="http://schemas.openxmlformats.org/officeDocument/2006/relationships/customXml" Target="../ink/ink76.xml"/><Relationship Id="rId97" Type="http://schemas.openxmlformats.org/officeDocument/2006/relationships/image" Target="../media/image86.png"/><Relationship Id="rId120" Type="http://schemas.openxmlformats.org/officeDocument/2006/relationships/customXml" Target="../ink/ink98.xml"/><Relationship Id="rId141" Type="http://schemas.openxmlformats.org/officeDocument/2006/relationships/image" Target="../media/image108.png"/><Relationship Id="rId7" Type="http://schemas.openxmlformats.org/officeDocument/2006/relationships/image" Target="../media/image41.png"/><Relationship Id="rId162" Type="http://schemas.openxmlformats.org/officeDocument/2006/relationships/customXml" Target="../ink/ink119.xml"/><Relationship Id="rId183" Type="http://schemas.openxmlformats.org/officeDocument/2006/relationships/image" Target="../media/image129.png"/><Relationship Id="rId218" Type="http://schemas.openxmlformats.org/officeDocument/2006/relationships/customXml" Target="../ink/ink147.xml"/><Relationship Id="rId239" Type="http://schemas.openxmlformats.org/officeDocument/2006/relationships/image" Target="../media/image157.png"/><Relationship Id="rId2" Type="http://schemas.openxmlformats.org/officeDocument/2006/relationships/customXml" Target="../ink/ink39.xml"/><Relationship Id="rId29" Type="http://schemas.openxmlformats.org/officeDocument/2006/relationships/image" Target="../media/image52.png"/><Relationship Id="rId250" Type="http://schemas.openxmlformats.org/officeDocument/2006/relationships/customXml" Target="../ink/ink163.xml"/><Relationship Id="rId255" Type="http://schemas.openxmlformats.org/officeDocument/2006/relationships/image" Target="../media/image165.png"/><Relationship Id="rId271" Type="http://schemas.openxmlformats.org/officeDocument/2006/relationships/image" Target="../media/image173.png"/><Relationship Id="rId276" Type="http://schemas.openxmlformats.org/officeDocument/2006/relationships/customXml" Target="../ink/ink176.xml"/><Relationship Id="rId292" Type="http://schemas.openxmlformats.org/officeDocument/2006/relationships/customXml" Target="../ink/ink184.xml"/><Relationship Id="rId297" Type="http://schemas.openxmlformats.org/officeDocument/2006/relationships/image" Target="../media/image186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0.png"/><Relationship Id="rId66" Type="http://schemas.openxmlformats.org/officeDocument/2006/relationships/customXml" Target="../ink/ink71.xml"/><Relationship Id="rId87" Type="http://schemas.openxmlformats.org/officeDocument/2006/relationships/image" Target="../media/image81.png"/><Relationship Id="rId110" Type="http://schemas.openxmlformats.org/officeDocument/2006/relationships/customXml" Target="../ink/ink93.xml"/><Relationship Id="rId115" Type="http://schemas.openxmlformats.org/officeDocument/2006/relationships/image" Target="../media/image95.png"/><Relationship Id="rId131" Type="http://schemas.openxmlformats.org/officeDocument/2006/relationships/image" Target="../media/image103.png"/><Relationship Id="rId136" Type="http://schemas.openxmlformats.org/officeDocument/2006/relationships/customXml" Target="../ink/ink106.xml"/><Relationship Id="rId157" Type="http://schemas.openxmlformats.org/officeDocument/2006/relationships/image" Target="../media/image116.png"/><Relationship Id="rId178" Type="http://schemas.openxmlformats.org/officeDocument/2006/relationships/customXml" Target="../ink/ink127.xml"/><Relationship Id="rId301" Type="http://schemas.openxmlformats.org/officeDocument/2006/relationships/image" Target="../media/image188.png"/><Relationship Id="rId61" Type="http://schemas.openxmlformats.org/officeDocument/2006/relationships/image" Target="../media/image68.png"/><Relationship Id="rId82" Type="http://schemas.openxmlformats.org/officeDocument/2006/relationships/customXml" Target="../ink/ink79.xml"/><Relationship Id="rId152" Type="http://schemas.openxmlformats.org/officeDocument/2006/relationships/customXml" Target="../ink/ink114.xml"/><Relationship Id="rId173" Type="http://schemas.openxmlformats.org/officeDocument/2006/relationships/image" Target="../media/image124.png"/><Relationship Id="rId194" Type="http://schemas.openxmlformats.org/officeDocument/2006/relationships/customXml" Target="../ink/ink135.xml"/><Relationship Id="rId199" Type="http://schemas.openxmlformats.org/officeDocument/2006/relationships/image" Target="../media/image137.png"/><Relationship Id="rId203" Type="http://schemas.openxmlformats.org/officeDocument/2006/relationships/image" Target="../media/image139.png"/><Relationship Id="rId208" Type="http://schemas.openxmlformats.org/officeDocument/2006/relationships/customXml" Target="../ink/ink142.xml"/><Relationship Id="rId229" Type="http://schemas.openxmlformats.org/officeDocument/2006/relationships/image" Target="../media/image152.png"/><Relationship Id="rId19" Type="http://schemas.openxmlformats.org/officeDocument/2006/relationships/image" Target="../media/image47.png"/><Relationship Id="rId224" Type="http://schemas.openxmlformats.org/officeDocument/2006/relationships/customXml" Target="../ink/ink150.xml"/><Relationship Id="rId240" Type="http://schemas.openxmlformats.org/officeDocument/2006/relationships/customXml" Target="../ink/ink158.xml"/><Relationship Id="rId245" Type="http://schemas.openxmlformats.org/officeDocument/2006/relationships/image" Target="../media/image160.png"/><Relationship Id="rId261" Type="http://schemas.openxmlformats.org/officeDocument/2006/relationships/image" Target="../media/image168.png"/><Relationship Id="rId266" Type="http://schemas.openxmlformats.org/officeDocument/2006/relationships/customXml" Target="../ink/ink171.xml"/><Relationship Id="rId287" Type="http://schemas.openxmlformats.org/officeDocument/2006/relationships/image" Target="../media/image181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5.png"/><Relationship Id="rId56" Type="http://schemas.openxmlformats.org/officeDocument/2006/relationships/customXml" Target="../ink/ink66.xml"/><Relationship Id="rId77" Type="http://schemas.openxmlformats.org/officeDocument/2006/relationships/image" Target="../media/image76.png"/><Relationship Id="rId100" Type="http://schemas.openxmlformats.org/officeDocument/2006/relationships/customXml" Target="../ink/ink88.xml"/><Relationship Id="rId105" Type="http://schemas.openxmlformats.org/officeDocument/2006/relationships/image" Target="../media/image90.png"/><Relationship Id="rId126" Type="http://schemas.openxmlformats.org/officeDocument/2006/relationships/customXml" Target="../ink/ink101.xml"/><Relationship Id="rId147" Type="http://schemas.openxmlformats.org/officeDocument/2006/relationships/image" Target="../media/image111.png"/><Relationship Id="rId168" Type="http://schemas.openxmlformats.org/officeDocument/2006/relationships/customXml" Target="../ink/ink122.xml"/><Relationship Id="rId282" Type="http://schemas.openxmlformats.org/officeDocument/2006/relationships/customXml" Target="../ink/ink179.xml"/><Relationship Id="rId8" Type="http://schemas.openxmlformats.org/officeDocument/2006/relationships/customXml" Target="../ink/ink42.xml"/><Relationship Id="rId51" Type="http://schemas.openxmlformats.org/officeDocument/2006/relationships/image" Target="../media/image63.png"/><Relationship Id="rId72" Type="http://schemas.openxmlformats.org/officeDocument/2006/relationships/customXml" Target="../ink/ink74.xml"/><Relationship Id="rId93" Type="http://schemas.openxmlformats.org/officeDocument/2006/relationships/image" Target="../media/image84.png"/><Relationship Id="rId98" Type="http://schemas.openxmlformats.org/officeDocument/2006/relationships/customXml" Target="../ink/ink87.xml"/><Relationship Id="rId121" Type="http://schemas.openxmlformats.org/officeDocument/2006/relationships/image" Target="../media/image98.png"/><Relationship Id="rId142" Type="http://schemas.openxmlformats.org/officeDocument/2006/relationships/customXml" Target="../ink/ink109.xml"/><Relationship Id="rId163" Type="http://schemas.openxmlformats.org/officeDocument/2006/relationships/image" Target="../media/image119.png"/><Relationship Id="rId184" Type="http://schemas.openxmlformats.org/officeDocument/2006/relationships/customXml" Target="../ink/ink130.xml"/><Relationship Id="rId189" Type="http://schemas.openxmlformats.org/officeDocument/2006/relationships/image" Target="../media/image132.png"/><Relationship Id="rId219" Type="http://schemas.openxmlformats.org/officeDocument/2006/relationships/image" Target="../media/image147.png"/><Relationship Id="rId3" Type="http://schemas.openxmlformats.org/officeDocument/2006/relationships/image" Target="../media/image39.png"/><Relationship Id="rId214" Type="http://schemas.openxmlformats.org/officeDocument/2006/relationships/customXml" Target="../ink/ink145.xml"/><Relationship Id="rId230" Type="http://schemas.openxmlformats.org/officeDocument/2006/relationships/customXml" Target="../ink/ink153.xml"/><Relationship Id="rId235" Type="http://schemas.openxmlformats.org/officeDocument/2006/relationships/image" Target="../media/image155.png"/><Relationship Id="rId251" Type="http://schemas.openxmlformats.org/officeDocument/2006/relationships/image" Target="../media/image163.png"/><Relationship Id="rId256" Type="http://schemas.openxmlformats.org/officeDocument/2006/relationships/customXml" Target="../ink/ink166.xml"/><Relationship Id="rId277" Type="http://schemas.openxmlformats.org/officeDocument/2006/relationships/image" Target="../media/image176.png"/><Relationship Id="rId298" Type="http://schemas.openxmlformats.org/officeDocument/2006/relationships/customXml" Target="../ink/ink187.xml"/><Relationship Id="rId25" Type="http://schemas.openxmlformats.org/officeDocument/2006/relationships/image" Target="../media/image50.png"/><Relationship Id="rId46" Type="http://schemas.openxmlformats.org/officeDocument/2006/relationships/customXml" Target="../ink/ink61.xml"/><Relationship Id="rId67" Type="http://schemas.openxmlformats.org/officeDocument/2006/relationships/image" Target="../media/image71.png"/><Relationship Id="rId116" Type="http://schemas.openxmlformats.org/officeDocument/2006/relationships/customXml" Target="../ink/ink96.xml"/><Relationship Id="rId137" Type="http://schemas.openxmlformats.org/officeDocument/2006/relationships/image" Target="../media/image106.png"/><Relationship Id="rId158" Type="http://schemas.openxmlformats.org/officeDocument/2006/relationships/customXml" Target="../ink/ink117.xml"/><Relationship Id="rId272" Type="http://schemas.openxmlformats.org/officeDocument/2006/relationships/customXml" Target="../ink/ink174.xml"/><Relationship Id="rId293" Type="http://schemas.openxmlformats.org/officeDocument/2006/relationships/image" Target="../media/image184.png"/><Relationship Id="rId20" Type="http://schemas.openxmlformats.org/officeDocument/2006/relationships/customXml" Target="../ink/ink48.xml"/><Relationship Id="rId41" Type="http://schemas.openxmlformats.org/officeDocument/2006/relationships/image" Target="../media/image58.png"/><Relationship Id="rId62" Type="http://schemas.openxmlformats.org/officeDocument/2006/relationships/customXml" Target="../ink/ink69.xml"/><Relationship Id="rId83" Type="http://schemas.openxmlformats.org/officeDocument/2006/relationships/image" Target="../media/image79.png"/><Relationship Id="rId88" Type="http://schemas.openxmlformats.org/officeDocument/2006/relationships/customXml" Target="../ink/ink82.xml"/><Relationship Id="rId111" Type="http://schemas.openxmlformats.org/officeDocument/2006/relationships/image" Target="../media/image93.png"/><Relationship Id="rId132" Type="http://schemas.openxmlformats.org/officeDocument/2006/relationships/customXml" Target="../ink/ink104.xml"/><Relationship Id="rId153" Type="http://schemas.openxmlformats.org/officeDocument/2006/relationships/image" Target="../media/image114.png"/><Relationship Id="rId174" Type="http://schemas.openxmlformats.org/officeDocument/2006/relationships/customXml" Target="../ink/ink125.xml"/><Relationship Id="rId179" Type="http://schemas.openxmlformats.org/officeDocument/2006/relationships/image" Target="../media/image127.png"/><Relationship Id="rId195" Type="http://schemas.openxmlformats.org/officeDocument/2006/relationships/image" Target="../media/image135.png"/><Relationship Id="rId209" Type="http://schemas.openxmlformats.org/officeDocument/2006/relationships/image" Target="../media/image142.png"/><Relationship Id="rId190" Type="http://schemas.openxmlformats.org/officeDocument/2006/relationships/customXml" Target="../ink/ink133.xml"/><Relationship Id="rId204" Type="http://schemas.openxmlformats.org/officeDocument/2006/relationships/customXml" Target="../ink/ink140.xml"/><Relationship Id="rId220" Type="http://schemas.openxmlformats.org/officeDocument/2006/relationships/customXml" Target="../ink/ink148.xml"/><Relationship Id="rId225" Type="http://schemas.openxmlformats.org/officeDocument/2006/relationships/image" Target="../media/image150.png"/><Relationship Id="rId241" Type="http://schemas.openxmlformats.org/officeDocument/2006/relationships/image" Target="../media/image158.png"/><Relationship Id="rId246" Type="http://schemas.openxmlformats.org/officeDocument/2006/relationships/customXml" Target="../ink/ink161.xml"/><Relationship Id="rId267" Type="http://schemas.openxmlformats.org/officeDocument/2006/relationships/image" Target="../media/image171.png"/><Relationship Id="rId288" Type="http://schemas.openxmlformats.org/officeDocument/2006/relationships/customXml" Target="../ink/ink182.xml"/><Relationship Id="rId15" Type="http://schemas.openxmlformats.org/officeDocument/2006/relationships/image" Target="../media/image45.png"/><Relationship Id="rId36" Type="http://schemas.openxmlformats.org/officeDocument/2006/relationships/customXml" Target="../ink/ink56.xml"/><Relationship Id="rId57" Type="http://schemas.openxmlformats.org/officeDocument/2006/relationships/image" Target="../media/image66.png"/><Relationship Id="rId106" Type="http://schemas.openxmlformats.org/officeDocument/2006/relationships/customXml" Target="../ink/ink91.xml"/><Relationship Id="rId127" Type="http://schemas.openxmlformats.org/officeDocument/2006/relationships/image" Target="../media/image101.png"/><Relationship Id="rId262" Type="http://schemas.openxmlformats.org/officeDocument/2006/relationships/customXml" Target="../ink/ink169.xml"/><Relationship Id="rId283" Type="http://schemas.openxmlformats.org/officeDocument/2006/relationships/image" Target="../media/image179.png"/><Relationship Id="rId10" Type="http://schemas.openxmlformats.org/officeDocument/2006/relationships/customXml" Target="../ink/ink43.xml"/><Relationship Id="rId31" Type="http://schemas.openxmlformats.org/officeDocument/2006/relationships/image" Target="../media/image53.png"/><Relationship Id="rId52" Type="http://schemas.openxmlformats.org/officeDocument/2006/relationships/customXml" Target="../ink/ink64.xml"/><Relationship Id="rId73" Type="http://schemas.openxmlformats.org/officeDocument/2006/relationships/image" Target="../media/image74.png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../media/image87.png"/><Relationship Id="rId101" Type="http://schemas.openxmlformats.org/officeDocument/2006/relationships/image" Target="../media/image88.png"/><Relationship Id="rId122" Type="http://schemas.openxmlformats.org/officeDocument/2006/relationships/customXml" Target="../ink/ink99.xml"/><Relationship Id="rId143" Type="http://schemas.openxmlformats.org/officeDocument/2006/relationships/image" Target="../media/image109.png"/><Relationship Id="rId148" Type="http://schemas.openxmlformats.org/officeDocument/2006/relationships/customXml" Target="../ink/ink112.xml"/><Relationship Id="rId164" Type="http://schemas.openxmlformats.org/officeDocument/2006/relationships/customXml" Target="../ink/ink120.xml"/><Relationship Id="rId169" Type="http://schemas.openxmlformats.org/officeDocument/2006/relationships/image" Target="../media/image122.png"/><Relationship Id="rId185" Type="http://schemas.openxmlformats.org/officeDocument/2006/relationships/image" Target="../media/image130.png"/><Relationship Id="rId4" Type="http://schemas.openxmlformats.org/officeDocument/2006/relationships/customXml" Target="../ink/ink40.xml"/><Relationship Id="rId9" Type="http://schemas.openxmlformats.org/officeDocument/2006/relationships/image" Target="../media/image42.png"/><Relationship Id="rId180" Type="http://schemas.openxmlformats.org/officeDocument/2006/relationships/customXml" Target="../ink/ink128.xml"/><Relationship Id="rId210" Type="http://schemas.openxmlformats.org/officeDocument/2006/relationships/customXml" Target="../ink/ink143.xml"/><Relationship Id="rId215" Type="http://schemas.openxmlformats.org/officeDocument/2006/relationships/image" Target="../media/image145.png"/><Relationship Id="rId236" Type="http://schemas.openxmlformats.org/officeDocument/2006/relationships/customXml" Target="../ink/ink156.xml"/><Relationship Id="rId257" Type="http://schemas.openxmlformats.org/officeDocument/2006/relationships/image" Target="../media/image166.png"/><Relationship Id="rId278" Type="http://schemas.openxmlformats.org/officeDocument/2006/relationships/customXml" Target="../ink/ink177.xml"/><Relationship Id="rId26" Type="http://schemas.openxmlformats.org/officeDocument/2006/relationships/customXml" Target="../ink/ink51.xml"/><Relationship Id="rId231" Type="http://schemas.openxmlformats.org/officeDocument/2006/relationships/image" Target="../media/image153.png"/><Relationship Id="rId252" Type="http://schemas.openxmlformats.org/officeDocument/2006/relationships/customXml" Target="../ink/ink164.xml"/><Relationship Id="rId273" Type="http://schemas.openxmlformats.org/officeDocument/2006/relationships/image" Target="../media/image174.png"/><Relationship Id="rId294" Type="http://schemas.openxmlformats.org/officeDocument/2006/relationships/customXml" Target="../ink/ink185.xml"/><Relationship Id="rId47" Type="http://schemas.openxmlformats.org/officeDocument/2006/relationships/image" Target="../media/image61.png"/><Relationship Id="rId68" Type="http://schemas.openxmlformats.org/officeDocument/2006/relationships/customXml" Target="../ink/ink72.xml"/><Relationship Id="rId89" Type="http://schemas.openxmlformats.org/officeDocument/2006/relationships/image" Target="../media/image82.png"/><Relationship Id="rId112" Type="http://schemas.openxmlformats.org/officeDocument/2006/relationships/customXml" Target="../ink/ink94.xml"/><Relationship Id="rId133" Type="http://schemas.openxmlformats.org/officeDocument/2006/relationships/image" Target="../media/image104.png"/><Relationship Id="rId154" Type="http://schemas.openxmlformats.org/officeDocument/2006/relationships/customXml" Target="../ink/ink115.xml"/><Relationship Id="rId175" Type="http://schemas.openxmlformats.org/officeDocument/2006/relationships/image" Target="../media/image125.png"/><Relationship Id="rId196" Type="http://schemas.openxmlformats.org/officeDocument/2006/relationships/customXml" Target="../ink/ink136.xml"/><Relationship Id="rId200" Type="http://schemas.openxmlformats.org/officeDocument/2006/relationships/customXml" Target="../ink/ink138.xml"/><Relationship Id="rId16" Type="http://schemas.openxmlformats.org/officeDocument/2006/relationships/customXml" Target="../ink/ink46.xml"/><Relationship Id="rId221" Type="http://schemas.openxmlformats.org/officeDocument/2006/relationships/image" Target="../media/image148.png"/><Relationship Id="rId242" Type="http://schemas.openxmlformats.org/officeDocument/2006/relationships/customXml" Target="../ink/ink159.xml"/><Relationship Id="rId263" Type="http://schemas.openxmlformats.org/officeDocument/2006/relationships/image" Target="../media/image169.png"/><Relationship Id="rId284" Type="http://schemas.openxmlformats.org/officeDocument/2006/relationships/customXml" Target="../ink/ink180.xml"/><Relationship Id="rId37" Type="http://schemas.openxmlformats.org/officeDocument/2006/relationships/image" Target="../media/image56.png"/><Relationship Id="rId58" Type="http://schemas.openxmlformats.org/officeDocument/2006/relationships/customXml" Target="../ink/ink67.xml"/><Relationship Id="rId79" Type="http://schemas.openxmlformats.org/officeDocument/2006/relationships/image" Target="../media/image77.png"/><Relationship Id="rId102" Type="http://schemas.openxmlformats.org/officeDocument/2006/relationships/customXml" Target="../ink/ink89.xml"/><Relationship Id="rId123" Type="http://schemas.openxmlformats.org/officeDocument/2006/relationships/image" Target="../media/image99.png"/><Relationship Id="rId144" Type="http://schemas.openxmlformats.org/officeDocument/2006/relationships/customXml" Target="../ink/ink110.xml"/><Relationship Id="rId90" Type="http://schemas.openxmlformats.org/officeDocument/2006/relationships/customXml" Target="../ink/ink83.xml"/><Relationship Id="rId165" Type="http://schemas.openxmlformats.org/officeDocument/2006/relationships/image" Target="../media/image120.png"/><Relationship Id="rId186" Type="http://schemas.openxmlformats.org/officeDocument/2006/relationships/customXml" Target="../ink/ink131.xml"/><Relationship Id="rId211" Type="http://schemas.openxmlformats.org/officeDocument/2006/relationships/image" Target="../media/image143.png"/><Relationship Id="rId232" Type="http://schemas.openxmlformats.org/officeDocument/2006/relationships/customXml" Target="../ink/ink154.xml"/><Relationship Id="rId253" Type="http://schemas.openxmlformats.org/officeDocument/2006/relationships/image" Target="../media/image164.png"/><Relationship Id="rId274" Type="http://schemas.openxmlformats.org/officeDocument/2006/relationships/customXml" Target="../ink/ink175.xml"/><Relationship Id="rId295" Type="http://schemas.openxmlformats.org/officeDocument/2006/relationships/image" Target="../media/image185.png"/><Relationship Id="rId27" Type="http://schemas.openxmlformats.org/officeDocument/2006/relationships/image" Target="../media/image51.png"/><Relationship Id="rId48" Type="http://schemas.openxmlformats.org/officeDocument/2006/relationships/customXml" Target="../ink/ink62.xml"/><Relationship Id="rId69" Type="http://schemas.openxmlformats.org/officeDocument/2006/relationships/image" Target="../media/image72.png"/><Relationship Id="rId113" Type="http://schemas.openxmlformats.org/officeDocument/2006/relationships/image" Target="../media/image94.png"/><Relationship Id="rId134" Type="http://schemas.openxmlformats.org/officeDocument/2006/relationships/customXml" Target="../ink/ink105.xml"/><Relationship Id="rId80" Type="http://schemas.openxmlformats.org/officeDocument/2006/relationships/customXml" Target="../ink/ink78.xml"/><Relationship Id="rId155" Type="http://schemas.openxmlformats.org/officeDocument/2006/relationships/image" Target="../media/image115.png"/><Relationship Id="rId176" Type="http://schemas.openxmlformats.org/officeDocument/2006/relationships/customXml" Target="../ink/ink126.xml"/><Relationship Id="rId197" Type="http://schemas.openxmlformats.org/officeDocument/2006/relationships/image" Target="../media/image136.png"/><Relationship Id="rId201" Type="http://schemas.openxmlformats.org/officeDocument/2006/relationships/image" Target="../media/image138.png"/><Relationship Id="rId222" Type="http://schemas.openxmlformats.org/officeDocument/2006/relationships/customXml" Target="../ink/ink149.xml"/><Relationship Id="rId243" Type="http://schemas.openxmlformats.org/officeDocument/2006/relationships/image" Target="../media/image159.png"/><Relationship Id="rId264" Type="http://schemas.openxmlformats.org/officeDocument/2006/relationships/customXml" Target="../ink/ink170.xml"/><Relationship Id="rId285" Type="http://schemas.openxmlformats.org/officeDocument/2006/relationships/image" Target="../media/image180.png"/><Relationship Id="rId17" Type="http://schemas.openxmlformats.org/officeDocument/2006/relationships/image" Target="../media/image46.png"/><Relationship Id="rId38" Type="http://schemas.openxmlformats.org/officeDocument/2006/relationships/customXml" Target="../ink/ink57.xml"/><Relationship Id="rId59" Type="http://schemas.openxmlformats.org/officeDocument/2006/relationships/image" Target="../media/image67.png"/><Relationship Id="rId103" Type="http://schemas.openxmlformats.org/officeDocument/2006/relationships/image" Target="../media/image89.png"/><Relationship Id="rId124" Type="http://schemas.openxmlformats.org/officeDocument/2006/relationships/customXml" Target="../ink/ink100.xml"/><Relationship Id="rId70" Type="http://schemas.openxmlformats.org/officeDocument/2006/relationships/customXml" Target="../ink/ink73.xml"/><Relationship Id="rId91" Type="http://schemas.openxmlformats.org/officeDocument/2006/relationships/image" Target="../media/image83.png"/><Relationship Id="rId145" Type="http://schemas.openxmlformats.org/officeDocument/2006/relationships/image" Target="../media/image110.png"/><Relationship Id="rId166" Type="http://schemas.openxmlformats.org/officeDocument/2006/relationships/customXml" Target="../ink/ink121.xml"/><Relationship Id="rId18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4.xml"/><Relationship Id="rId233" Type="http://schemas.openxmlformats.org/officeDocument/2006/relationships/image" Target="../media/image154.png"/><Relationship Id="rId254" Type="http://schemas.openxmlformats.org/officeDocument/2006/relationships/customXml" Target="../ink/ink165.xml"/><Relationship Id="rId28" Type="http://schemas.openxmlformats.org/officeDocument/2006/relationships/customXml" Target="../ink/ink52.xml"/><Relationship Id="rId49" Type="http://schemas.openxmlformats.org/officeDocument/2006/relationships/image" Target="../media/image62.png"/><Relationship Id="rId114" Type="http://schemas.openxmlformats.org/officeDocument/2006/relationships/customXml" Target="../ink/ink95.xml"/><Relationship Id="rId275" Type="http://schemas.openxmlformats.org/officeDocument/2006/relationships/image" Target="../media/image175.png"/><Relationship Id="rId296" Type="http://schemas.openxmlformats.org/officeDocument/2006/relationships/customXml" Target="../ink/ink186.xml"/><Relationship Id="rId300" Type="http://schemas.openxmlformats.org/officeDocument/2006/relationships/customXml" Target="../ink/ink188.xml"/><Relationship Id="rId60" Type="http://schemas.openxmlformats.org/officeDocument/2006/relationships/customXml" Target="../ink/ink68.xml"/><Relationship Id="rId81" Type="http://schemas.openxmlformats.org/officeDocument/2006/relationships/image" Target="../media/image78.png"/><Relationship Id="rId135" Type="http://schemas.openxmlformats.org/officeDocument/2006/relationships/image" Target="../media/image105.png"/><Relationship Id="rId156" Type="http://schemas.openxmlformats.org/officeDocument/2006/relationships/customXml" Target="../ink/ink116.xml"/><Relationship Id="rId177" Type="http://schemas.openxmlformats.org/officeDocument/2006/relationships/image" Target="../media/image126.png"/><Relationship Id="rId198" Type="http://schemas.openxmlformats.org/officeDocument/2006/relationships/customXml" Target="../ink/ink137.xml"/><Relationship Id="rId202" Type="http://schemas.openxmlformats.org/officeDocument/2006/relationships/customXml" Target="../ink/ink139.xml"/><Relationship Id="rId223" Type="http://schemas.openxmlformats.org/officeDocument/2006/relationships/image" Target="../media/image149.png"/><Relationship Id="rId244" Type="http://schemas.openxmlformats.org/officeDocument/2006/relationships/customXml" Target="../ink/ink160.xml"/><Relationship Id="rId18" Type="http://schemas.openxmlformats.org/officeDocument/2006/relationships/customXml" Target="../ink/ink47.xml"/><Relationship Id="rId39" Type="http://schemas.openxmlformats.org/officeDocument/2006/relationships/image" Target="../media/image57.png"/><Relationship Id="rId265" Type="http://schemas.openxmlformats.org/officeDocument/2006/relationships/image" Target="../media/image170.png"/><Relationship Id="rId286" Type="http://schemas.openxmlformats.org/officeDocument/2006/relationships/customXml" Target="../ink/ink181.xml"/><Relationship Id="rId50" Type="http://schemas.openxmlformats.org/officeDocument/2006/relationships/customXml" Target="../ink/ink63.xml"/><Relationship Id="rId104" Type="http://schemas.openxmlformats.org/officeDocument/2006/relationships/customXml" Target="../ink/ink90.xml"/><Relationship Id="rId125" Type="http://schemas.openxmlformats.org/officeDocument/2006/relationships/image" Target="../media/image100.png"/><Relationship Id="rId146" Type="http://schemas.openxmlformats.org/officeDocument/2006/relationships/customXml" Target="../ink/ink111.xml"/><Relationship Id="rId167" Type="http://schemas.openxmlformats.org/officeDocument/2006/relationships/image" Target="../media/image121.png"/><Relationship Id="rId188" Type="http://schemas.openxmlformats.org/officeDocument/2006/relationships/customXml" Target="../ink/ink132.xml"/><Relationship Id="rId71" Type="http://schemas.openxmlformats.org/officeDocument/2006/relationships/image" Target="../media/image73.png"/><Relationship Id="rId92" Type="http://schemas.openxmlformats.org/officeDocument/2006/relationships/customXml" Target="../ink/ink84.xml"/><Relationship Id="rId213" Type="http://schemas.openxmlformats.org/officeDocument/2006/relationships/image" Target="../media/image144.png"/><Relationship Id="rId234" Type="http://schemas.openxmlformats.org/officeDocument/2006/relationships/customXml" Target="../ink/ink15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117" Type="http://schemas.openxmlformats.org/officeDocument/2006/relationships/image" Target="../media/image246.png"/><Relationship Id="rId21" Type="http://schemas.openxmlformats.org/officeDocument/2006/relationships/image" Target="../media/image198.png"/><Relationship Id="rId42" Type="http://schemas.openxmlformats.org/officeDocument/2006/relationships/customXml" Target="../ink/ink209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32.png"/><Relationship Id="rId112" Type="http://schemas.openxmlformats.org/officeDocument/2006/relationships/customXml" Target="../ink/ink244.xml"/><Relationship Id="rId133" Type="http://schemas.openxmlformats.org/officeDocument/2006/relationships/image" Target="../media/image254.png"/><Relationship Id="rId138" Type="http://schemas.openxmlformats.org/officeDocument/2006/relationships/customXml" Target="../ink/ink257.xml"/><Relationship Id="rId154" Type="http://schemas.openxmlformats.org/officeDocument/2006/relationships/customXml" Target="../ink/ink265.xml"/><Relationship Id="rId159" Type="http://schemas.openxmlformats.org/officeDocument/2006/relationships/image" Target="../media/image267.png"/><Relationship Id="rId16" Type="http://schemas.openxmlformats.org/officeDocument/2006/relationships/customXml" Target="../ink/ink196.xml"/><Relationship Id="rId107" Type="http://schemas.openxmlformats.org/officeDocument/2006/relationships/image" Target="../media/image241.png"/><Relationship Id="rId11" Type="http://schemas.openxmlformats.org/officeDocument/2006/relationships/image" Target="../media/image193.png"/><Relationship Id="rId32" Type="http://schemas.openxmlformats.org/officeDocument/2006/relationships/customXml" Target="../ink/ink204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27.png"/><Relationship Id="rId102" Type="http://schemas.openxmlformats.org/officeDocument/2006/relationships/customXml" Target="../ink/ink239.xml"/><Relationship Id="rId123" Type="http://schemas.openxmlformats.org/officeDocument/2006/relationships/image" Target="../media/image249.png"/><Relationship Id="rId128" Type="http://schemas.openxmlformats.org/officeDocument/2006/relationships/customXml" Target="../ink/ink252.xml"/><Relationship Id="rId144" Type="http://schemas.openxmlformats.org/officeDocument/2006/relationships/customXml" Target="../ink/ink260.xml"/><Relationship Id="rId149" Type="http://schemas.openxmlformats.org/officeDocument/2006/relationships/image" Target="../media/image262.png"/><Relationship Id="rId5" Type="http://schemas.openxmlformats.org/officeDocument/2006/relationships/image" Target="../media/image190.png"/><Relationship Id="rId90" Type="http://schemas.openxmlformats.org/officeDocument/2006/relationships/customXml" Target="../ink/ink233.xml"/><Relationship Id="rId95" Type="http://schemas.openxmlformats.org/officeDocument/2006/relationships/image" Target="../media/image235.png"/><Relationship Id="rId160" Type="http://schemas.openxmlformats.org/officeDocument/2006/relationships/customXml" Target="../ink/ink268.xml"/><Relationship Id="rId165" Type="http://schemas.openxmlformats.org/officeDocument/2006/relationships/image" Target="../media/image270.png"/><Relationship Id="rId22" Type="http://schemas.openxmlformats.org/officeDocument/2006/relationships/customXml" Target="../ink/ink199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18" Type="http://schemas.openxmlformats.org/officeDocument/2006/relationships/customXml" Target="../ink/ink247.xml"/><Relationship Id="rId134" Type="http://schemas.openxmlformats.org/officeDocument/2006/relationships/customXml" Target="../ink/ink255.xml"/><Relationship Id="rId139" Type="http://schemas.openxmlformats.org/officeDocument/2006/relationships/image" Target="../media/image257.png"/><Relationship Id="rId80" Type="http://schemas.openxmlformats.org/officeDocument/2006/relationships/customXml" Target="../ink/ink228.xml"/><Relationship Id="rId85" Type="http://schemas.openxmlformats.org/officeDocument/2006/relationships/image" Target="../media/image230.png"/><Relationship Id="rId150" Type="http://schemas.openxmlformats.org/officeDocument/2006/relationships/customXml" Target="../ink/ink263.xml"/><Relationship Id="rId155" Type="http://schemas.openxmlformats.org/officeDocument/2006/relationships/image" Target="../media/image265.png"/><Relationship Id="rId12" Type="http://schemas.openxmlformats.org/officeDocument/2006/relationships/customXml" Target="../ink/ink194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7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108" Type="http://schemas.openxmlformats.org/officeDocument/2006/relationships/customXml" Target="../ink/ink242.xml"/><Relationship Id="rId124" Type="http://schemas.openxmlformats.org/officeDocument/2006/relationships/customXml" Target="../ink/ink250.xml"/><Relationship Id="rId129" Type="http://schemas.openxmlformats.org/officeDocument/2006/relationships/image" Target="../media/image252.png"/><Relationship Id="rId54" Type="http://schemas.openxmlformats.org/officeDocument/2006/relationships/customXml" Target="../ink/ink215.xml"/><Relationship Id="rId70" Type="http://schemas.openxmlformats.org/officeDocument/2006/relationships/customXml" Target="../ink/ink223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45" Type="http://schemas.openxmlformats.org/officeDocument/2006/relationships/image" Target="../media/image260.png"/><Relationship Id="rId161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6" Type="http://schemas.openxmlformats.org/officeDocument/2006/relationships/customXml" Target="../ink/ink241.xml"/><Relationship Id="rId114" Type="http://schemas.openxmlformats.org/officeDocument/2006/relationships/customXml" Target="../ink/ink245.xml"/><Relationship Id="rId119" Type="http://schemas.openxmlformats.org/officeDocument/2006/relationships/image" Target="../media/image247.png"/><Relationship Id="rId127" Type="http://schemas.openxmlformats.org/officeDocument/2006/relationships/image" Target="../media/image251.png"/><Relationship Id="rId10" Type="http://schemas.openxmlformats.org/officeDocument/2006/relationships/customXml" Target="../ink/ink193.xml"/><Relationship Id="rId31" Type="http://schemas.openxmlformats.org/officeDocument/2006/relationships/image" Target="../media/image203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20.png"/><Relationship Id="rId73" Type="http://schemas.openxmlformats.org/officeDocument/2006/relationships/image" Target="../media/image224.png"/><Relationship Id="rId78" Type="http://schemas.openxmlformats.org/officeDocument/2006/relationships/customXml" Target="../ink/ink227.xml"/><Relationship Id="rId81" Type="http://schemas.openxmlformats.org/officeDocument/2006/relationships/image" Target="../media/image228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49.xml"/><Relationship Id="rId130" Type="http://schemas.openxmlformats.org/officeDocument/2006/relationships/customXml" Target="../ink/ink253.xml"/><Relationship Id="rId135" Type="http://schemas.openxmlformats.org/officeDocument/2006/relationships/image" Target="../media/image255.png"/><Relationship Id="rId143" Type="http://schemas.openxmlformats.org/officeDocument/2006/relationships/image" Target="../media/image259.png"/><Relationship Id="rId148" Type="http://schemas.openxmlformats.org/officeDocument/2006/relationships/customXml" Target="../ink/ink262.xml"/><Relationship Id="rId151" Type="http://schemas.openxmlformats.org/officeDocument/2006/relationships/image" Target="../media/image263.png"/><Relationship Id="rId156" Type="http://schemas.openxmlformats.org/officeDocument/2006/relationships/customXml" Target="../ink/ink266.xml"/><Relationship Id="rId164" Type="http://schemas.openxmlformats.org/officeDocument/2006/relationships/customXml" Target="../ink/ink270.xml"/><Relationship Id="rId4" Type="http://schemas.openxmlformats.org/officeDocument/2006/relationships/customXml" Target="../ink/ink190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197.xml"/><Relationship Id="rId39" Type="http://schemas.openxmlformats.org/officeDocument/2006/relationships/image" Target="../media/image207.png"/><Relationship Id="rId109" Type="http://schemas.openxmlformats.org/officeDocument/2006/relationships/image" Target="../media/image242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5.png"/><Relationship Id="rId76" Type="http://schemas.openxmlformats.org/officeDocument/2006/relationships/customXml" Target="../ink/ink226.xml"/><Relationship Id="rId97" Type="http://schemas.openxmlformats.org/officeDocument/2006/relationships/image" Target="../media/image236.png"/><Relationship Id="rId104" Type="http://schemas.openxmlformats.org/officeDocument/2006/relationships/customXml" Target="../ink/ink240.xml"/><Relationship Id="rId120" Type="http://schemas.openxmlformats.org/officeDocument/2006/relationships/customXml" Target="../ink/ink248.xml"/><Relationship Id="rId125" Type="http://schemas.openxmlformats.org/officeDocument/2006/relationships/image" Target="../media/image250.png"/><Relationship Id="rId141" Type="http://schemas.openxmlformats.org/officeDocument/2006/relationships/image" Target="../media/image258.png"/><Relationship Id="rId146" Type="http://schemas.openxmlformats.org/officeDocument/2006/relationships/customXml" Target="../ink/ink261.xml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4.xml"/><Relationship Id="rId162" Type="http://schemas.openxmlformats.org/officeDocument/2006/relationships/customXml" Target="../ink/ink269.xml"/><Relationship Id="rId2" Type="http://schemas.openxmlformats.org/officeDocument/2006/relationships/customXml" Target="../ink/ink189.xml"/><Relationship Id="rId29" Type="http://schemas.openxmlformats.org/officeDocument/2006/relationships/image" Target="../media/image202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0.png"/><Relationship Id="rId66" Type="http://schemas.openxmlformats.org/officeDocument/2006/relationships/customXml" Target="../ink/ink221.xml"/><Relationship Id="rId87" Type="http://schemas.openxmlformats.org/officeDocument/2006/relationships/image" Target="../media/image231.png"/><Relationship Id="rId110" Type="http://schemas.openxmlformats.org/officeDocument/2006/relationships/customXml" Target="../ink/ink243.xml"/><Relationship Id="rId115" Type="http://schemas.openxmlformats.org/officeDocument/2006/relationships/image" Target="../media/image245.png"/><Relationship Id="rId131" Type="http://schemas.openxmlformats.org/officeDocument/2006/relationships/image" Target="../media/image253.png"/><Relationship Id="rId136" Type="http://schemas.openxmlformats.org/officeDocument/2006/relationships/customXml" Target="../ink/ink256.xml"/><Relationship Id="rId157" Type="http://schemas.openxmlformats.org/officeDocument/2006/relationships/image" Target="../media/image266.png"/><Relationship Id="rId61" Type="http://schemas.openxmlformats.org/officeDocument/2006/relationships/image" Target="../media/image218.png"/><Relationship Id="rId82" Type="http://schemas.openxmlformats.org/officeDocument/2006/relationships/customXml" Target="../ink/ink229.xml"/><Relationship Id="rId152" Type="http://schemas.openxmlformats.org/officeDocument/2006/relationships/customXml" Target="../ink/ink264.xml"/><Relationship Id="rId19" Type="http://schemas.openxmlformats.org/officeDocument/2006/relationships/image" Target="../media/image197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5.png"/><Relationship Id="rId56" Type="http://schemas.openxmlformats.org/officeDocument/2006/relationships/customXml" Target="../ink/ink216.xml"/><Relationship Id="rId77" Type="http://schemas.openxmlformats.org/officeDocument/2006/relationships/image" Target="../media/image226.png"/><Relationship Id="rId100" Type="http://schemas.openxmlformats.org/officeDocument/2006/relationships/customXml" Target="../ink/ink238.xml"/><Relationship Id="rId105" Type="http://schemas.openxmlformats.org/officeDocument/2006/relationships/image" Target="../media/image240.png"/><Relationship Id="rId126" Type="http://schemas.openxmlformats.org/officeDocument/2006/relationships/customXml" Target="../ink/ink251.xml"/><Relationship Id="rId147" Type="http://schemas.openxmlformats.org/officeDocument/2006/relationships/image" Target="../media/image261.png"/><Relationship Id="rId8" Type="http://schemas.openxmlformats.org/officeDocument/2006/relationships/customXml" Target="../ink/ink192.xml"/><Relationship Id="rId51" Type="http://schemas.openxmlformats.org/officeDocument/2006/relationships/image" Target="../media/image213.png"/><Relationship Id="rId72" Type="http://schemas.openxmlformats.org/officeDocument/2006/relationships/customXml" Target="../ink/ink224.xml"/><Relationship Id="rId93" Type="http://schemas.openxmlformats.org/officeDocument/2006/relationships/image" Target="../media/image234.png"/><Relationship Id="rId98" Type="http://schemas.openxmlformats.org/officeDocument/2006/relationships/customXml" Target="../ink/ink237.xml"/><Relationship Id="rId121" Type="http://schemas.openxmlformats.org/officeDocument/2006/relationships/image" Target="../media/image248.png"/><Relationship Id="rId142" Type="http://schemas.openxmlformats.org/officeDocument/2006/relationships/customXml" Target="../ink/ink259.xml"/><Relationship Id="rId163" Type="http://schemas.openxmlformats.org/officeDocument/2006/relationships/image" Target="../media/image269.png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11.xml"/><Relationship Id="rId67" Type="http://schemas.openxmlformats.org/officeDocument/2006/relationships/image" Target="../media/image221.png"/><Relationship Id="rId116" Type="http://schemas.openxmlformats.org/officeDocument/2006/relationships/customXml" Target="../ink/ink246.xml"/><Relationship Id="rId137" Type="http://schemas.openxmlformats.org/officeDocument/2006/relationships/image" Target="../media/image256.png"/><Relationship Id="rId158" Type="http://schemas.openxmlformats.org/officeDocument/2006/relationships/customXml" Target="../ink/ink267.xml"/><Relationship Id="rId20" Type="http://schemas.openxmlformats.org/officeDocument/2006/relationships/customXml" Target="../ink/ink198.xml"/><Relationship Id="rId41" Type="http://schemas.openxmlformats.org/officeDocument/2006/relationships/image" Target="../media/image208.png"/><Relationship Id="rId62" Type="http://schemas.openxmlformats.org/officeDocument/2006/relationships/customXml" Target="../ink/ink219.xml"/><Relationship Id="rId83" Type="http://schemas.openxmlformats.org/officeDocument/2006/relationships/image" Target="../media/image229.png"/><Relationship Id="rId88" Type="http://schemas.openxmlformats.org/officeDocument/2006/relationships/customXml" Target="../ink/ink232.xml"/><Relationship Id="rId111" Type="http://schemas.openxmlformats.org/officeDocument/2006/relationships/image" Target="../media/image243.png"/><Relationship Id="rId132" Type="http://schemas.openxmlformats.org/officeDocument/2006/relationships/customXml" Target="../ink/ink254.xml"/><Relationship Id="rId153" Type="http://schemas.openxmlformats.org/officeDocument/2006/relationships/image" Target="../media/image26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52ED-34A0-4E8D-7B85-E6D17A398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5C47-A001-FFEC-2C54-852BBA3CA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EF0A-35EB-0E3A-3A9D-E47A1B9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SLA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757-5280-759A-18DF-5BF77DB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Ex: Web App writes the data to Azure SQL Database</a:t>
            </a:r>
          </a:p>
          <a:p>
            <a:r>
              <a:rPr lang="en-IN" dirty="0"/>
              <a:t>Azure App Service = 99.95%</a:t>
            </a:r>
          </a:p>
          <a:p>
            <a:r>
              <a:rPr lang="en-IN" dirty="0"/>
              <a:t>SQL Database = 99.99%</a:t>
            </a:r>
          </a:p>
          <a:p>
            <a:r>
              <a:rPr lang="en-IN" dirty="0"/>
              <a:t>Composite SLA = 99.95% x 99.99% = 99.94%</a:t>
            </a:r>
          </a:p>
          <a:p>
            <a:r>
              <a:rPr lang="en-IN" dirty="0"/>
              <a:t>SQL Database is unavailable, Add queue – transactions can get stored in the queue</a:t>
            </a:r>
          </a:p>
          <a:p>
            <a:r>
              <a:rPr lang="en-IN" dirty="0"/>
              <a:t>Service Bus Queue = 99.9%</a:t>
            </a:r>
          </a:p>
          <a:p>
            <a:r>
              <a:rPr lang="en-IN" dirty="0"/>
              <a:t>Web App AND (Database OR Queue) ~ 99.95%</a:t>
            </a:r>
          </a:p>
        </p:txBody>
      </p:sp>
    </p:spTree>
    <p:extLst>
      <p:ext uri="{BB962C8B-B14F-4D97-AF65-F5344CB8AC3E}">
        <p14:creationId xmlns:p14="http://schemas.microsoft.com/office/powerpoint/2010/main" val="40955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448C-1ADA-5E7D-24E4-EB053F28F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CDA0-DCAA-2636-BF7C-1DB0E9E5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E2D-A83C-211B-126E-A4DE614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Mode Analysis (FMA)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180-DD19-2F35-E8BE-63FC1A6F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for building resiliency into an application early in the design stage.</a:t>
            </a:r>
          </a:p>
          <a:p>
            <a:r>
              <a:rPr lang="en-IN" dirty="0"/>
              <a:t>Identify what types of failures an application might experience</a:t>
            </a:r>
          </a:p>
          <a:p>
            <a:r>
              <a:rPr lang="en-IN" dirty="0"/>
              <a:t>Capture the potential effects and impact of each type of failures</a:t>
            </a:r>
          </a:p>
          <a:p>
            <a:r>
              <a:rPr lang="en-IN" dirty="0"/>
              <a:t>Identify the recovery strategies</a:t>
            </a:r>
          </a:p>
        </p:txBody>
      </p:sp>
    </p:spTree>
    <p:extLst>
      <p:ext uri="{BB962C8B-B14F-4D97-AF65-F5344CB8AC3E}">
        <p14:creationId xmlns:p14="http://schemas.microsoft.com/office/powerpoint/2010/main" val="13274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83FD-5AF0-721B-5C56-E1D4D139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9AB-42E6-F2EF-DB27-F9CA3B72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 Failed</a:t>
            </a:r>
          </a:p>
          <a:p>
            <a:r>
              <a:rPr lang="en-IN" dirty="0"/>
              <a:t>Application server running slow – 503</a:t>
            </a:r>
          </a:p>
          <a:p>
            <a:r>
              <a:rPr lang="en-IN" dirty="0"/>
              <a:t>Payment Outage</a:t>
            </a:r>
          </a:p>
          <a:p>
            <a:r>
              <a:rPr lang="en-IN" dirty="0"/>
              <a:t>Page not found</a:t>
            </a:r>
          </a:p>
          <a:p>
            <a:r>
              <a:rPr lang="en-IN" dirty="0"/>
              <a:t>Downtime</a:t>
            </a:r>
          </a:p>
          <a:p>
            <a:r>
              <a:rPr lang="en-IN" dirty="0"/>
              <a:t>Sessions not maintained</a:t>
            </a:r>
          </a:p>
          <a:p>
            <a:r>
              <a:rPr lang="en-IN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39647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C378-7D06-05A6-8B57-5218AF74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2944-AB64-477B-F94F-EB5C75CF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not reachable – 404, 5xx – HA, scalability</a:t>
            </a:r>
          </a:p>
          <a:p>
            <a:r>
              <a:rPr lang="en-IN" dirty="0"/>
              <a:t>Slow response from some pages – throttling – 428 – too many request – scalable, DDoS</a:t>
            </a:r>
          </a:p>
          <a:p>
            <a:r>
              <a:rPr lang="en-IN" dirty="0"/>
              <a:t>Authentication – HTTP 401 (unauthorized), HTTPS, SSL Certificate</a:t>
            </a:r>
          </a:p>
          <a:p>
            <a:r>
              <a:rPr lang="en-IN" dirty="0"/>
              <a:t>Website not being browser compatible – Application Design, Responsive</a:t>
            </a:r>
          </a:p>
          <a:p>
            <a:r>
              <a:rPr lang="en-IN" dirty="0"/>
              <a:t>Component Failure – Individually FMA for components</a:t>
            </a:r>
          </a:p>
          <a:p>
            <a:r>
              <a:rPr lang="en-IN" dirty="0"/>
              <a:t>Integration Service – DB, Messaging, LB</a:t>
            </a:r>
          </a:p>
          <a:p>
            <a:r>
              <a:rPr lang="en-IN" dirty="0"/>
              <a:t>DDoS – Basic, Application level attacks you should take care.</a:t>
            </a:r>
          </a:p>
        </p:txBody>
      </p:sp>
    </p:spTree>
    <p:extLst>
      <p:ext uri="{BB962C8B-B14F-4D97-AF65-F5344CB8AC3E}">
        <p14:creationId xmlns:p14="http://schemas.microsoft.com/office/powerpoint/2010/main" val="251082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B0C-DF76-DB31-86E8-17D1333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a Single Point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3E91-4FBE-FFD2-55F3-60823FD4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VM - SLA with Premium Disk - 99.90%</a:t>
            </a:r>
          </a:p>
          <a:p>
            <a:r>
              <a:rPr lang="en-IN" dirty="0"/>
              <a:t>Availability Sets – Fault Domains and Update Domains – 1 Single DC</a:t>
            </a:r>
            <a:br>
              <a:rPr lang="en-IN" dirty="0"/>
            </a:br>
            <a:r>
              <a:rPr lang="en-IN" dirty="0"/>
              <a:t>	Ex: 2 Web Server and 2 Database Servers</a:t>
            </a:r>
          </a:p>
          <a:p>
            <a:r>
              <a:rPr lang="en-IN" dirty="0"/>
              <a:t>Availability Zones</a:t>
            </a:r>
          </a:p>
          <a:p>
            <a:r>
              <a:rPr lang="en-IN" dirty="0"/>
              <a:t>Azure Site Recovery</a:t>
            </a:r>
          </a:p>
          <a:p>
            <a:r>
              <a:rPr lang="en-IN" dirty="0"/>
              <a:t>Paired Regions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889C9-BDB3-BCA1-B2A6-E44E297E04E7}"/>
              </a:ext>
            </a:extLst>
          </p:cNvPr>
          <p:cNvGrpSpPr/>
          <p:nvPr/>
        </p:nvGrpSpPr>
        <p:grpSpPr>
          <a:xfrm>
            <a:off x="7331487" y="3271721"/>
            <a:ext cx="2822400" cy="2305800"/>
            <a:chOff x="7331487" y="3271721"/>
            <a:chExt cx="2822400" cy="23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14:cNvPr>
                <p14:cNvContentPartPr/>
                <p14:nvPr/>
              </p14:nvContentPartPr>
              <p14:xfrm>
                <a:off x="7472967" y="3355601"/>
                <a:ext cx="72360" cy="21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43B691-3F9F-3660-73D4-7DBB9F5395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4327" y="3346961"/>
                  <a:ext cx="9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14:cNvPr>
                <p14:cNvContentPartPr/>
                <p14:nvPr/>
              </p14:nvContentPartPr>
              <p14:xfrm>
                <a:off x="7494567" y="3373601"/>
                <a:ext cx="339480" cy="183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409406-548F-043D-F949-6CD02E145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85567" y="3364601"/>
                  <a:ext cx="35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14:cNvPr>
                <p14:cNvContentPartPr/>
                <p14:nvPr/>
              </p14:nvContentPartPr>
              <p14:xfrm>
                <a:off x="7331487" y="3638561"/>
                <a:ext cx="978120" cy="179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5571A-ACA1-64B2-132C-56BA3F984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2487" y="3629921"/>
                  <a:ext cx="995760" cy="18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14:cNvPr>
                <p14:cNvContentPartPr/>
                <p14:nvPr/>
              </p14:nvContentPartPr>
              <p14:xfrm>
                <a:off x="7332207" y="3697601"/>
                <a:ext cx="945000" cy="182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9DB089-F5AB-8AAB-A232-3D6BE9557A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3207" y="3688601"/>
                  <a:ext cx="962640" cy="18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14:cNvPr>
                <p14:cNvContentPartPr/>
                <p14:nvPr/>
              </p14:nvContentPartPr>
              <p14:xfrm>
                <a:off x="8249127" y="5435321"/>
                <a:ext cx="73800" cy="5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6B1D2-BAE5-C488-5078-7E21611D8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40127" y="5426681"/>
                  <a:ext cx="91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14:cNvPr>
                <p14:cNvContentPartPr/>
                <p14:nvPr/>
              </p14:nvContentPartPr>
              <p14:xfrm>
                <a:off x="7508607" y="4090001"/>
                <a:ext cx="129600" cy="15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8506A6-D17E-759C-2DA6-E220B468BC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967" y="4081361"/>
                  <a:ext cx="14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14:cNvPr>
                <p14:cNvContentPartPr/>
                <p14:nvPr/>
              </p14:nvContentPartPr>
              <p14:xfrm>
                <a:off x="7714167" y="4057961"/>
                <a:ext cx="82080" cy="17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595AC-0DA6-3C35-733C-541A3C2A03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5167" y="4048961"/>
                  <a:ext cx="99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14:cNvPr>
                <p14:cNvContentPartPr/>
                <p14:nvPr/>
              </p14:nvContentPartPr>
              <p14:xfrm>
                <a:off x="7745487" y="4063721"/>
                <a:ext cx="162000" cy="17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4A6AA-EC17-A9DF-A287-5991F6FB80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6487" y="4054721"/>
                  <a:ext cx="179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14:cNvPr>
                <p14:cNvContentPartPr/>
                <p14:nvPr/>
              </p14:nvContentPartPr>
              <p14:xfrm>
                <a:off x="7746927" y="4769681"/>
                <a:ext cx="24120" cy="133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3F9539-C9F0-62E9-1E58-8936D9C556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8287" y="4761041"/>
                  <a:ext cx="4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14:cNvPr>
                <p14:cNvContentPartPr/>
                <p14:nvPr/>
              </p14:nvContentPartPr>
              <p14:xfrm>
                <a:off x="7688607" y="4793441"/>
                <a:ext cx="129600" cy="7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67DAFF-4975-BF02-1E0A-DE1DD3A2B5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9607" y="4784441"/>
                  <a:ext cx="14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14:cNvPr>
                <p14:cNvContentPartPr/>
                <p14:nvPr/>
              </p14:nvContentPartPr>
              <p14:xfrm>
                <a:off x="7900287" y="4751681"/>
                <a:ext cx="23400" cy="12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D9C58E-1F37-979E-F457-79B3590922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91647" y="4743041"/>
                  <a:ext cx="41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14:cNvPr>
                <p14:cNvContentPartPr/>
                <p14:nvPr/>
              </p14:nvContentPartPr>
              <p14:xfrm>
                <a:off x="7898487" y="4718201"/>
                <a:ext cx="126000" cy="18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9DDCD-EBA5-AD3D-E77A-539DEE98C8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9847" y="4709561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14:cNvPr>
                <p14:cNvContentPartPr/>
                <p14:nvPr/>
              </p14:nvContentPartPr>
              <p14:xfrm>
                <a:off x="9472767" y="3273161"/>
                <a:ext cx="68400" cy="23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E1A91-E0B1-2C9D-AFF6-C3FBB5F710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767" y="3264161"/>
                  <a:ext cx="86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14:cNvPr>
                <p14:cNvContentPartPr/>
                <p14:nvPr/>
              </p14:nvContentPartPr>
              <p14:xfrm>
                <a:off x="9484287" y="3388001"/>
                <a:ext cx="107640" cy="5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4A3F3-984D-C181-59F1-1902CD45A6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75287" y="3379361"/>
                  <a:ext cx="12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14:cNvPr>
                <p14:cNvContentPartPr/>
                <p14:nvPr/>
              </p14:nvContentPartPr>
              <p14:xfrm>
                <a:off x="9592647" y="3271721"/>
                <a:ext cx="195120" cy="223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E31D7C-DD1E-B286-5575-3BEB915F7A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4007" y="3262721"/>
                  <a:ext cx="21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14:cNvPr>
                <p14:cNvContentPartPr/>
                <p14:nvPr/>
              </p14:nvContentPartPr>
              <p14:xfrm>
                <a:off x="9242727" y="3630641"/>
                <a:ext cx="911160" cy="180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D3800C-1D96-4CA8-1ADF-53AB7EC8A1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33727" y="3621641"/>
                  <a:ext cx="928800" cy="18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14:cNvPr>
                <p14:cNvContentPartPr/>
                <p14:nvPr/>
              </p14:nvContentPartPr>
              <p14:xfrm>
                <a:off x="9220767" y="3751241"/>
                <a:ext cx="891360" cy="182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303B3-EF19-8715-B12F-863E8FE80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1767" y="3742601"/>
                  <a:ext cx="909000" cy="18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14:cNvPr>
                <p14:cNvContentPartPr/>
                <p14:nvPr/>
              </p14:nvContentPartPr>
              <p14:xfrm>
                <a:off x="10106367" y="5438201"/>
                <a:ext cx="8280" cy="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90168A-1EAF-2FBD-98F8-9B83A70EF3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7367" y="5429561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14:cNvPr>
                <p14:cNvContentPartPr/>
                <p14:nvPr/>
              </p14:nvContentPartPr>
              <p14:xfrm>
                <a:off x="9427767" y="4023401"/>
                <a:ext cx="152280" cy="10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72ECCC-7492-088E-64C7-C6CCE4058E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19127" y="4014761"/>
                  <a:ext cx="169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14:cNvPr>
                <p14:cNvContentPartPr/>
                <p14:nvPr/>
              </p14:nvContentPartPr>
              <p14:xfrm>
                <a:off x="9602367" y="4002521"/>
                <a:ext cx="51480" cy="142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B712A8-8AC6-47E5-6622-048BDE8D45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3367" y="3993881"/>
                  <a:ext cx="6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14:cNvPr>
                <p14:cNvContentPartPr/>
                <p14:nvPr/>
              </p14:nvContentPartPr>
              <p14:xfrm>
                <a:off x="9595527" y="4090001"/>
                <a:ext cx="53280" cy="5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8E3DCC-7D9E-EE0C-D6B0-0F769D0745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6527" y="4081001"/>
                  <a:ext cx="7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14:cNvPr>
                <p14:cNvContentPartPr/>
                <p14:nvPr/>
              </p14:nvContentPartPr>
              <p14:xfrm>
                <a:off x="9704607" y="3982721"/>
                <a:ext cx="99000" cy="18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830629-F2EF-A8B6-714F-F60AAE288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95607" y="3974081"/>
                  <a:ext cx="11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14:cNvPr>
                <p14:cNvContentPartPr/>
                <p14:nvPr/>
              </p14:nvContentPartPr>
              <p14:xfrm>
                <a:off x="9612807" y="4835921"/>
                <a:ext cx="25560" cy="168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986C4B-3587-F741-09FA-E9097B745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03807" y="4826921"/>
                  <a:ext cx="43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14:cNvPr>
                <p14:cNvContentPartPr/>
                <p14:nvPr/>
              </p14:nvContentPartPr>
              <p14:xfrm>
                <a:off x="9593367" y="4839161"/>
                <a:ext cx="109440" cy="19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2C6904-FE7F-AB0D-C517-0697A6F49B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4367" y="4830521"/>
                  <a:ext cx="12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14:cNvPr>
                <p14:cNvContentPartPr/>
                <p14:nvPr/>
              </p14:nvContentPartPr>
              <p14:xfrm>
                <a:off x="9717927" y="4853561"/>
                <a:ext cx="29520" cy="169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F6538-07AB-D4D7-E48D-CA40C437C7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8927" y="4844921"/>
                  <a:ext cx="47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14:cNvPr>
                <p14:cNvContentPartPr/>
                <p14:nvPr/>
              </p14:nvContentPartPr>
              <p14:xfrm>
                <a:off x="9711087" y="4824761"/>
                <a:ext cx="119160" cy="22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5448BE-B10C-D3D6-1169-D6BF37B9F1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2087" y="4815761"/>
                  <a:ext cx="13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14:cNvPr>
                <p14:cNvContentPartPr/>
                <p14:nvPr/>
              </p14:nvContentPartPr>
              <p14:xfrm>
                <a:off x="7406727" y="3752321"/>
                <a:ext cx="2599560" cy="38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26825-7316-61CC-6781-CE55847083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8087" y="3743321"/>
                  <a:ext cx="2617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14:cNvPr>
                <p14:cNvContentPartPr/>
                <p14:nvPr/>
              </p14:nvContentPartPr>
              <p14:xfrm>
                <a:off x="7340487" y="4007201"/>
                <a:ext cx="2671920" cy="439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4A1BE9-22C4-D0BB-4D60-E5A95081A4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1847" y="3998561"/>
                  <a:ext cx="2689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14:cNvPr>
                <p14:cNvContentPartPr/>
                <p14:nvPr/>
              </p14:nvContentPartPr>
              <p14:xfrm>
                <a:off x="8400687" y="4055081"/>
                <a:ext cx="83880" cy="264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895846-39AE-E4C9-F618-B3D657EE3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91687" y="4046441"/>
                  <a:ext cx="101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14:cNvPr>
                <p14:cNvContentPartPr/>
                <p14:nvPr/>
              </p14:nvContentPartPr>
              <p14:xfrm>
                <a:off x="8381607" y="4162721"/>
                <a:ext cx="164880" cy="11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CC6F8-ED0D-98B5-D2DA-F4D8552692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72967" y="415372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14:cNvPr>
                <p14:cNvContentPartPr/>
                <p14:nvPr/>
              </p14:nvContentPartPr>
              <p14:xfrm>
                <a:off x="8580687" y="4103321"/>
                <a:ext cx="54360" cy="15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3BA9F-62A9-AB4E-6FE9-81B0EFDF61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47" y="4094681"/>
                  <a:ext cx="72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14:cNvPr>
                <p14:cNvContentPartPr/>
                <p14:nvPr/>
              </p14:nvContentPartPr>
              <p14:xfrm>
                <a:off x="8750607" y="4057601"/>
                <a:ext cx="165960" cy="23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865E74-108C-A080-18A1-B5B38A49A2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1607" y="4048601"/>
                  <a:ext cx="18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14:cNvPr>
                <p14:cNvContentPartPr/>
                <p14:nvPr/>
              </p14:nvContentPartPr>
              <p14:xfrm>
                <a:off x="7529847" y="4480241"/>
                <a:ext cx="2498400" cy="850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6F0D07-0C42-C0FA-050E-5E8CA96090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1207" y="4471601"/>
                  <a:ext cx="251604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14:cNvPr>
                <p14:cNvContentPartPr/>
                <p14:nvPr/>
              </p14:nvContentPartPr>
              <p14:xfrm>
                <a:off x="8538207" y="4843481"/>
                <a:ext cx="104760" cy="268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C2CEB9-7979-D11D-3582-8A6AB8C306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9567" y="4834841"/>
                  <a:ext cx="122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14:cNvPr>
                <p14:cNvContentPartPr/>
                <p14:nvPr/>
              </p14:nvContentPartPr>
              <p14:xfrm>
                <a:off x="8540727" y="4940321"/>
                <a:ext cx="103320" cy="11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DCEDA-4AA1-E4C9-0846-11592034E0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27" y="4931321"/>
                  <a:ext cx="120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14:cNvPr>
                <p14:cNvContentPartPr/>
                <p14:nvPr/>
              </p14:nvContentPartPr>
              <p14:xfrm>
                <a:off x="8718927" y="4856081"/>
                <a:ext cx="83520" cy="17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E165C-5550-8177-33C2-AF0790AD4A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09927" y="4847081"/>
                  <a:ext cx="101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14:cNvPr>
                <p14:cNvContentPartPr/>
                <p14:nvPr/>
              </p14:nvContentPartPr>
              <p14:xfrm>
                <a:off x="8873007" y="4864721"/>
                <a:ext cx="96120" cy="22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22F69C-F27D-015E-1046-2AB960D9B8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64367" y="4856081"/>
                  <a:ext cx="113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14:cNvPr>
                <p14:cNvContentPartPr/>
                <p14:nvPr/>
              </p14:nvContentPartPr>
              <p14:xfrm>
                <a:off x="8563767" y="4955441"/>
                <a:ext cx="45360" cy="5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59205C-0EAE-ACA8-E493-51A204B525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4767" y="4946801"/>
                  <a:ext cx="6300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16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5FC-A2C4-7C1F-EF61-0BC324A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Autoscaling and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B44B-A401-71B7-42C0-C6D28B88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Placing two or more VMs behind a load balancer</a:t>
            </a:r>
          </a:p>
          <a:p>
            <a:r>
              <a:rPr lang="en-IN" dirty="0"/>
              <a:t>Scaling out an Azure App Service app to multiple instances</a:t>
            </a:r>
          </a:p>
          <a:p>
            <a:r>
              <a:rPr lang="en-IN" dirty="0"/>
              <a:t>Using Azure Traffic Manager</a:t>
            </a:r>
          </a:p>
          <a:p>
            <a:r>
              <a:rPr lang="en-IN" dirty="0"/>
              <a:t>VMSS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CBCC58-E1B1-084A-5D83-992809DBC3C2}"/>
              </a:ext>
            </a:extLst>
          </p:cNvPr>
          <p:cNvGrpSpPr/>
          <p:nvPr/>
        </p:nvGrpSpPr>
        <p:grpSpPr>
          <a:xfrm>
            <a:off x="8248407" y="514841"/>
            <a:ext cx="3742200" cy="2435760"/>
            <a:chOff x="8248407" y="514841"/>
            <a:chExt cx="3742200" cy="24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14:cNvPr>
                <p14:cNvContentPartPr/>
                <p14:nvPr/>
              </p14:nvContentPartPr>
              <p14:xfrm>
                <a:off x="8248407" y="1989041"/>
                <a:ext cx="358560" cy="11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BE95D4-F93A-C5D8-E5DF-D67C9E9261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767" y="1980401"/>
                  <a:ext cx="37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14:cNvPr>
                <p14:cNvContentPartPr/>
                <p14:nvPr/>
              </p14:nvContentPartPr>
              <p14:xfrm>
                <a:off x="8797407" y="1809401"/>
                <a:ext cx="52560" cy="21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AA9BF-45CA-A53C-BD08-D506BA6E0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88407" y="1800401"/>
                  <a:ext cx="70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14:cNvPr>
                <p14:cNvContentPartPr/>
                <p14:nvPr/>
              </p14:nvContentPartPr>
              <p14:xfrm>
                <a:off x="8831607" y="1908041"/>
                <a:ext cx="64080" cy="4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6E59AF-6D62-32F1-27DC-611C97E67C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2607" y="1899401"/>
                  <a:ext cx="81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14:cNvPr>
                <p14:cNvContentPartPr/>
                <p14:nvPr/>
              </p14:nvContentPartPr>
              <p14:xfrm>
                <a:off x="8918727" y="1855481"/>
                <a:ext cx="151920" cy="9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AC376-F5BC-528A-116C-F8D5945433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0087" y="1846841"/>
                  <a:ext cx="16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14:cNvPr>
                <p14:cNvContentPartPr/>
                <p14:nvPr/>
              </p14:nvContentPartPr>
              <p14:xfrm>
                <a:off x="9094767" y="1670801"/>
                <a:ext cx="152280" cy="22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39EE40-6FD7-8E6D-DD73-563B42F288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6127" y="1661801"/>
                  <a:ext cx="16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14:cNvPr>
                <p14:cNvContentPartPr/>
                <p14:nvPr/>
              </p14:nvContentPartPr>
              <p14:xfrm>
                <a:off x="9169647" y="1736321"/>
                <a:ext cx="83160" cy="9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928352-763F-B961-3436-0A0C37DB83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0647" y="172768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14:cNvPr>
                <p14:cNvContentPartPr/>
                <p14:nvPr/>
              </p14:nvContentPartPr>
              <p14:xfrm>
                <a:off x="9272607" y="1491161"/>
                <a:ext cx="409680" cy="29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D492E2-A72A-863C-F87D-FCC4AD4B1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3967" y="1482521"/>
                  <a:ext cx="427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14:cNvPr>
                <p14:cNvContentPartPr/>
                <p14:nvPr/>
              </p14:nvContentPartPr>
              <p14:xfrm>
                <a:off x="8994327" y="2065721"/>
                <a:ext cx="81360" cy="12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70ECFD-A1C7-484D-53ED-8398BEF40B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5327" y="2057081"/>
                  <a:ext cx="99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14:cNvPr>
                <p14:cNvContentPartPr/>
                <p14:nvPr/>
              </p14:nvContentPartPr>
              <p14:xfrm>
                <a:off x="9089727" y="2057441"/>
                <a:ext cx="83160" cy="9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465746-FC58-C35B-1CAB-DC081C238F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1087" y="2048441"/>
                  <a:ext cx="100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14:cNvPr>
                <p14:cNvContentPartPr/>
                <p14:nvPr/>
              </p14:nvContentPartPr>
              <p14:xfrm>
                <a:off x="9211407" y="2025761"/>
                <a:ext cx="11628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8A7C8A-688C-8961-A81A-28DAE4AA5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02767" y="2016761"/>
                  <a:ext cx="13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14:cNvPr>
                <p14:cNvContentPartPr/>
                <p14:nvPr/>
              </p14:nvContentPartPr>
              <p14:xfrm>
                <a:off x="9371607" y="1866641"/>
                <a:ext cx="173520" cy="23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A6FDAE-D137-7D33-B1F5-D56EE13FBB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2607" y="1858001"/>
                  <a:ext cx="19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14:cNvPr>
                <p14:cNvContentPartPr/>
                <p14:nvPr/>
              </p14:nvContentPartPr>
              <p14:xfrm>
                <a:off x="9549087" y="1931441"/>
                <a:ext cx="231840" cy="26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D9209-F998-9394-2968-D5116C53C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0447" y="1922801"/>
                  <a:ext cx="24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14:cNvPr>
                <p14:cNvContentPartPr/>
                <p14:nvPr/>
              </p14:nvContentPartPr>
              <p14:xfrm>
                <a:off x="9800007" y="1692761"/>
                <a:ext cx="373680" cy="29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78F112-1C18-0B26-879F-D39795C116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1367" y="1683761"/>
                  <a:ext cx="391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14:cNvPr>
                <p14:cNvContentPartPr/>
                <p14:nvPr/>
              </p14:nvContentPartPr>
              <p14:xfrm>
                <a:off x="9967047" y="1590161"/>
                <a:ext cx="187560" cy="21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6C7747-6AA4-A2D5-35C9-75FEDD7139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8047" y="1581521"/>
                  <a:ext cx="205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14:cNvPr>
                <p14:cNvContentPartPr/>
                <p14:nvPr/>
              </p14:nvContentPartPr>
              <p14:xfrm>
                <a:off x="10265847" y="1676561"/>
                <a:ext cx="76320" cy="12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B3BBFB-BFE0-3083-B019-82B602C81E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847" y="1667921"/>
                  <a:ext cx="93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14:cNvPr>
                <p14:cNvContentPartPr/>
                <p14:nvPr/>
              </p14:nvContentPartPr>
              <p14:xfrm>
                <a:off x="10275927" y="1724801"/>
                <a:ext cx="187920" cy="3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3FA6DC-8980-EFA0-8EB8-A88B51EF12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6927" y="1716161"/>
                  <a:ext cx="20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14:cNvPr>
                <p14:cNvContentPartPr/>
                <p14:nvPr/>
              </p14:nvContentPartPr>
              <p14:xfrm>
                <a:off x="10403007" y="1378841"/>
                <a:ext cx="47520" cy="3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D8AD85-FB59-4534-817F-381184D312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4007" y="1370201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14:cNvPr>
                <p14:cNvContentPartPr/>
                <p14:nvPr/>
              </p14:nvContentPartPr>
              <p14:xfrm>
                <a:off x="10453407" y="1035041"/>
                <a:ext cx="118080" cy="244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2C8B20-BC09-BA29-9A6E-0383C6C685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4407" y="1026401"/>
                  <a:ext cx="135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14:cNvPr>
                <p14:cNvContentPartPr/>
                <p14:nvPr/>
              </p14:nvContentPartPr>
              <p14:xfrm>
                <a:off x="10622967" y="1069241"/>
                <a:ext cx="97560" cy="9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3C0857-9783-80FD-CAEA-C3787878B7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3967" y="1060241"/>
                  <a:ext cx="11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14:cNvPr>
                <p14:cNvContentPartPr/>
                <p14:nvPr/>
              </p14:nvContentPartPr>
              <p14:xfrm>
                <a:off x="10760847" y="870521"/>
                <a:ext cx="133200" cy="24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A55590-2D39-8E9E-620B-9D243AED61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2207" y="861881"/>
                  <a:ext cx="150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14:cNvPr>
                <p14:cNvContentPartPr/>
                <p14:nvPr/>
              </p14:nvContentPartPr>
              <p14:xfrm>
                <a:off x="10822407" y="922721"/>
                <a:ext cx="149040" cy="20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AF94AC-6C40-EA54-D55B-A6DC70E869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13407" y="914081"/>
                  <a:ext cx="166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14:cNvPr>
                <p14:cNvContentPartPr/>
                <p14:nvPr/>
              </p14:nvContentPartPr>
              <p14:xfrm>
                <a:off x="10979367" y="687641"/>
                <a:ext cx="446760" cy="36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DB504F-D43D-CF56-A1C3-A8174B3B6B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70367" y="678641"/>
                  <a:ext cx="4644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14:cNvPr>
                <p14:cNvContentPartPr/>
                <p14:nvPr/>
              </p14:nvContentPartPr>
              <p14:xfrm>
                <a:off x="11493447" y="607361"/>
                <a:ext cx="67680" cy="29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A8CDCC-7815-2169-FC9A-3A30AE1CC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84807" y="598361"/>
                  <a:ext cx="85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14:cNvPr>
                <p14:cNvContentPartPr/>
                <p14:nvPr/>
              </p14:nvContentPartPr>
              <p14:xfrm>
                <a:off x="11598207" y="514841"/>
                <a:ext cx="241560" cy="33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A3398B-5FB7-F4ED-0C6F-EEC99481CC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89207" y="506201"/>
                  <a:ext cx="259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14:cNvPr>
                <p14:cNvContentPartPr/>
                <p14:nvPr/>
              </p14:nvContentPartPr>
              <p14:xfrm>
                <a:off x="10917807" y="1295321"/>
                <a:ext cx="106560" cy="14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3CBD43-B531-6DB1-9988-C7CB9CEE4A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08807" y="1286681"/>
                  <a:ext cx="124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14:cNvPr>
                <p14:cNvContentPartPr/>
                <p14:nvPr/>
              </p14:nvContentPartPr>
              <p14:xfrm>
                <a:off x="11046687" y="1148441"/>
                <a:ext cx="61560" cy="26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5D4CED-1916-3488-37D1-7AFD3C7E0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38047" y="1139801"/>
                  <a:ext cx="79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14:cNvPr>
                <p14:cNvContentPartPr/>
                <p14:nvPr/>
              </p14:nvContentPartPr>
              <p14:xfrm>
                <a:off x="11007087" y="1088681"/>
                <a:ext cx="411840" cy="32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62F553-053F-FA64-3E25-D2AD1264C7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98447" y="1080041"/>
                  <a:ext cx="429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14:cNvPr>
                <p14:cNvContentPartPr/>
                <p14:nvPr/>
              </p14:nvContentPartPr>
              <p14:xfrm>
                <a:off x="11505327" y="1060601"/>
                <a:ext cx="334080" cy="19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1E4CE2-BC4F-6B90-D0D3-A5A74A4C1B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96687" y="1051961"/>
                  <a:ext cx="35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14:cNvPr>
                <p14:cNvContentPartPr/>
                <p14:nvPr/>
              </p14:nvContentPartPr>
              <p14:xfrm>
                <a:off x="10020327" y="2179481"/>
                <a:ext cx="111240" cy="21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173AB5-5760-1D87-0325-0E668C492B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1687" y="2170481"/>
                  <a:ext cx="128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14:cNvPr>
                <p14:cNvContentPartPr/>
                <p14:nvPr/>
              </p14:nvContentPartPr>
              <p14:xfrm>
                <a:off x="10049847" y="2170481"/>
                <a:ext cx="163440" cy="166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A1A30-4546-35FE-BDB9-869F69A8F5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1207" y="2161841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14:cNvPr>
                <p14:cNvContentPartPr/>
                <p14:nvPr/>
              </p14:nvContentPartPr>
              <p14:xfrm>
                <a:off x="10227327" y="2177321"/>
                <a:ext cx="119160" cy="123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7890B-A034-88CA-5865-2703782D98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18327" y="2168681"/>
                  <a:ext cx="136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14:cNvPr>
                <p14:cNvContentPartPr/>
                <p14:nvPr/>
              </p14:nvContentPartPr>
              <p14:xfrm>
                <a:off x="10332447" y="2035841"/>
                <a:ext cx="209520" cy="23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5133A2-AD44-4A96-4726-5BEEE5E944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3447" y="2026841"/>
                  <a:ext cx="227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14:cNvPr>
                <p14:cNvContentPartPr/>
                <p14:nvPr/>
              </p14:nvContentPartPr>
              <p14:xfrm>
                <a:off x="10541247" y="1930721"/>
                <a:ext cx="64080" cy="25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D8AD70-4CB8-C3C1-C849-791E32E239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32247" y="1921721"/>
                  <a:ext cx="81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14:cNvPr>
                <p14:cNvContentPartPr/>
                <p14:nvPr/>
              </p14:nvContentPartPr>
              <p14:xfrm>
                <a:off x="10515687" y="1833161"/>
                <a:ext cx="412920" cy="3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147660-A1B2-8B70-D88C-15B71A30E9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6687" y="1824521"/>
                  <a:ext cx="43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14:cNvPr>
                <p14:cNvContentPartPr/>
                <p14:nvPr/>
              </p14:nvContentPartPr>
              <p14:xfrm>
                <a:off x="10957407" y="1559921"/>
                <a:ext cx="402120" cy="447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ACCA7B-81CF-4FBB-47DE-97960F30AD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8407" y="1551281"/>
                  <a:ext cx="419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14:cNvPr>
                <p14:cNvContentPartPr/>
                <p14:nvPr/>
              </p14:nvContentPartPr>
              <p14:xfrm>
                <a:off x="11347287" y="1640561"/>
                <a:ext cx="254880" cy="27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7C6B97-BAF5-C497-E5D1-918D002C67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8287" y="1631921"/>
                  <a:ext cx="272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14:cNvPr>
                <p14:cNvContentPartPr/>
                <p14:nvPr/>
              </p14:nvContentPartPr>
              <p14:xfrm>
                <a:off x="10922127" y="1878161"/>
                <a:ext cx="70560" cy="3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699D0-66CF-9AC7-4764-4987C88738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3127" y="1869521"/>
                  <a:ext cx="88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14:cNvPr>
                <p14:cNvContentPartPr/>
                <p14:nvPr/>
              </p14:nvContentPartPr>
              <p14:xfrm>
                <a:off x="10081527" y="2648921"/>
                <a:ext cx="142200" cy="301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237FEF-607F-CBB8-C2AE-AFD76663C8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72527" y="2640281"/>
                  <a:ext cx="159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14:cNvPr>
                <p14:cNvContentPartPr/>
                <p14:nvPr/>
              </p14:nvContentPartPr>
              <p14:xfrm>
                <a:off x="10237047" y="2742521"/>
                <a:ext cx="60120" cy="10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B62E4B-4AFF-333B-4038-AED81A1D05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8047" y="2733521"/>
                  <a:ext cx="77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14:cNvPr>
                <p14:cNvContentPartPr/>
                <p14:nvPr/>
              </p14:nvContentPartPr>
              <p14:xfrm>
                <a:off x="10335327" y="2471801"/>
                <a:ext cx="244800" cy="36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72C2C-BBDD-BB33-79AA-A1AEFA53F0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26687" y="2463161"/>
                  <a:ext cx="262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14:cNvPr>
                <p14:cNvContentPartPr/>
                <p14:nvPr/>
              </p14:nvContentPartPr>
              <p14:xfrm>
                <a:off x="10611807" y="2187041"/>
                <a:ext cx="570960" cy="51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77EA3-0C70-99C9-203D-D19D5D1E51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67" y="2178401"/>
                  <a:ext cx="588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14:cNvPr>
                <p14:cNvContentPartPr/>
                <p14:nvPr/>
              </p14:nvContentPartPr>
              <p14:xfrm>
                <a:off x="11212287" y="2201801"/>
                <a:ext cx="150120" cy="183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75E81-689B-7063-99BB-D092794045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03647" y="2193161"/>
                  <a:ext cx="167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14:cNvPr>
                <p14:cNvContentPartPr/>
                <p14:nvPr/>
              </p14:nvContentPartPr>
              <p14:xfrm>
                <a:off x="11234607" y="2062481"/>
                <a:ext cx="29520" cy="1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209943-E426-469F-AF1C-D074CC6B6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5967" y="2053841"/>
                  <a:ext cx="4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14:cNvPr>
                <p14:cNvContentPartPr/>
                <p14:nvPr/>
              </p14:nvContentPartPr>
              <p14:xfrm>
                <a:off x="11371047" y="2146721"/>
                <a:ext cx="186840" cy="298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D46295-A978-C5C3-8EA7-91F75CF72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2047" y="2138081"/>
                  <a:ext cx="204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14:cNvPr>
                <p14:cNvContentPartPr/>
                <p14:nvPr/>
              </p14:nvContentPartPr>
              <p14:xfrm>
                <a:off x="11476167" y="1918841"/>
                <a:ext cx="514440" cy="38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D38139-EFEE-49A6-E04E-37320E77B9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67527" y="1910201"/>
                  <a:ext cx="53208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1C530E-B9A4-3881-9D76-3CB26BFD7310}"/>
              </a:ext>
            </a:extLst>
          </p:cNvPr>
          <p:cNvGrpSpPr/>
          <p:nvPr/>
        </p:nvGrpSpPr>
        <p:grpSpPr>
          <a:xfrm>
            <a:off x="6137727" y="2795081"/>
            <a:ext cx="1338120" cy="325080"/>
            <a:chOff x="6137727" y="2795081"/>
            <a:chExt cx="13381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14:cNvPr>
                <p14:cNvContentPartPr/>
                <p14:nvPr/>
              </p14:nvContentPartPr>
              <p14:xfrm>
                <a:off x="6137727" y="2795081"/>
                <a:ext cx="199080" cy="32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900E45-84C9-0776-5141-578541D4B1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29087" y="2786081"/>
                  <a:ext cx="216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14:cNvPr>
                <p14:cNvContentPartPr/>
                <p14:nvPr/>
              </p14:nvContentPartPr>
              <p14:xfrm>
                <a:off x="6411687" y="2917121"/>
                <a:ext cx="75960" cy="19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8D8D88-8A4B-D540-FEDB-E7987D990F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3047" y="2908481"/>
                  <a:ext cx="9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14:cNvPr>
                <p14:cNvContentPartPr/>
                <p14:nvPr/>
              </p14:nvContentPartPr>
              <p14:xfrm>
                <a:off x="6400527" y="2863481"/>
                <a:ext cx="344520" cy="22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49567E-9541-212B-3CAA-4F787D5A9D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1887" y="2854841"/>
                  <a:ext cx="362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14:cNvPr>
                <p14:cNvContentPartPr/>
                <p14:nvPr/>
              </p14:nvContentPartPr>
              <p14:xfrm>
                <a:off x="6638847" y="2922881"/>
                <a:ext cx="203760" cy="11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042EA0-2681-63E9-3DD2-1FE15FA76C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0207" y="2914241"/>
                  <a:ext cx="221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14:cNvPr>
                <p14:cNvContentPartPr/>
                <p14:nvPr/>
              </p14:nvContentPartPr>
              <p14:xfrm>
                <a:off x="6910287" y="2940881"/>
                <a:ext cx="63720" cy="13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51A3FC-2F58-048D-1BE0-CCCC63A7E1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1287" y="2932241"/>
                  <a:ext cx="81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14:cNvPr>
                <p14:cNvContentPartPr/>
                <p14:nvPr/>
              </p14:nvContentPartPr>
              <p14:xfrm>
                <a:off x="7006047" y="2838641"/>
                <a:ext cx="469800" cy="253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5BB76B-923A-B475-309B-555A3E45E8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97047" y="2829641"/>
                  <a:ext cx="48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FB227E-7DF5-7E33-E06B-483D6F8DF520}"/>
              </a:ext>
            </a:extLst>
          </p:cNvPr>
          <p:cNvGrpSpPr/>
          <p:nvPr/>
        </p:nvGrpSpPr>
        <p:grpSpPr>
          <a:xfrm>
            <a:off x="7574847" y="2838281"/>
            <a:ext cx="1312560" cy="262080"/>
            <a:chOff x="7574847" y="2838281"/>
            <a:chExt cx="13125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14:cNvPr>
                <p14:cNvContentPartPr/>
                <p14:nvPr/>
              </p14:nvContentPartPr>
              <p14:xfrm>
                <a:off x="7574847" y="2959601"/>
                <a:ext cx="259920" cy="92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069FCB-3861-F221-4AE6-3F36E65059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5847" y="2950961"/>
                  <a:ext cx="27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14:cNvPr>
                <p14:cNvContentPartPr/>
                <p14:nvPr/>
              </p14:nvContentPartPr>
              <p14:xfrm>
                <a:off x="7964367" y="2934401"/>
                <a:ext cx="78480" cy="15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C897F8-4F8D-D943-361B-3086E473B9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55367" y="2925761"/>
                  <a:ext cx="96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14:cNvPr>
                <p14:cNvContentPartPr/>
                <p14:nvPr/>
              </p14:nvContentPartPr>
              <p14:xfrm>
                <a:off x="8089287" y="2954561"/>
                <a:ext cx="27000" cy="13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F26F68-B15B-1011-5800-8B2F2C851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80287" y="2945921"/>
                  <a:ext cx="44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14:cNvPr>
                <p14:cNvContentPartPr/>
                <p14:nvPr/>
              </p14:nvContentPartPr>
              <p14:xfrm>
                <a:off x="8025927" y="2896601"/>
                <a:ext cx="653760" cy="203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5C590C-1F3A-C1FB-A4F0-5FC3F5BC28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7287" y="2887601"/>
                  <a:ext cx="67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14:cNvPr>
                <p14:cNvContentPartPr/>
                <p14:nvPr/>
              </p14:nvContentPartPr>
              <p14:xfrm>
                <a:off x="8724327" y="2838281"/>
                <a:ext cx="163080" cy="259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51EA64-2DED-043D-3332-AAD244B851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15687" y="2829641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C12C00-3FA3-0546-1996-133616F96CD7}"/>
              </a:ext>
            </a:extLst>
          </p:cNvPr>
          <p:cNvGrpSpPr/>
          <p:nvPr/>
        </p:nvGrpSpPr>
        <p:grpSpPr>
          <a:xfrm>
            <a:off x="6378207" y="3327161"/>
            <a:ext cx="1811880" cy="452160"/>
            <a:chOff x="6378207" y="3327161"/>
            <a:chExt cx="181188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14:cNvPr>
                <p14:cNvContentPartPr/>
                <p14:nvPr/>
              </p14:nvContentPartPr>
              <p14:xfrm>
                <a:off x="6503127" y="3335801"/>
                <a:ext cx="161280" cy="62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77FFCB-1D57-1BD8-F76C-832B723119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4127" y="3327161"/>
                  <a:ext cx="178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14:cNvPr>
                <p14:cNvContentPartPr/>
                <p14:nvPr/>
              </p14:nvContentPartPr>
              <p14:xfrm>
                <a:off x="6452727" y="3360281"/>
                <a:ext cx="169920" cy="18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0662FD-4954-3C4B-1636-52AB2794113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43727" y="3351641"/>
                  <a:ext cx="18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14:cNvPr>
                <p14:cNvContentPartPr/>
                <p14:nvPr/>
              </p14:nvContentPartPr>
              <p14:xfrm>
                <a:off x="6641727" y="3375401"/>
                <a:ext cx="49680" cy="18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D32BF9-3804-4F86-685E-7B613BB393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33087" y="3366401"/>
                  <a:ext cx="6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14:cNvPr>
                <p14:cNvContentPartPr/>
                <p14:nvPr/>
              </p14:nvContentPartPr>
              <p14:xfrm>
                <a:off x="6814167" y="3327161"/>
                <a:ext cx="199800" cy="23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F3DBB3-D2BA-FDB9-E3EB-A80DBF553D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05527" y="3318161"/>
                  <a:ext cx="21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14:cNvPr>
                <p14:cNvContentPartPr/>
                <p14:nvPr/>
              </p14:nvContentPartPr>
              <p14:xfrm>
                <a:off x="6825687" y="3363881"/>
                <a:ext cx="213120" cy="18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4C59EB-E486-6205-661D-D1EC0516AB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17047" y="3354881"/>
                  <a:ext cx="230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14:cNvPr>
                <p14:cNvContentPartPr/>
                <p14:nvPr/>
              </p14:nvContentPartPr>
              <p14:xfrm>
                <a:off x="7104327" y="3345881"/>
                <a:ext cx="260640" cy="25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07B3E1-A08F-7678-F897-70B591485F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5687" y="3336881"/>
                  <a:ext cx="278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14:cNvPr>
                <p14:cNvContentPartPr/>
                <p14:nvPr/>
              </p14:nvContentPartPr>
              <p14:xfrm>
                <a:off x="7450647" y="3352361"/>
                <a:ext cx="20448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D0EE6F-9560-6DB7-16FE-8C92F105A1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2007" y="3343721"/>
                  <a:ext cx="222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14:cNvPr>
                <p14:cNvContentPartPr/>
                <p14:nvPr/>
              </p14:nvContentPartPr>
              <p14:xfrm>
                <a:off x="7761327" y="3327881"/>
                <a:ext cx="213480" cy="248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C05592-0239-B9F9-FA5F-FA65368CB8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2687" y="3318881"/>
                  <a:ext cx="231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14:cNvPr>
                <p14:cNvContentPartPr/>
                <p14:nvPr/>
              </p14:nvContentPartPr>
              <p14:xfrm>
                <a:off x="6378207" y="3679961"/>
                <a:ext cx="1811880" cy="9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E60C8-8CC7-B5F4-5293-C33ABA9B6A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9207" y="3670961"/>
                  <a:ext cx="1829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AE0A9F-1C46-66CC-F8EA-B000820EF270}"/>
              </a:ext>
            </a:extLst>
          </p:cNvPr>
          <p:cNvGrpSpPr/>
          <p:nvPr/>
        </p:nvGrpSpPr>
        <p:grpSpPr>
          <a:xfrm>
            <a:off x="6512127" y="3835841"/>
            <a:ext cx="1663200" cy="424440"/>
            <a:chOff x="6512127" y="3835841"/>
            <a:chExt cx="166320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14:cNvPr>
                <p14:cNvContentPartPr/>
                <p14:nvPr/>
              </p14:nvContentPartPr>
              <p14:xfrm>
                <a:off x="6512127" y="3835841"/>
                <a:ext cx="1663200" cy="214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9820AC-536D-C4D0-B6E9-AB98D4D99F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3127" y="3827201"/>
                  <a:ext cx="1680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14:cNvPr>
                <p14:cNvContentPartPr/>
                <p14:nvPr/>
              </p14:nvContentPartPr>
              <p14:xfrm>
                <a:off x="6579807" y="4143281"/>
                <a:ext cx="144720" cy="9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94C916-CD06-DCA6-D535-93CAF1D838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1167" y="4134281"/>
                  <a:ext cx="162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14:cNvPr>
                <p14:cNvContentPartPr/>
                <p14:nvPr/>
              </p14:nvContentPartPr>
              <p14:xfrm>
                <a:off x="6550287" y="4145081"/>
                <a:ext cx="180000" cy="115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BD43C3-9D73-1A2D-F227-8E7BC5ADC8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41647" y="4136081"/>
                  <a:ext cx="197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14:cNvPr>
                <p14:cNvContentPartPr/>
                <p14:nvPr/>
              </p14:nvContentPartPr>
              <p14:xfrm>
                <a:off x="6913527" y="4115921"/>
                <a:ext cx="93600" cy="8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E36A0-E822-AA82-B95A-8C2326FCDD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4527" y="4106921"/>
                  <a:ext cx="11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14:cNvPr>
                <p14:cNvContentPartPr/>
                <p14:nvPr/>
              </p14:nvContentPartPr>
              <p14:xfrm>
                <a:off x="6866007" y="4096481"/>
                <a:ext cx="130680" cy="136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FC6974-4F18-CF1F-E679-BCC9115E65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57367" y="4087481"/>
                  <a:ext cx="14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14:cNvPr>
                <p14:cNvContentPartPr/>
                <p14:nvPr/>
              </p14:nvContentPartPr>
              <p14:xfrm>
                <a:off x="6898407" y="4108721"/>
                <a:ext cx="39240" cy="2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845718-D342-EE05-E423-4163312D70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89767" y="4099721"/>
                  <a:ext cx="568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B6FEFB-8E52-C13F-1E1E-CB0BF7BF7D36}"/>
              </a:ext>
            </a:extLst>
          </p:cNvPr>
          <p:cNvGrpSpPr/>
          <p:nvPr/>
        </p:nvGrpSpPr>
        <p:grpSpPr>
          <a:xfrm>
            <a:off x="8255247" y="3546761"/>
            <a:ext cx="1039680" cy="588240"/>
            <a:chOff x="8255247" y="3546761"/>
            <a:chExt cx="103968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14:cNvPr>
                <p14:cNvContentPartPr/>
                <p14:nvPr/>
              </p14:nvContentPartPr>
              <p14:xfrm>
                <a:off x="8255247" y="3623081"/>
                <a:ext cx="165240" cy="158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6B1667-47F3-5E1E-3AF7-8D78464C8F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6247" y="3614441"/>
                  <a:ext cx="18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14:cNvPr>
                <p14:cNvContentPartPr/>
                <p14:nvPr/>
              </p14:nvContentPartPr>
              <p14:xfrm>
                <a:off x="8435967" y="3687161"/>
                <a:ext cx="81000" cy="11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5DA41B-149A-9116-6F81-3734C1B271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6967" y="3678521"/>
                  <a:ext cx="98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14:cNvPr>
                <p14:cNvContentPartPr/>
                <p14:nvPr/>
              </p14:nvContentPartPr>
              <p14:xfrm>
                <a:off x="8557287" y="3601841"/>
                <a:ext cx="189000" cy="201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384B05-5429-DB4F-693A-A1E851C193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287" y="3593201"/>
                  <a:ext cx="206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14:cNvPr>
                <p14:cNvContentPartPr/>
                <p14:nvPr/>
              </p14:nvContentPartPr>
              <p14:xfrm>
                <a:off x="8789847" y="3665561"/>
                <a:ext cx="65880" cy="90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4756C7-6859-84B5-AEC3-A350D7E395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81207" y="3656921"/>
                  <a:ext cx="8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14:cNvPr>
                <p14:cNvContentPartPr/>
                <p14:nvPr/>
              </p14:nvContentPartPr>
              <p14:xfrm>
                <a:off x="8911527" y="3674921"/>
                <a:ext cx="68040" cy="11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2152BD-16C7-181E-CE1D-0973CB02F4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02527" y="3666281"/>
                  <a:ext cx="85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14:cNvPr>
                <p14:cNvContentPartPr/>
                <p14:nvPr/>
              </p14:nvContentPartPr>
              <p14:xfrm>
                <a:off x="9019887" y="3546761"/>
                <a:ext cx="275040" cy="199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B1D270-2532-471D-A9DE-5658F6DC1C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1247" y="3538121"/>
                  <a:ext cx="29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14:cNvPr>
                <p14:cNvContentPartPr/>
                <p14:nvPr/>
              </p14:nvContentPartPr>
              <p14:xfrm>
                <a:off x="8322927" y="3921161"/>
                <a:ext cx="77040" cy="167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94FDE9-AD6B-2970-BB5D-D7F679B183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3927" y="3912521"/>
                  <a:ext cx="9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14:cNvPr>
                <p14:cNvContentPartPr/>
                <p14:nvPr/>
              </p14:nvContentPartPr>
              <p14:xfrm>
                <a:off x="8423007" y="3976241"/>
                <a:ext cx="93960" cy="11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9CD43-C8D7-24ED-7DA2-095B09A329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4007" y="3967601"/>
                  <a:ext cx="11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14:cNvPr>
                <p14:cNvContentPartPr/>
                <p14:nvPr/>
              </p14:nvContentPartPr>
              <p14:xfrm>
                <a:off x="8541447" y="3893081"/>
                <a:ext cx="315720" cy="241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8B41B2-D1DC-E64A-A2D3-4B4F302A84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32807" y="3884081"/>
                  <a:ext cx="33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14:cNvPr>
                <p14:cNvContentPartPr/>
                <p14:nvPr/>
              </p14:nvContentPartPr>
              <p14:xfrm>
                <a:off x="8951127" y="3995321"/>
                <a:ext cx="160920" cy="9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AAAFAD-B364-7A3C-56DA-ECDD69EA7F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2487" y="3986321"/>
                  <a:ext cx="178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14:cNvPr>
                <p14:cNvContentPartPr/>
                <p14:nvPr/>
              </p14:nvContentPartPr>
              <p14:xfrm>
                <a:off x="8902167" y="3962201"/>
                <a:ext cx="5400" cy="32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BE03A3-55E2-7450-D9BE-FA99003786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93527" y="3953201"/>
                  <a:ext cx="230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7810239-6B95-E171-288B-198622726D14}"/>
                  </a:ext>
                </a:extLst>
              </p14:cNvPr>
              <p14:cNvContentPartPr/>
              <p14:nvPr/>
            </p14:nvContentPartPr>
            <p14:xfrm>
              <a:off x="1518207" y="5210321"/>
              <a:ext cx="540360" cy="517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7810239-6B95-E171-288B-198622726D1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09567" y="5201321"/>
                <a:ext cx="558000" cy="53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360C33C-7A35-D21C-3460-5E91E691ACF3}"/>
              </a:ext>
            </a:extLst>
          </p:cNvPr>
          <p:cNvGrpSpPr/>
          <p:nvPr/>
        </p:nvGrpSpPr>
        <p:grpSpPr>
          <a:xfrm>
            <a:off x="394287" y="3187481"/>
            <a:ext cx="4193280" cy="2924640"/>
            <a:chOff x="394287" y="3187481"/>
            <a:chExt cx="4193280" cy="29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CDCA2B-23D7-879C-67E6-45FCF8D40E86}"/>
                    </a:ext>
                  </a:extLst>
                </p14:cNvPr>
                <p14:cNvContentPartPr/>
                <p14:nvPr/>
              </p14:nvContentPartPr>
              <p14:xfrm>
                <a:off x="1540887" y="5220401"/>
                <a:ext cx="510480" cy="485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CDCA2B-23D7-879C-67E6-45FCF8D40E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31887" y="5211761"/>
                  <a:ext cx="5281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580076-AD25-ED7F-C2E7-214112E76288}"/>
                    </a:ext>
                  </a:extLst>
                </p14:cNvPr>
                <p14:cNvContentPartPr/>
                <p14:nvPr/>
              </p14:nvContentPartPr>
              <p14:xfrm>
                <a:off x="819807" y="5892881"/>
                <a:ext cx="165600" cy="141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580076-AD25-ED7F-C2E7-214112E762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0807" y="5884241"/>
                  <a:ext cx="183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40B4A2-AA5A-B898-0975-2464E04BD782}"/>
                    </a:ext>
                  </a:extLst>
                </p14:cNvPr>
                <p14:cNvContentPartPr/>
                <p14:nvPr/>
              </p14:nvContentPartPr>
              <p14:xfrm>
                <a:off x="1031127" y="5819801"/>
                <a:ext cx="187920" cy="189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40B4A2-AA5A-B898-0975-2464E04BD7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2487" y="5811161"/>
                  <a:ext cx="20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A8C52D-67C4-EDEC-B0B4-48EF109670E3}"/>
                    </a:ext>
                  </a:extLst>
                </p14:cNvPr>
                <p14:cNvContentPartPr/>
                <p14:nvPr/>
              </p14:nvContentPartPr>
              <p14:xfrm>
                <a:off x="1281687" y="5832401"/>
                <a:ext cx="47520" cy="165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A8C52D-67C4-EDEC-B0B4-48EF109670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72687" y="5823401"/>
                  <a:ext cx="65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77021D-2ECA-0BFB-8C2A-F8374E3966B3}"/>
                    </a:ext>
                  </a:extLst>
                </p14:cNvPr>
                <p14:cNvContentPartPr/>
                <p14:nvPr/>
              </p14:nvContentPartPr>
              <p14:xfrm>
                <a:off x="1263687" y="5891801"/>
                <a:ext cx="295560" cy="202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77021D-2ECA-0BFB-8C2A-F8374E3966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54687" y="5882801"/>
                  <a:ext cx="313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701F3F-2DC3-CA61-14E0-1019C713260F}"/>
                    </a:ext>
                  </a:extLst>
                </p14:cNvPr>
                <p14:cNvContentPartPr/>
                <p14:nvPr/>
              </p14:nvContentPartPr>
              <p14:xfrm>
                <a:off x="1570047" y="5809361"/>
                <a:ext cx="145440" cy="248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701F3F-2DC3-CA61-14E0-1019C713260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1407" y="5800361"/>
                  <a:ext cx="163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DA21C2-2DCE-1D05-49E5-143F6701C1D2}"/>
                    </a:ext>
                  </a:extLst>
                </p14:cNvPr>
                <p14:cNvContentPartPr/>
                <p14:nvPr/>
              </p14:nvContentPartPr>
              <p14:xfrm>
                <a:off x="914847" y="5772641"/>
                <a:ext cx="959400" cy="303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DA21C2-2DCE-1D05-49E5-143F6701C1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847" y="5764001"/>
                  <a:ext cx="977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57FB99-15E5-A82A-4809-7038B7CEB793}"/>
                    </a:ext>
                  </a:extLst>
                </p14:cNvPr>
                <p14:cNvContentPartPr/>
                <p14:nvPr/>
              </p14:nvContentPartPr>
              <p14:xfrm>
                <a:off x="728727" y="5834561"/>
                <a:ext cx="1228320" cy="277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57FB99-15E5-A82A-4809-7038B7CEB7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0087" y="5825921"/>
                  <a:ext cx="1245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B110F9B-9B92-2D9C-3485-D521A543CC19}"/>
                    </a:ext>
                  </a:extLst>
                </p14:cNvPr>
                <p14:cNvContentPartPr/>
                <p14:nvPr/>
              </p14:nvContentPartPr>
              <p14:xfrm>
                <a:off x="2519007" y="5266121"/>
                <a:ext cx="30240" cy="25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B110F9B-9B92-2D9C-3485-D521A543CC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10367" y="5257121"/>
                  <a:ext cx="47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DD1071-0327-99CE-8143-3BDD7E0E8EFE}"/>
                    </a:ext>
                  </a:extLst>
                </p14:cNvPr>
                <p14:cNvContentPartPr/>
                <p14:nvPr/>
              </p14:nvContentPartPr>
              <p14:xfrm>
                <a:off x="2455647" y="5450441"/>
                <a:ext cx="183240" cy="69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DD1071-0327-99CE-8143-3BDD7E0E8EF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47007" y="5441441"/>
                  <a:ext cx="200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490D05-9092-FEF5-6251-3A7EC9133B22}"/>
                    </a:ext>
                  </a:extLst>
                </p14:cNvPr>
                <p14:cNvContentPartPr/>
                <p14:nvPr/>
              </p14:nvContentPartPr>
              <p14:xfrm>
                <a:off x="2360607" y="5704601"/>
                <a:ext cx="109080" cy="92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490D05-9092-FEF5-6251-3A7EC9133B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51607" y="5695961"/>
                  <a:ext cx="126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F3E571-808D-4434-11CA-9C5A181ADBAA}"/>
                    </a:ext>
                  </a:extLst>
                </p14:cNvPr>
                <p14:cNvContentPartPr/>
                <p14:nvPr/>
              </p14:nvContentPartPr>
              <p14:xfrm>
                <a:off x="2483367" y="5634401"/>
                <a:ext cx="210960" cy="171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F3E571-808D-4434-11CA-9C5A181ADB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74727" y="5625761"/>
                  <a:ext cx="228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C80830-5E6A-5245-BEE0-3408B8E333B0}"/>
                    </a:ext>
                  </a:extLst>
                </p14:cNvPr>
                <p14:cNvContentPartPr/>
                <p14:nvPr/>
              </p14:nvContentPartPr>
              <p14:xfrm>
                <a:off x="2737887" y="5667521"/>
                <a:ext cx="49320" cy="138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C80830-5E6A-5245-BEE0-3408B8E333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29247" y="5658881"/>
                  <a:ext cx="66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8CA06D-8446-7E7A-8603-FC48A9304B81}"/>
                    </a:ext>
                  </a:extLst>
                </p14:cNvPr>
                <p14:cNvContentPartPr/>
                <p14:nvPr/>
              </p14:nvContentPartPr>
              <p14:xfrm>
                <a:off x="2726007" y="5752481"/>
                <a:ext cx="217080" cy="204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8CA06D-8446-7E7A-8603-FC48A9304B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17007" y="5743481"/>
                  <a:ext cx="234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AB5CF5-7825-5AEE-6998-950819FF7730}"/>
                    </a:ext>
                  </a:extLst>
                </p14:cNvPr>
                <p14:cNvContentPartPr/>
                <p14:nvPr/>
              </p14:nvContentPartPr>
              <p14:xfrm>
                <a:off x="3002487" y="5690921"/>
                <a:ext cx="174240" cy="157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AB5CF5-7825-5AEE-6998-950819FF77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93847" y="5681921"/>
                  <a:ext cx="19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6D22E2-4EBB-C9A0-E1D9-18B06098AA02}"/>
                    </a:ext>
                  </a:extLst>
                </p14:cNvPr>
                <p14:cNvContentPartPr/>
                <p14:nvPr/>
              </p14:nvContentPartPr>
              <p14:xfrm>
                <a:off x="2230287" y="5582561"/>
                <a:ext cx="984960" cy="33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6D22E2-4EBB-C9A0-E1D9-18B06098AA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21647" y="5573561"/>
                  <a:ext cx="1002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4ABF51-5082-2FA5-038F-02156AABF0E0}"/>
                    </a:ext>
                  </a:extLst>
                </p14:cNvPr>
                <p14:cNvContentPartPr/>
                <p14:nvPr/>
              </p14:nvContentPartPr>
              <p14:xfrm>
                <a:off x="2154687" y="5650601"/>
                <a:ext cx="1119600" cy="268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4ABF51-5082-2FA5-038F-02156AABF0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46047" y="5641601"/>
                  <a:ext cx="1137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D4600C-684A-6E37-9316-FF1EDF8DB1E5}"/>
                    </a:ext>
                  </a:extLst>
                </p14:cNvPr>
                <p14:cNvContentPartPr/>
                <p14:nvPr/>
              </p14:nvContentPartPr>
              <p14:xfrm>
                <a:off x="3039927" y="5188721"/>
                <a:ext cx="385200" cy="189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D4600C-684A-6E37-9316-FF1EDF8DB1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287" y="5179721"/>
                  <a:ext cx="40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194D77-F67A-6993-338D-65F53441068E}"/>
                    </a:ext>
                  </a:extLst>
                </p14:cNvPr>
                <p14:cNvContentPartPr/>
                <p14:nvPr/>
              </p14:nvContentPartPr>
              <p14:xfrm>
                <a:off x="3566247" y="5269361"/>
                <a:ext cx="145080" cy="95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194D77-F67A-6993-338D-65F5344106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57247" y="5260721"/>
                  <a:ext cx="16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5FD4BB-693C-E1D4-3C05-5E8193F11036}"/>
                    </a:ext>
                  </a:extLst>
                </p14:cNvPr>
                <p14:cNvContentPartPr/>
                <p14:nvPr/>
              </p14:nvContentPartPr>
              <p14:xfrm>
                <a:off x="3722487" y="5208521"/>
                <a:ext cx="227880" cy="178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5FD4BB-693C-E1D4-3C05-5E8193F110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13847" y="5199521"/>
                  <a:ext cx="245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419E97-C314-E2CC-0217-5C9C30E0817A}"/>
                    </a:ext>
                  </a:extLst>
                </p14:cNvPr>
                <p14:cNvContentPartPr/>
                <p14:nvPr/>
              </p14:nvContentPartPr>
              <p14:xfrm>
                <a:off x="3987807" y="5196281"/>
                <a:ext cx="88920" cy="19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419E97-C314-E2CC-0217-5C9C30E081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9167" y="5187641"/>
                  <a:ext cx="106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0D43915-20DC-F9E5-9630-05BF4163EF87}"/>
                    </a:ext>
                  </a:extLst>
                </p14:cNvPr>
                <p14:cNvContentPartPr/>
                <p14:nvPr/>
              </p14:nvContentPartPr>
              <p14:xfrm>
                <a:off x="3991767" y="5302481"/>
                <a:ext cx="295920" cy="194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0D43915-20DC-F9E5-9630-05BF4163EF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82767" y="5293481"/>
                  <a:ext cx="313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661591-1F0F-5810-7905-C6F0CE1AAEBB}"/>
                    </a:ext>
                  </a:extLst>
                </p14:cNvPr>
                <p14:cNvContentPartPr/>
                <p14:nvPr/>
              </p14:nvContentPartPr>
              <p14:xfrm>
                <a:off x="4331967" y="5207441"/>
                <a:ext cx="80640" cy="183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661591-1F0F-5810-7905-C6F0CE1AAE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22967" y="5198801"/>
                  <a:ext cx="98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0CA8A8F-BE8C-9E9A-8B9A-547E4DB7A338}"/>
                    </a:ext>
                  </a:extLst>
                </p14:cNvPr>
                <p14:cNvContentPartPr/>
                <p14:nvPr/>
              </p14:nvContentPartPr>
              <p14:xfrm>
                <a:off x="3584247" y="5098361"/>
                <a:ext cx="1003320" cy="350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0CA8A8F-BE8C-9E9A-8B9A-547E4DB7A3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75247" y="5089361"/>
                  <a:ext cx="1020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2E57C4-91FF-7F8D-E8BF-17C715388B45}"/>
                    </a:ext>
                  </a:extLst>
                </p14:cNvPr>
                <p14:cNvContentPartPr/>
                <p14:nvPr/>
              </p14:nvContentPartPr>
              <p14:xfrm>
                <a:off x="3452487" y="5220401"/>
                <a:ext cx="1100880" cy="302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2E57C4-91FF-7F8D-E8BF-17C715388B4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43847" y="5211401"/>
                  <a:ext cx="1118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001F28-DA88-5133-16B7-64109403DDD6}"/>
                    </a:ext>
                  </a:extLst>
                </p14:cNvPr>
                <p14:cNvContentPartPr/>
                <p14:nvPr/>
              </p14:nvContentPartPr>
              <p14:xfrm>
                <a:off x="4540767" y="5424881"/>
                <a:ext cx="38160" cy="44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001F28-DA88-5133-16B7-64109403DD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31767" y="5415881"/>
                  <a:ext cx="55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734EA4-433E-4742-B3E7-4575AF2FF0EA}"/>
                    </a:ext>
                  </a:extLst>
                </p14:cNvPr>
                <p14:cNvContentPartPr/>
                <p14:nvPr/>
              </p14:nvContentPartPr>
              <p14:xfrm>
                <a:off x="1143807" y="3769241"/>
                <a:ext cx="857520" cy="105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6734EA4-433E-4742-B3E7-4575AF2FF0E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4807" y="3760241"/>
                  <a:ext cx="875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2E1FBC-E53D-B794-6336-2DA37DF433F7}"/>
                    </a:ext>
                  </a:extLst>
                </p14:cNvPr>
                <p14:cNvContentPartPr/>
                <p14:nvPr/>
              </p14:nvContentPartPr>
              <p14:xfrm>
                <a:off x="1016367" y="3772121"/>
                <a:ext cx="991800" cy="131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2E1FBC-E53D-B794-6336-2DA37DF433F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7727" y="3763121"/>
                  <a:ext cx="1009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B90314-667F-31E8-5A74-C2C4B3C94421}"/>
                    </a:ext>
                  </a:extLst>
                </p14:cNvPr>
                <p14:cNvContentPartPr/>
                <p14:nvPr/>
              </p14:nvContentPartPr>
              <p14:xfrm>
                <a:off x="520647" y="3187481"/>
                <a:ext cx="417240" cy="876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B90314-667F-31E8-5A74-C2C4B3C944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1647" y="3178481"/>
                  <a:ext cx="43488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FF481F-3081-90E6-6874-7392656353E9}"/>
                    </a:ext>
                  </a:extLst>
                </p14:cNvPr>
                <p14:cNvContentPartPr/>
                <p14:nvPr/>
              </p14:nvContentPartPr>
              <p14:xfrm>
                <a:off x="504087" y="4317881"/>
                <a:ext cx="144720" cy="101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FF481F-3081-90E6-6874-7392656353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5447" y="4309241"/>
                  <a:ext cx="16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86ECBF-6A84-D7C2-CCCE-BDC90C5E8BAD}"/>
                    </a:ext>
                  </a:extLst>
                </p14:cNvPr>
                <p14:cNvContentPartPr/>
                <p14:nvPr/>
              </p14:nvContentPartPr>
              <p14:xfrm>
                <a:off x="717567" y="4293401"/>
                <a:ext cx="47880" cy="130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86ECBF-6A84-D7C2-CCCE-BDC90C5E8B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8927" y="4284761"/>
                  <a:ext cx="65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4C50FB-6F20-21D2-BC7C-DD5D86A91F4A}"/>
                    </a:ext>
                  </a:extLst>
                </p14:cNvPr>
                <p14:cNvContentPartPr/>
                <p14:nvPr/>
              </p14:nvContentPartPr>
              <p14:xfrm>
                <a:off x="775887" y="4290161"/>
                <a:ext cx="55800" cy="11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4C50FB-6F20-21D2-BC7C-DD5D86A91F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7247" y="4281161"/>
                  <a:ext cx="73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D0F0BD-A338-3022-00FD-602B3D7375E0}"/>
                    </a:ext>
                  </a:extLst>
                </p14:cNvPr>
                <p14:cNvContentPartPr/>
                <p14:nvPr/>
              </p14:nvContentPartPr>
              <p14:xfrm>
                <a:off x="874527" y="4289081"/>
                <a:ext cx="82080" cy="112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D0F0BD-A338-3022-00FD-602B3D7375E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5527" y="4280441"/>
                  <a:ext cx="99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A90A36-3D1B-BC46-AC8C-96C28A5707FF}"/>
                    </a:ext>
                  </a:extLst>
                </p14:cNvPr>
                <p14:cNvContentPartPr/>
                <p14:nvPr/>
              </p14:nvContentPartPr>
              <p14:xfrm>
                <a:off x="402927" y="4187561"/>
                <a:ext cx="693000" cy="28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A90A36-3D1B-BC46-AC8C-96C28A5707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3927" y="4178561"/>
                  <a:ext cx="710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301FFD9-8A97-0E3F-38EB-505A401D18C0}"/>
                    </a:ext>
                  </a:extLst>
                </p14:cNvPr>
                <p14:cNvContentPartPr/>
                <p14:nvPr/>
              </p14:nvContentPartPr>
              <p14:xfrm>
                <a:off x="394287" y="4295201"/>
                <a:ext cx="715680" cy="255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301FFD9-8A97-0E3F-38EB-505A401D18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5287" y="4286201"/>
                  <a:ext cx="733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61420A-2057-2F18-4601-6D71EAA24970}"/>
                    </a:ext>
                  </a:extLst>
                </p14:cNvPr>
                <p14:cNvContentPartPr/>
                <p14:nvPr/>
              </p14:nvContentPartPr>
              <p14:xfrm>
                <a:off x="1869927" y="4492121"/>
                <a:ext cx="145080" cy="190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61420A-2057-2F18-4601-6D71EAA2497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61287" y="4483121"/>
                  <a:ext cx="162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4A1D62-8F7F-A96A-C06A-5BC36EBCE55F}"/>
                    </a:ext>
                  </a:extLst>
                </p14:cNvPr>
                <p14:cNvContentPartPr/>
                <p14:nvPr/>
              </p14:nvContentPartPr>
              <p14:xfrm>
                <a:off x="2044167" y="4506161"/>
                <a:ext cx="249120" cy="184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4A1D62-8F7F-A96A-C06A-5BC36EBCE55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5167" y="4497161"/>
                  <a:ext cx="266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382A41-1FA8-DCAF-5024-F8824D6FF935}"/>
                    </a:ext>
                  </a:extLst>
                </p14:cNvPr>
                <p14:cNvContentPartPr/>
                <p14:nvPr/>
              </p14:nvContentPartPr>
              <p14:xfrm>
                <a:off x="2358447" y="4417961"/>
                <a:ext cx="33840" cy="267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382A41-1FA8-DCAF-5024-F8824D6FF9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49807" y="4409321"/>
                  <a:ext cx="51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8A89E6-75BD-3787-3A47-0FB203C002FC}"/>
                    </a:ext>
                  </a:extLst>
                </p14:cNvPr>
                <p14:cNvContentPartPr/>
                <p14:nvPr/>
              </p14:nvContentPartPr>
              <p14:xfrm>
                <a:off x="2284287" y="4437761"/>
                <a:ext cx="209520" cy="254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8A89E6-75BD-3787-3A47-0FB203C002F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75647" y="4428761"/>
                  <a:ext cx="227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7A53E-CB4A-61F8-FD28-07A22CE71C69}"/>
                    </a:ext>
                  </a:extLst>
                </p14:cNvPr>
                <p14:cNvContentPartPr/>
                <p14:nvPr/>
              </p14:nvContentPartPr>
              <p14:xfrm>
                <a:off x="2395527" y="4447121"/>
                <a:ext cx="217800" cy="209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7A53E-CB4A-61F8-FD28-07A22CE71C6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86527" y="4438121"/>
                  <a:ext cx="23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71D076-F9F5-B2BA-22DA-3E0A38F32126}"/>
                    </a:ext>
                  </a:extLst>
                </p14:cNvPr>
                <p14:cNvContentPartPr/>
                <p14:nvPr/>
              </p14:nvContentPartPr>
              <p14:xfrm>
                <a:off x="2624487" y="4507601"/>
                <a:ext cx="142920" cy="135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71D076-F9F5-B2BA-22DA-3E0A38F321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15847" y="4498601"/>
                  <a:ext cx="160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F6E896-A907-9F76-FE79-5AB85F3941AD}"/>
                    </a:ext>
                  </a:extLst>
                </p14:cNvPr>
                <p14:cNvContentPartPr/>
                <p14:nvPr/>
              </p14:nvContentPartPr>
              <p14:xfrm>
                <a:off x="2016087" y="4879841"/>
                <a:ext cx="168480" cy="96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F6E896-A907-9F76-FE79-5AB85F3941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07087" y="4870841"/>
                  <a:ext cx="18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5F20AD8-B038-CF59-1320-CFBCBA441070}"/>
                    </a:ext>
                  </a:extLst>
                </p14:cNvPr>
                <p14:cNvContentPartPr/>
                <p14:nvPr/>
              </p14:nvContentPartPr>
              <p14:xfrm>
                <a:off x="2213367" y="4869761"/>
                <a:ext cx="215640" cy="103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5F20AD8-B038-CF59-1320-CFBCBA44107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04367" y="4861121"/>
                  <a:ext cx="233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09BDCA-4D10-652D-61E1-4D5F60513A55}"/>
                    </a:ext>
                  </a:extLst>
                </p14:cNvPr>
                <p14:cNvContentPartPr/>
                <p14:nvPr/>
              </p14:nvContentPartPr>
              <p14:xfrm>
                <a:off x="2460327" y="4729001"/>
                <a:ext cx="374040" cy="335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09BDCA-4D10-652D-61E1-4D5F60513A5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51687" y="4720001"/>
                  <a:ext cx="391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44B8FB-234A-AD37-F55B-E8EED4F1018F}"/>
                    </a:ext>
                  </a:extLst>
                </p14:cNvPr>
                <p14:cNvContentPartPr/>
                <p14:nvPr/>
              </p14:nvContentPartPr>
              <p14:xfrm>
                <a:off x="1898007" y="4291601"/>
                <a:ext cx="1115640" cy="726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44B8FB-234A-AD37-F55B-E8EED4F1018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89367" y="4282961"/>
                  <a:ext cx="113328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389EC9-7A9C-0A2D-9D4B-DDAA6EB2B771}"/>
                    </a:ext>
                  </a:extLst>
                </p14:cNvPr>
                <p14:cNvContentPartPr/>
                <p14:nvPr/>
              </p14:nvContentPartPr>
              <p14:xfrm>
                <a:off x="1669767" y="4390961"/>
                <a:ext cx="1409760" cy="780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389EC9-7A9C-0A2D-9D4B-DDAA6EB2B77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61127" y="4381961"/>
                  <a:ext cx="14274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5A4DE1-E056-2186-8A83-3A8B9A18AA05}"/>
                    </a:ext>
                  </a:extLst>
                </p14:cNvPr>
                <p14:cNvContentPartPr/>
                <p14:nvPr/>
              </p14:nvContentPartPr>
              <p14:xfrm>
                <a:off x="1235607" y="4067321"/>
                <a:ext cx="984600" cy="275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5A4DE1-E056-2186-8A83-3A8B9A18AA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26607" y="4058321"/>
                  <a:ext cx="1002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55107D6-CC6E-22D2-67FB-B16EC78FD7CF}"/>
                    </a:ext>
                  </a:extLst>
                </p14:cNvPr>
                <p14:cNvContentPartPr/>
                <p14:nvPr/>
              </p14:nvContentPartPr>
              <p14:xfrm>
                <a:off x="1249647" y="4203041"/>
                <a:ext cx="768600" cy="256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55107D6-CC6E-22D2-67FB-B16EC78FD7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41007" y="4194041"/>
                  <a:ext cx="786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A2F254-63C2-F5CE-02DE-4AD028EC0B3F}"/>
                    </a:ext>
                  </a:extLst>
                </p14:cNvPr>
                <p14:cNvContentPartPr/>
                <p14:nvPr/>
              </p14:nvContentPartPr>
              <p14:xfrm>
                <a:off x="796767" y="4788761"/>
                <a:ext cx="260280" cy="933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A2F254-63C2-F5CE-02DE-4AD028EC0B3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767" y="4779761"/>
                  <a:ext cx="27792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172CE25-F438-54CC-2F6F-2CF097276591}"/>
                    </a:ext>
                  </a:extLst>
                </p14:cNvPr>
                <p14:cNvContentPartPr/>
                <p14:nvPr/>
              </p14:nvContentPartPr>
              <p14:xfrm>
                <a:off x="759327" y="4582841"/>
                <a:ext cx="338760" cy="1180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172CE25-F438-54CC-2F6F-2CF0972765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0687" y="4573841"/>
                  <a:ext cx="356400" cy="11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6B04A55-70FF-FB72-334C-4DB528DE31FB}"/>
                    </a:ext>
                  </a:extLst>
                </p14:cNvPr>
                <p14:cNvContentPartPr/>
                <p14:nvPr/>
              </p14:nvContentPartPr>
              <p14:xfrm>
                <a:off x="1497687" y="4040681"/>
                <a:ext cx="7200" cy="11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6B04A55-70FF-FB72-334C-4DB528DE31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89047" y="4032041"/>
                  <a:ext cx="24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FB2F62-8C7F-C1B7-CC04-4FA5B8A2A9A6}"/>
                    </a:ext>
                  </a:extLst>
                </p14:cNvPr>
                <p14:cNvContentPartPr/>
                <p14:nvPr/>
              </p14:nvContentPartPr>
              <p14:xfrm>
                <a:off x="1428927" y="4059041"/>
                <a:ext cx="103680" cy="9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FB2F62-8C7F-C1B7-CC04-4FA5B8A2A9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19927" y="4050041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2CA8E53-BE50-765C-8A98-6F4A391C5D11}"/>
                    </a:ext>
                  </a:extLst>
                </p14:cNvPr>
                <p14:cNvContentPartPr/>
                <p14:nvPr/>
              </p14:nvContentPartPr>
              <p14:xfrm>
                <a:off x="1569687" y="4011521"/>
                <a:ext cx="71640" cy="177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2CA8E53-BE50-765C-8A98-6F4A391C5D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61047" y="4002881"/>
                  <a:ext cx="89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2B2BFE-EF7A-DB5D-3AB3-8F65358ADE24}"/>
                    </a:ext>
                  </a:extLst>
                </p14:cNvPr>
                <p14:cNvContentPartPr/>
                <p14:nvPr/>
              </p14:nvContentPartPr>
              <p14:xfrm>
                <a:off x="1710087" y="3958601"/>
                <a:ext cx="70920" cy="182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2B2BFE-EF7A-DB5D-3AB3-8F65358ADE2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01087" y="3949961"/>
                  <a:ext cx="88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06D4535-D773-C7B2-8D2F-ED9338C33DB6}"/>
                    </a:ext>
                  </a:extLst>
                </p14:cNvPr>
                <p14:cNvContentPartPr/>
                <p14:nvPr/>
              </p14:nvContentPartPr>
              <p14:xfrm>
                <a:off x="1978647" y="3962561"/>
                <a:ext cx="181800" cy="146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06D4535-D773-C7B2-8D2F-ED9338C33D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69647" y="3953921"/>
                  <a:ext cx="199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3B68A47-F7BA-72CD-54CC-378C7E9180C1}"/>
                    </a:ext>
                  </a:extLst>
                </p14:cNvPr>
                <p14:cNvContentPartPr/>
                <p14:nvPr/>
              </p14:nvContentPartPr>
              <p14:xfrm>
                <a:off x="2200407" y="3904241"/>
                <a:ext cx="372240" cy="209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3B68A47-F7BA-72CD-54CC-378C7E9180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91407" y="3895601"/>
                  <a:ext cx="38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700F015-80D5-3E90-A7C3-2258FD2D56B7}"/>
                    </a:ext>
                  </a:extLst>
                </p14:cNvPr>
                <p14:cNvContentPartPr/>
                <p14:nvPr/>
              </p14:nvContentPartPr>
              <p14:xfrm>
                <a:off x="1295007" y="4487441"/>
                <a:ext cx="34560" cy="118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700F015-80D5-3E90-A7C3-2258FD2D56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86367" y="4478801"/>
                  <a:ext cx="52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729305-B512-3D58-3F7A-A7A120EB2BA0}"/>
                    </a:ext>
                  </a:extLst>
                </p14:cNvPr>
                <p14:cNvContentPartPr/>
                <p14:nvPr/>
              </p14:nvContentPartPr>
              <p14:xfrm>
                <a:off x="1286007" y="4488521"/>
                <a:ext cx="115560" cy="108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729305-B512-3D58-3F7A-A7A120EB2B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77367" y="4479521"/>
                  <a:ext cx="13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EF2717-E1F5-48B9-82E4-A5F3F3170F59}"/>
                    </a:ext>
                  </a:extLst>
                </p14:cNvPr>
                <p14:cNvContentPartPr/>
                <p14:nvPr/>
              </p14:nvContentPartPr>
              <p14:xfrm>
                <a:off x="1409127" y="4437041"/>
                <a:ext cx="80280" cy="167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EF2717-E1F5-48B9-82E4-A5F3F3170F5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00127" y="4428041"/>
                  <a:ext cx="97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CAC368A-D008-DC20-1340-2D0F8864185E}"/>
                    </a:ext>
                  </a:extLst>
                </p14:cNvPr>
                <p14:cNvContentPartPr/>
                <p14:nvPr/>
              </p14:nvContentPartPr>
              <p14:xfrm>
                <a:off x="1586967" y="4369361"/>
                <a:ext cx="41760" cy="164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CAC368A-D008-DC20-1340-2D0F8864185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7967" y="4360361"/>
                  <a:ext cx="59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F8059E-33DE-DC92-B421-236EDE448C9C}"/>
                    </a:ext>
                  </a:extLst>
                </p14:cNvPr>
                <p14:cNvContentPartPr/>
                <p14:nvPr/>
              </p14:nvContentPartPr>
              <p14:xfrm>
                <a:off x="1181967" y="4718201"/>
                <a:ext cx="86760" cy="133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F8059E-33DE-DC92-B421-236EDE448C9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2967" y="4709201"/>
                  <a:ext cx="104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05C5480-87DE-D679-EF5A-1D0908AA3462}"/>
                    </a:ext>
                  </a:extLst>
                </p14:cNvPr>
                <p14:cNvContentPartPr/>
                <p14:nvPr/>
              </p14:nvContentPartPr>
              <p14:xfrm>
                <a:off x="1276287" y="4770401"/>
                <a:ext cx="72000" cy="78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05C5480-87DE-D679-EF5A-1D0908AA34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267287" y="4761761"/>
                  <a:ext cx="89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BDA8D4-1127-9B91-7036-E829E2908A83}"/>
                    </a:ext>
                  </a:extLst>
                </p14:cNvPr>
                <p14:cNvContentPartPr/>
                <p14:nvPr/>
              </p14:nvContentPartPr>
              <p14:xfrm>
                <a:off x="1355847" y="4728281"/>
                <a:ext cx="39960" cy="120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BDA8D4-1127-9B91-7036-E829E2908A8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47207" y="4719281"/>
                  <a:ext cx="57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B325AF-9041-B029-0FBC-EA51020464A0}"/>
                    </a:ext>
                  </a:extLst>
                </p14:cNvPr>
                <p14:cNvContentPartPr/>
                <p14:nvPr/>
              </p14:nvContentPartPr>
              <p14:xfrm>
                <a:off x="1411287" y="4753121"/>
                <a:ext cx="82440" cy="200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B325AF-9041-B029-0FBC-EA51020464A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2647" y="4744121"/>
                  <a:ext cx="10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42971F0-3277-6509-1D13-28273F8D3754}"/>
                    </a:ext>
                  </a:extLst>
                </p14:cNvPr>
                <p14:cNvContentPartPr/>
                <p14:nvPr/>
              </p14:nvContentPartPr>
              <p14:xfrm>
                <a:off x="1490127" y="4694801"/>
                <a:ext cx="98280" cy="105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42971F0-3277-6509-1D13-28273F8D37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81487" y="4686161"/>
                  <a:ext cx="115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6D129E8-3506-73FC-4209-5E2ABECCA0DF}"/>
                    </a:ext>
                  </a:extLst>
                </p14:cNvPr>
                <p14:cNvContentPartPr/>
                <p14:nvPr/>
              </p14:nvContentPartPr>
              <p14:xfrm>
                <a:off x="1603527" y="4641881"/>
                <a:ext cx="45360" cy="156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6D129E8-3506-73FC-4209-5E2ABECCA0D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594527" y="4632881"/>
                  <a:ext cx="63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E2DA933-9E41-E397-7A31-C65E9F3F0310}"/>
                    </a:ext>
                  </a:extLst>
                </p14:cNvPr>
                <p14:cNvContentPartPr/>
                <p14:nvPr/>
              </p14:nvContentPartPr>
              <p14:xfrm>
                <a:off x="1623327" y="4682561"/>
                <a:ext cx="95760" cy="95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E2DA933-9E41-E397-7A31-C65E9F3F031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14687" y="4673561"/>
                  <a:ext cx="113400" cy="11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333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262622-9072-2E52-6272-B0497A3C5C36}"/>
              </a:ext>
            </a:extLst>
          </p:cNvPr>
          <p:cNvGrpSpPr/>
          <p:nvPr/>
        </p:nvGrpSpPr>
        <p:grpSpPr>
          <a:xfrm>
            <a:off x="598047" y="392081"/>
            <a:ext cx="7876800" cy="4353120"/>
            <a:chOff x="598047" y="392081"/>
            <a:chExt cx="7876800" cy="43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14:cNvPr>
                <p14:cNvContentPartPr/>
                <p14:nvPr/>
              </p14:nvContentPartPr>
              <p14:xfrm>
                <a:off x="1218687" y="910121"/>
                <a:ext cx="134280" cy="320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211D45-F916-0615-AD52-D5620F918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687" y="901121"/>
                  <a:ext cx="151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14:cNvPr>
                <p14:cNvContentPartPr/>
                <p14:nvPr/>
              </p14:nvContentPartPr>
              <p14:xfrm>
                <a:off x="1401567" y="1046921"/>
                <a:ext cx="59760" cy="11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449314-9BC1-B400-354A-6B251DEF3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2567" y="1038281"/>
                  <a:ext cx="7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14:cNvPr>
                <p14:cNvContentPartPr/>
                <p14:nvPr/>
              </p14:nvContentPartPr>
              <p14:xfrm>
                <a:off x="1485087" y="1018841"/>
                <a:ext cx="144720" cy="12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2CE121-CFE8-B44F-9373-08F3BEA85F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6447" y="1010201"/>
                  <a:ext cx="16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14:cNvPr>
                <p14:cNvContentPartPr/>
                <p14:nvPr/>
              </p14:nvContentPartPr>
              <p14:xfrm>
                <a:off x="1631967" y="886001"/>
                <a:ext cx="103680" cy="253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CFC4C5-7979-36DB-7FCA-3D40D2D02E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2967" y="877001"/>
                  <a:ext cx="121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14:cNvPr>
                <p14:cNvContentPartPr/>
                <p14:nvPr/>
              </p14:nvContentPartPr>
              <p14:xfrm>
                <a:off x="1934727" y="830921"/>
                <a:ext cx="108720" cy="28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2BEE6-C9A7-5940-EF54-332EC75EC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5727" y="821921"/>
                  <a:ext cx="126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14:cNvPr>
                <p14:cNvContentPartPr/>
                <p14:nvPr/>
              </p14:nvContentPartPr>
              <p14:xfrm>
                <a:off x="2069367" y="733361"/>
                <a:ext cx="213120" cy="34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89BDC8-D87B-15BB-052D-B8BF8DA7A7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0367" y="724721"/>
                  <a:ext cx="230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14:cNvPr>
                <p14:cNvContentPartPr/>
                <p14:nvPr/>
              </p14:nvContentPartPr>
              <p14:xfrm>
                <a:off x="2320287" y="844601"/>
                <a:ext cx="296280" cy="17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4D4866-48B9-DE37-D04D-F4EEDB863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1287" y="835961"/>
                  <a:ext cx="313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14:cNvPr>
                <p14:cNvContentPartPr/>
                <p14:nvPr/>
              </p14:nvContentPartPr>
              <p14:xfrm>
                <a:off x="2695767" y="863321"/>
                <a:ext cx="87840" cy="18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414AB2-F58B-1B34-C062-CA7CC701D8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6767" y="854681"/>
                  <a:ext cx="105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14:cNvPr>
                <p14:cNvContentPartPr/>
                <p14:nvPr/>
              </p14:nvContentPartPr>
              <p14:xfrm>
                <a:off x="2775687" y="834881"/>
                <a:ext cx="127080" cy="14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C9F19D-4109-07B6-06B5-7CB7D53E7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7047" y="826241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14:cNvPr>
                <p14:cNvContentPartPr/>
                <p14:nvPr/>
              </p14:nvContentPartPr>
              <p14:xfrm>
                <a:off x="2956047" y="846041"/>
                <a:ext cx="141840" cy="18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DC459C-BDB3-DE3A-E5F0-E09D12C66C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7407" y="837041"/>
                  <a:ext cx="15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14:cNvPr>
                <p14:cNvContentPartPr/>
                <p14:nvPr/>
              </p14:nvContentPartPr>
              <p14:xfrm>
                <a:off x="627207" y="392081"/>
                <a:ext cx="3081960" cy="1169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904EB3-7A9F-C149-DE15-08A2773932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567" y="383081"/>
                  <a:ext cx="309960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14:cNvPr>
                <p14:cNvContentPartPr/>
                <p14:nvPr/>
              </p14:nvContentPartPr>
              <p14:xfrm>
                <a:off x="3788727" y="819041"/>
                <a:ext cx="330840" cy="24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5C079B-1450-D881-CFA9-5AC17426F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0087" y="810041"/>
                  <a:ext cx="348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14:cNvPr>
                <p14:cNvContentPartPr/>
                <p14:nvPr/>
              </p14:nvContentPartPr>
              <p14:xfrm>
                <a:off x="4353927" y="737321"/>
                <a:ext cx="176040" cy="6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21B932-CC1F-DAF3-C410-38727AE136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5287" y="728681"/>
                  <a:ext cx="19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14:cNvPr>
                <p14:cNvContentPartPr/>
                <p14:nvPr/>
              </p14:nvContentPartPr>
              <p14:xfrm>
                <a:off x="4394607" y="736241"/>
                <a:ext cx="349200" cy="30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84FE2B-38A9-5571-0D44-ABA2726AB8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607" y="727601"/>
                  <a:ext cx="366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14:cNvPr>
                <p14:cNvContentPartPr/>
                <p14:nvPr/>
              </p14:nvContentPartPr>
              <p14:xfrm>
                <a:off x="4720407" y="846401"/>
                <a:ext cx="173880" cy="10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EE1484-B3C6-AA3B-246E-846E76D1EE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1767" y="837401"/>
                  <a:ext cx="191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14:cNvPr>
                <p14:cNvContentPartPr/>
                <p14:nvPr/>
              </p14:nvContentPartPr>
              <p14:xfrm>
                <a:off x="4963767" y="676121"/>
                <a:ext cx="107280" cy="22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B6A82A-BBAA-6D5A-0EDB-D21C349D0D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54767" y="667481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14:cNvPr>
                <p14:cNvContentPartPr/>
                <p14:nvPr/>
              </p14:nvContentPartPr>
              <p14:xfrm>
                <a:off x="2752287" y="2516441"/>
                <a:ext cx="211680" cy="35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FA73B1-1A5C-BA27-AD62-1C2061FBD9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3287" y="2507801"/>
                  <a:ext cx="2293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14:cNvPr>
                <p14:cNvContentPartPr/>
                <p14:nvPr/>
              </p14:nvContentPartPr>
              <p14:xfrm>
                <a:off x="3065847" y="2631641"/>
                <a:ext cx="54720" cy="190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A882BD-5359-E657-8195-07B74E846A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207" y="2623001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14:cNvPr>
                <p14:cNvContentPartPr/>
                <p14:nvPr/>
              </p14:nvContentPartPr>
              <p14:xfrm>
                <a:off x="3067287" y="2567921"/>
                <a:ext cx="205200" cy="265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512C07-BB26-A58F-872D-96D872A94F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8287" y="2559281"/>
                  <a:ext cx="22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14:cNvPr>
                <p14:cNvContentPartPr/>
                <p14:nvPr/>
              </p14:nvContentPartPr>
              <p14:xfrm>
                <a:off x="2528727" y="2372081"/>
                <a:ext cx="886680" cy="73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B79502-AD78-8DCE-9C21-5C6DE542F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9727" y="2363081"/>
                  <a:ext cx="90432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14:cNvPr>
                <p14:cNvContentPartPr/>
                <p14:nvPr/>
              </p14:nvContentPartPr>
              <p14:xfrm>
                <a:off x="2185287" y="3036281"/>
                <a:ext cx="692280" cy="102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13D2C6-57D3-80C6-D937-7581743E91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6287" y="3027281"/>
                  <a:ext cx="70992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14:cNvPr>
                <p14:cNvContentPartPr/>
                <p14:nvPr/>
              </p14:nvContentPartPr>
              <p14:xfrm>
                <a:off x="2795127" y="3086321"/>
                <a:ext cx="369360" cy="88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FD40CD-545A-BB31-E2E1-0B65B5F716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6127" y="3077321"/>
                  <a:ext cx="38700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14:cNvPr>
                <p14:cNvContentPartPr/>
                <p14:nvPr/>
              </p14:nvContentPartPr>
              <p14:xfrm>
                <a:off x="2729967" y="3043121"/>
                <a:ext cx="1034280" cy="87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4B2D74-5F60-42B6-2EB3-6ABC0D2C35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0967" y="3034481"/>
                  <a:ext cx="105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14:cNvPr>
                <p14:cNvContentPartPr/>
                <p14:nvPr/>
              </p14:nvContentPartPr>
              <p14:xfrm>
                <a:off x="598047" y="2647481"/>
                <a:ext cx="256320" cy="22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FF51C6-7979-4AF1-7F2F-12C0D7CF5C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047" y="2638481"/>
                  <a:ext cx="273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14:cNvPr>
                <p14:cNvContentPartPr/>
                <p14:nvPr/>
              </p14:nvContentPartPr>
              <p14:xfrm>
                <a:off x="891447" y="2597801"/>
                <a:ext cx="142560" cy="10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90048-EE85-D025-89D4-A6DB5DF7BC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447" y="2588801"/>
                  <a:ext cx="16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14:cNvPr>
                <p14:cNvContentPartPr/>
                <p14:nvPr/>
              </p14:nvContentPartPr>
              <p14:xfrm>
                <a:off x="1043007" y="2404481"/>
                <a:ext cx="217800" cy="37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E7F435-6D5F-F545-13B3-1FC455AE4D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4007" y="2395841"/>
                  <a:ext cx="23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14:cNvPr>
                <p14:cNvContentPartPr/>
                <p14:nvPr/>
              </p14:nvContentPartPr>
              <p14:xfrm>
                <a:off x="1139847" y="2404841"/>
                <a:ext cx="208800" cy="34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A7B07D-7D3D-CB55-C0A5-356C83F09B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0847" y="2396201"/>
                  <a:ext cx="226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14:cNvPr>
                <p14:cNvContentPartPr/>
                <p14:nvPr/>
              </p14:nvContentPartPr>
              <p14:xfrm>
                <a:off x="1464567" y="2414201"/>
                <a:ext cx="79920" cy="7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1804AF-F056-EEAC-E9E8-F9AD90E43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5567" y="2405201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14:cNvPr>
                <p14:cNvContentPartPr/>
                <p14:nvPr/>
              </p14:nvContentPartPr>
              <p14:xfrm>
                <a:off x="1578687" y="2242841"/>
                <a:ext cx="229320" cy="31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178D-02A7-BFB4-3FFF-89470DBA8F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70047" y="2234201"/>
                  <a:ext cx="246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14:cNvPr>
                <p14:cNvContentPartPr/>
                <p14:nvPr/>
              </p14:nvContentPartPr>
              <p14:xfrm>
                <a:off x="1752927" y="2295041"/>
                <a:ext cx="274680" cy="34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E134D6-FA24-4120-F08F-2CDC38CC8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3927" y="2286401"/>
                  <a:ext cx="292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14:cNvPr>
                <p14:cNvContentPartPr/>
                <p14:nvPr/>
              </p14:nvContentPartPr>
              <p14:xfrm>
                <a:off x="1842567" y="2031881"/>
                <a:ext cx="214560" cy="30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FE6390-DF52-18BA-115B-D503EF5F4C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3927" y="2023241"/>
                  <a:ext cx="232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14:cNvPr>
                <p14:cNvContentPartPr/>
                <p14:nvPr/>
              </p14:nvContentPartPr>
              <p14:xfrm>
                <a:off x="2053167" y="2176241"/>
                <a:ext cx="111240" cy="12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81673F-41B8-6C7E-A929-3054C21B31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44167" y="2167241"/>
                  <a:ext cx="128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14:cNvPr>
                <p14:cNvContentPartPr/>
                <p14:nvPr/>
              </p14:nvContentPartPr>
              <p14:xfrm>
                <a:off x="798927" y="2459921"/>
                <a:ext cx="1329480" cy="64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A73416-8260-D6DE-1DD4-32FE71B8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287" y="2451281"/>
                  <a:ext cx="13471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14:cNvPr>
                <p14:cNvContentPartPr/>
                <p14:nvPr/>
              </p14:nvContentPartPr>
              <p14:xfrm>
                <a:off x="5247447" y="2442641"/>
                <a:ext cx="84960" cy="35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A2E213-45CF-3D19-8E80-77661AAFF0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8447" y="2434001"/>
                  <a:ext cx="102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14:cNvPr>
                <p14:cNvContentPartPr/>
                <p14:nvPr/>
              </p14:nvContentPartPr>
              <p14:xfrm>
                <a:off x="5414847" y="2576201"/>
                <a:ext cx="43200" cy="19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523696-3B6F-C03E-6FAC-A229482EBA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06207" y="2567561"/>
                  <a:ext cx="6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14:cNvPr>
                <p14:cNvContentPartPr/>
                <p14:nvPr/>
              </p14:nvContentPartPr>
              <p14:xfrm>
                <a:off x="5424927" y="2521481"/>
                <a:ext cx="124200" cy="25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FA1842-CB7A-19D8-4DDB-2F5FD150D6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6287" y="2512481"/>
                  <a:ext cx="14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14:cNvPr>
                <p14:cNvContentPartPr/>
                <p14:nvPr/>
              </p14:nvContentPartPr>
              <p14:xfrm>
                <a:off x="4982127" y="2270561"/>
                <a:ext cx="786960" cy="737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9ADDE2-882A-29AB-1B5D-556D9D002C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3127" y="2261921"/>
                  <a:ext cx="8046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14:cNvPr>
                <p14:cNvContentPartPr/>
                <p14:nvPr/>
              </p14:nvContentPartPr>
              <p14:xfrm>
                <a:off x="4718607" y="2972201"/>
                <a:ext cx="465480" cy="74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D279D6-A0CE-2A24-0A7B-87E59FD134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09967" y="2963201"/>
                  <a:ext cx="4831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14:cNvPr>
                <p14:cNvContentPartPr/>
                <p14:nvPr/>
              </p14:nvContentPartPr>
              <p14:xfrm>
                <a:off x="5212527" y="2990201"/>
                <a:ext cx="338760" cy="631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D1567-B716-8900-42F3-D793E36C6C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3527" y="2981201"/>
                  <a:ext cx="356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14:cNvPr>
                <p14:cNvContentPartPr/>
                <p14:nvPr/>
              </p14:nvContentPartPr>
              <p14:xfrm>
                <a:off x="5292087" y="3071561"/>
                <a:ext cx="890280" cy="567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4A890C-7B44-BB2E-38C5-CA86832695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3087" y="3062921"/>
                  <a:ext cx="9079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14:cNvPr>
                <p14:cNvContentPartPr/>
                <p14:nvPr/>
              </p14:nvContentPartPr>
              <p14:xfrm>
                <a:off x="7158687" y="2351921"/>
                <a:ext cx="164160" cy="24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4ECD54-E5F5-74C5-8488-4FC27C9D30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49687" y="2343281"/>
                  <a:ext cx="181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14:cNvPr>
                <p14:cNvContentPartPr/>
                <p14:nvPr/>
              </p14:nvContentPartPr>
              <p14:xfrm>
                <a:off x="7387647" y="2429321"/>
                <a:ext cx="145800" cy="260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901259-9AFE-FBF4-15C8-FA32F86A33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8647" y="2420321"/>
                  <a:ext cx="163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14:cNvPr>
                <p14:cNvContentPartPr/>
                <p14:nvPr/>
              </p14:nvContentPartPr>
              <p14:xfrm>
                <a:off x="7053207" y="2162201"/>
                <a:ext cx="680760" cy="686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05A199-001C-5B79-16D9-C6761D49E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4567" y="2153561"/>
                  <a:ext cx="6984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14:cNvPr>
                <p14:cNvContentPartPr/>
                <p14:nvPr/>
              </p14:nvContentPartPr>
              <p14:xfrm>
                <a:off x="7017207" y="2785001"/>
                <a:ext cx="302760" cy="67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8A3286-AF15-13BD-0320-BA767B2FC9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207" y="2776001"/>
                  <a:ext cx="32040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14:cNvPr>
                <p14:cNvContentPartPr/>
                <p14:nvPr/>
              </p14:nvContentPartPr>
              <p14:xfrm>
                <a:off x="7330047" y="2847281"/>
                <a:ext cx="388800" cy="591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C5A6A-11FB-430F-FD8B-D2174F1C8C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1047" y="2838641"/>
                  <a:ext cx="406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14:cNvPr>
                <p14:cNvContentPartPr/>
                <p14:nvPr/>
              </p14:nvContentPartPr>
              <p14:xfrm>
                <a:off x="7278207" y="2861681"/>
                <a:ext cx="1196640" cy="56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E6460B-824A-C7E8-0ECF-2376AE188E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69567" y="2852681"/>
                  <a:ext cx="1214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14:cNvPr>
                <p14:cNvContentPartPr/>
                <p14:nvPr/>
              </p14:nvContentPartPr>
              <p14:xfrm>
                <a:off x="2692527" y="4218161"/>
                <a:ext cx="173880" cy="340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A1DD96-AE94-C7CA-933F-7FABFE5609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3527" y="4209161"/>
                  <a:ext cx="191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14:cNvPr>
                <p14:cNvContentPartPr/>
                <p14:nvPr/>
              </p14:nvContentPartPr>
              <p14:xfrm>
                <a:off x="2843007" y="4321121"/>
                <a:ext cx="444240" cy="424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051BF7-E22A-4061-CEAF-D696528CA6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34007" y="4312121"/>
                  <a:ext cx="461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14:cNvPr>
                <p14:cNvContentPartPr/>
                <p14:nvPr/>
              </p14:nvContentPartPr>
              <p14:xfrm>
                <a:off x="3157287" y="4204841"/>
                <a:ext cx="74880" cy="17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080F22-AD58-E547-A372-E4D21F093A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8287" y="4195841"/>
                  <a:ext cx="9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14:cNvPr>
                <p14:cNvContentPartPr/>
                <p14:nvPr/>
              </p14:nvContentPartPr>
              <p14:xfrm>
                <a:off x="3295167" y="4385921"/>
                <a:ext cx="276120" cy="10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5A0A0-3444-219F-712B-0B088E9B6C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167" y="4377281"/>
                  <a:ext cx="29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14:cNvPr>
                <p14:cNvContentPartPr/>
                <p14:nvPr/>
              </p14:nvContentPartPr>
              <p14:xfrm>
                <a:off x="3662367" y="4210961"/>
                <a:ext cx="51120" cy="236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29E790-15E5-AE2E-F8E0-DAA04532F3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3727" y="4201961"/>
                  <a:ext cx="68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14:cNvPr>
                <p14:cNvContentPartPr/>
                <p14:nvPr/>
              </p14:nvContentPartPr>
              <p14:xfrm>
                <a:off x="5285607" y="3979121"/>
                <a:ext cx="213840" cy="376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D7310D-E74F-32F1-2858-EE0E415C86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6967" y="3970481"/>
                  <a:ext cx="231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14:cNvPr>
                <p14:cNvContentPartPr/>
                <p14:nvPr/>
              </p14:nvContentPartPr>
              <p14:xfrm>
                <a:off x="5526447" y="4135001"/>
                <a:ext cx="418320" cy="47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CA92AA-847A-489C-25AA-D90DAE6AFA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7447" y="4126001"/>
                  <a:ext cx="435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14:cNvPr>
                <p14:cNvContentPartPr/>
                <p14:nvPr/>
              </p14:nvContentPartPr>
              <p14:xfrm>
                <a:off x="6022527" y="4137521"/>
                <a:ext cx="296280" cy="141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DA304D-3B6D-7E5C-FED6-91E9FE3633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13527" y="4128521"/>
                  <a:ext cx="313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14:cNvPr>
                <p14:cNvContentPartPr/>
                <p14:nvPr/>
              </p14:nvContentPartPr>
              <p14:xfrm>
                <a:off x="5852247" y="3985961"/>
                <a:ext cx="24840" cy="2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7CAF7-4927-725E-30AE-3ED01F6EE6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607" y="3976961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14:cNvPr>
                <p14:cNvContentPartPr/>
                <p14:nvPr/>
              </p14:nvContentPartPr>
              <p14:xfrm>
                <a:off x="6328887" y="3977681"/>
                <a:ext cx="269640" cy="243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D60D69-E73B-5D22-D679-29D8F27A54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9887" y="3969041"/>
                  <a:ext cx="287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14:cNvPr>
                <p14:cNvContentPartPr/>
                <p14:nvPr/>
              </p14:nvContentPartPr>
              <p14:xfrm>
                <a:off x="7208367" y="3847721"/>
                <a:ext cx="148680" cy="30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1C4735-26B1-AC92-7E71-000A611BD2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99727" y="3838721"/>
                  <a:ext cx="166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14:cNvPr>
                <p14:cNvContentPartPr/>
                <p14:nvPr/>
              </p14:nvContentPartPr>
              <p14:xfrm>
                <a:off x="7406727" y="3956081"/>
                <a:ext cx="772920" cy="40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248184-DF3E-94A6-F90C-9D83BF1766B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7727" y="3947441"/>
                  <a:ext cx="790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14:cNvPr>
                <p14:cNvContentPartPr/>
                <p14:nvPr/>
              </p14:nvContentPartPr>
              <p14:xfrm>
                <a:off x="7677447" y="3843041"/>
                <a:ext cx="26640" cy="4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73EC44-B12D-C40A-4FB1-8FDF4F9D7E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8447" y="3834041"/>
                  <a:ext cx="44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14:cNvPr>
                <p14:cNvContentPartPr/>
                <p14:nvPr/>
              </p14:nvContentPartPr>
              <p14:xfrm>
                <a:off x="8280087" y="3822881"/>
                <a:ext cx="149760" cy="239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4968C3-977D-CBFE-48EC-D95A245AFD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71087" y="3813881"/>
                  <a:ext cx="167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14:cNvPr>
                <p14:cNvContentPartPr/>
                <p14:nvPr/>
              </p14:nvContentPartPr>
              <p14:xfrm>
                <a:off x="3133527" y="1735961"/>
                <a:ext cx="1849680" cy="73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55FF15-A213-86F2-5496-AD8D4051B4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4527" y="1726961"/>
                  <a:ext cx="18673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14:cNvPr>
                <p14:cNvContentPartPr/>
                <p14:nvPr/>
              </p14:nvContentPartPr>
              <p14:xfrm>
                <a:off x="4949007" y="1661441"/>
                <a:ext cx="317520" cy="841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BE868D-B857-3035-1706-79913608A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0007" y="1652801"/>
                  <a:ext cx="33516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14:cNvPr>
                <p14:cNvContentPartPr/>
                <p14:nvPr/>
              </p14:nvContentPartPr>
              <p14:xfrm>
                <a:off x="4954767" y="1716161"/>
                <a:ext cx="2443680" cy="64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66FD34-97E5-C994-B46D-DD73CB7C0B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6127" y="1707161"/>
                  <a:ext cx="24613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14:cNvPr>
                <p14:cNvContentPartPr/>
                <p14:nvPr/>
              </p14:nvContentPartPr>
              <p14:xfrm>
                <a:off x="4603047" y="1430321"/>
                <a:ext cx="203400" cy="312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3EC10-C094-3A1B-CEA6-92E311DA1F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4407" y="1421321"/>
                  <a:ext cx="22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14:cNvPr>
                <p14:cNvContentPartPr/>
                <p14:nvPr/>
              </p14:nvContentPartPr>
              <p14:xfrm>
                <a:off x="5006607" y="1323761"/>
                <a:ext cx="163440" cy="40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8A15CE-D417-558B-09D0-DDD0CCC813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7967" y="1315121"/>
                  <a:ext cx="181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14:cNvPr>
                <p14:cNvContentPartPr/>
                <p14:nvPr/>
              </p14:nvContentPartPr>
              <p14:xfrm>
                <a:off x="4756407" y="1688441"/>
                <a:ext cx="519840" cy="12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707C96-E36D-2116-420D-15B7E27FC2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47407" y="1679801"/>
                  <a:ext cx="537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14:cNvPr>
                <p14:cNvContentPartPr/>
                <p14:nvPr/>
              </p14:nvContentPartPr>
              <p14:xfrm>
                <a:off x="4679367" y="1732361"/>
                <a:ext cx="649800" cy="19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0C57A8-EF0A-073A-C519-6C1D5B11BF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367" y="1723361"/>
                  <a:ext cx="66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14:cNvPr>
                <p14:cNvContentPartPr/>
                <p14:nvPr/>
              </p14:nvContentPartPr>
              <p14:xfrm>
                <a:off x="4567047" y="1412321"/>
                <a:ext cx="181080" cy="38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A54399-5A94-1F29-8931-B5B16A0958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8047" y="1403681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14:cNvPr>
                <p14:cNvContentPartPr/>
                <p14:nvPr/>
              </p14:nvContentPartPr>
              <p14:xfrm>
                <a:off x="5000127" y="1244561"/>
                <a:ext cx="170640" cy="525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0E30C5-76BC-3D94-624B-CA91F893DD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91127" y="1235561"/>
                  <a:ext cx="1882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14:cNvPr>
                <p14:cNvContentPartPr/>
                <p14:nvPr/>
              </p14:nvContentPartPr>
              <p14:xfrm>
                <a:off x="5035767" y="1487561"/>
                <a:ext cx="147240" cy="90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D33BE9-2161-DE86-8AD3-C5E291D996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6767" y="1478561"/>
                  <a:ext cx="16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14:cNvPr>
                <p14:cNvContentPartPr/>
                <p14:nvPr/>
              </p14:nvContentPartPr>
              <p14:xfrm>
                <a:off x="4731567" y="1674041"/>
                <a:ext cx="664920" cy="21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B065A4-263C-1AC8-11D9-4A9704E39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22567" y="1665401"/>
                  <a:ext cx="682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14:cNvPr>
                <p14:cNvContentPartPr/>
                <p14:nvPr/>
              </p14:nvContentPartPr>
              <p14:xfrm>
                <a:off x="4779807" y="1848281"/>
                <a:ext cx="462960" cy="109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38DC15-69AC-8D90-DDF9-61A5454777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0807" y="1839641"/>
                  <a:ext cx="480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14:cNvPr>
                <p14:cNvContentPartPr/>
                <p14:nvPr/>
              </p14:nvContentPartPr>
              <p14:xfrm>
                <a:off x="3586407" y="1588721"/>
                <a:ext cx="1005480" cy="258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5BA6E8-361E-3334-1231-495E927C11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77767" y="1580081"/>
                  <a:ext cx="102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14:cNvPr>
                <p14:cNvContentPartPr/>
                <p14:nvPr/>
              </p14:nvContentPartPr>
              <p14:xfrm>
                <a:off x="2744007" y="1684481"/>
                <a:ext cx="120600" cy="285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3A377E-8946-FC73-556B-7D1DC6474D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5367" y="1675841"/>
                  <a:ext cx="13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14:cNvPr>
                <p14:cNvContentPartPr/>
                <p14:nvPr/>
              </p14:nvContentPartPr>
              <p14:xfrm>
                <a:off x="2701527" y="1585121"/>
                <a:ext cx="519480" cy="35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C7E0CE-7B4A-D716-B374-810C21266D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92527" y="1576481"/>
                  <a:ext cx="537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14:cNvPr>
                <p14:cNvContentPartPr/>
                <p14:nvPr/>
              </p14:nvContentPartPr>
              <p14:xfrm>
                <a:off x="3242607" y="1487561"/>
                <a:ext cx="197640" cy="17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C68B87-FA40-8F05-54CC-D857F33634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3967" y="1478561"/>
                  <a:ext cx="215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14:cNvPr>
                <p14:cNvContentPartPr/>
                <p14:nvPr/>
              </p14:nvContentPartPr>
              <p14:xfrm>
                <a:off x="3475527" y="1411601"/>
                <a:ext cx="93600" cy="206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D69041-4E18-F2CD-5076-86D310EC4D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66527" y="1402961"/>
                  <a:ext cx="11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14:cNvPr>
                <p14:cNvContentPartPr/>
                <p14:nvPr/>
              </p14:nvContentPartPr>
              <p14:xfrm>
                <a:off x="3595767" y="1281281"/>
                <a:ext cx="303120" cy="255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AA1464-FC9D-C371-CF86-D6637DFDFB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86767" y="1272641"/>
                  <a:ext cx="32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14:cNvPr>
                <p14:cNvContentPartPr/>
                <p14:nvPr/>
              </p14:nvContentPartPr>
              <p14:xfrm>
                <a:off x="3593967" y="1495121"/>
                <a:ext cx="1051920" cy="423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3137FD-BF95-E8C8-B047-D32D5FB91A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4967" y="1486121"/>
                  <a:ext cx="10695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14:cNvPr>
                <p14:cNvContentPartPr/>
                <p14:nvPr/>
              </p14:nvContentPartPr>
              <p14:xfrm>
                <a:off x="3303447" y="1818761"/>
                <a:ext cx="1739160" cy="640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8588E0-242C-6AC8-8D0A-EA2F0C37E1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94807" y="1809761"/>
                  <a:ext cx="1756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14:cNvPr>
                <p14:cNvContentPartPr/>
                <p14:nvPr/>
              </p14:nvContentPartPr>
              <p14:xfrm>
                <a:off x="4967727" y="1742081"/>
                <a:ext cx="257760" cy="684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C592409-366E-6B84-E651-96CC999AAE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59087" y="1733441"/>
                  <a:ext cx="27540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14:cNvPr>
                <p14:cNvContentPartPr/>
                <p14:nvPr/>
              </p14:nvContentPartPr>
              <p14:xfrm>
                <a:off x="3344847" y="2260841"/>
                <a:ext cx="393120" cy="23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CF2695-C115-188B-C5FD-9A89F76FE8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36207" y="2252201"/>
                  <a:ext cx="41076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739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9C4-22FD-A1F2-E95A-B47D685C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Traffic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EB6-E34E-5EF5-D8D3-B15941B2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Priority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Geographic</a:t>
            </a:r>
          </a:p>
          <a:p>
            <a:r>
              <a:rPr lang="en-IN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64987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B382-5721-C11D-5CD4-5D0D0D7C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You need to deploy a web application and ensure below criteria is met</a:t>
            </a:r>
          </a:p>
          <a:p>
            <a:r>
              <a:rPr lang="en-IN" dirty="0"/>
              <a:t>You should be able to scale </a:t>
            </a:r>
            <a:r>
              <a:rPr lang="en-IN" dirty="0" err="1"/>
              <a:t>upto</a:t>
            </a:r>
            <a:r>
              <a:rPr lang="en-IN" dirty="0"/>
              <a:t> 15 instances of application</a:t>
            </a:r>
          </a:p>
          <a:p>
            <a:r>
              <a:rPr lang="en-IN" dirty="0"/>
              <a:t>You should be able to take 15 backup of application daily</a:t>
            </a:r>
          </a:p>
          <a:p>
            <a:r>
              <a:rPr lang="en-IN" dirty="0"/>
              <a:t>You should be able to have auto scaling support for application</a:t>
            </a:r>
          </a:p>
          <a:p>
            <a:pPr marL="0" indent="0">
              <a:buNone/>
            </a:pPr>
            <a:r>
              <a:rPr lang="en-IN" dirty="0"/>
              <a:t>Which app service plan should you choose</a:t>
            </a:r>
          </a:p>
          <a:p>
            <a:pPr marL="514350" indent="-514350">
              <a:buAutoNum type="alphaUcPeriod"/>
            </a:pPr>
            <a:r>
              <a:rPr lang="en-IN" dirty="0"/>
              <a:t>Basic – </a:t>
            </a:r>
            <a:r>
              <a:rPr lang="en-IN" dirty="0" err="1"/>
              <a:t>Upto</a:t>
            </a:r>
            <a:r>
              <a:rPr lang="en-IN" dirty="0"/>
              <a:t> 3 instances</a:t>
            </a:r>
          </a:p>
          <a:p>
            <a:pPr marL="514350" indent="-514350">
              <a:buAutoNum type="alphaUcPeriod"/>
            </a:pPr>
            <a:r>
              <a:rPr lang="en-IN" dirty="0"/>
              <a:t>Standard – 10 instances, 10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Ultimate – Easy Elimination</a:t>
            </a:r>
          </a:p>
          <a:p>
            <a:pPr marL="514350" indent="-514350">
              <a:buAutoNum type="alphaUcPeriod"/>
            </a:pPr>
            <a:r>
              <a:rPr lang="en-IN" dirty="0">
                <a:solidFill>
                  <a:schemeClr val="accent6"/>
                </a:solidFill>
              </a:rPr>
              <a:t>Premium – 20 instances, 50 times daily backup</a:t>
            </a:r>
          </a:p>
          <a:p>
            <a:pPr marL="514350" indent="-514350">
              <a:buAutoNum type="alphaUcPeriod"/>
            </a:pPr>
            <a:r>
              <a:rPr lang="en-IN" dirty="0"/>
              <a:t>Free – Easy Elimination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0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A8A9-09E5-74E9-0582-41D162D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F553-19EB-80EC-89D7-76E19673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Continuity represents the ability to perform essential business functions during and after adverse conditions</a:t>
            </a:r>
          </a:p>
          <a:p>
            <a:r>
              <a:rPr lang="en-IN" dirty="0"/>
              <a:t>Ensure your internal and external applications are remaining operational during planned downtime and unplanned outages.</a:t>
            </a:r>
          </a:p>
          <a:p>
            <a:r>
              <a:rPr lang="en-IN" dirty="0"/>
              <a:t>Focus on failure recovery, rather than on avoiding failure</a:t>
            </a:r>
          </a:p>
        </p:txBody>
      </p:sp>
    </p:spTree>
    <p:extLst>
      <p:ext uri="{BB962C8B-B14F-4D97-AF65-F5344CB8AC3E}">
        <p14:creationId xmlns:p14="http://schemas.microsoft.com/office/powerpoint/2010/main" val="403188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ACC-AD27-5F07-D871-D14B597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36CF-2275-1536-CD30-E50BB8F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is the ability of the application to continue running in a healthy state despite localized or transient failures.</a:t>
            </a:r>
          </a:p>
        </p:txBody>
      </p:sp>
    </p:spTree>
    <p:extLst>
      <p:ext uri="{BB962C8B-B14F-4D97-AF65-F5344CB8AC3E}">
        <p14:creationId xmlns:p14="http://schemas.microsoft.com/office/powerpoint/2010/main" val="31148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32E-8C03-95C3-6206-C080EF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5FDE-9FFC-0EB8-6D2B-E7492450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Disaster Recovery is the ability to recover from major incidents such as service disruption that affect an entire region.</a:t>
            </a:r>
          </a:p>
        </p:txBody>
      </p:sp>
    </p:spTree>
    <p:extLst>
      <p:ext uri="{BB962C8B-B14F-4D97-AF65-F5344CB8AC3E}">
        <p14:creationId xmlns:p14="http://schemas.microsoft.com/office/powerpoint/2010/main" val="12750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5750-BBCB-70BB-3088-298246C3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0B2B-7D58-F660-41C2-7BC100D7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Set</a:t>
            </a:r>
          </a:p>
          <a:p>
            <a:r>
              <a:rPr lang="en-IN" dirty="0"/>
              <a:t>Availability Zone</a:t>
            </a:r>
          </a:p>
          <a:p>
            <a:r>
              <a:rPr lang="en-IN" dirty="0"/>
              <a:t>Virtual Machine Scale Set</a:t>
            </a:r>
          </a:p>
          <a:p>
            <a:r>
              <a:rPr lang="en-IN" dirty="0"/>
              <a:t>Replication of VM</a:t>
            </a:r>
          </a:p>
          <a:p>
            <a:r>
              <a:rPr lang="en-IN" dirty="0"/>
              <a:t>Multi-Region</a:t>
            </a:r>
          </a:p>
        </p:txBody>
      </p:sp>
    </p:spTree>
    <p:extLst>
      <p:ext uri="{BB962C8B-B14F-4D97-AF65-F5344CB8AC3E}">
        <p14:creationId xmlns:p14="http://schemas.microsoft.com/office/powerpoint/2010/main" val="37907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4048-8A3C-49FB-67E3-2C4A6FF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D93-12D0-505C-A88A-0D3FD368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LRS</a:t>
            </a:r>
          </a:p>
          <a:p>
            <a:r>
              <a:rPr lang="en-IN" dirty="0"/>
              <a:t>ZRS</a:t>
            </a:r>
          </a:p>
          <a:p>
            <a:r>
              <a:rPr lang="en-IN" dirty="0"/>
              <a:t>GRS</a:t>
            </a:r>
          </a:p>
          <a:p>
            <a:r>
              <a:rPr lang="en-IN" dirty="0"/>
              <a:t>RA-GRS</a:t>
            </a:r>
          </a:p>
          <a:p>
            <a:r>
              <a:rPr lang="en-IN" dirty="0"/>
              <a:t>GZRS</a:t>
            </a:r>
          </a:p>
          <a:p>
            <a:r>
              <a:rPr lang="en-IN" dirty="0"/>
              <a:t>RA-GZRS</a:t>
            </a:r>
          </a:p>
        </p:txBody>
      </p:sp>
    </p:spTree>
    <p:extLst>
      <p:ext uri="{BB962C8B-B14F-4D97-AF65-F5344CB8AC3E}">
        <p14:creationId xmlns:p14="http://schemas.microsoft.com/office/powerpoint/2010/main" val="36922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87C-B5E8-D658-B0D0-8E8530A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D4A0-8241-DE0B-A83D-70157CE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Backup is distinct from data replication</a:t>
            </a:r>
          </a:p>
          <a:p>
            <a:r>
              <a:rPr lang="en-IN" dirty="0"/>
              <a:t>Data replication is copying data in near real time</a:t>
            </a:r>
          </a:p>
          <a:p>
            <a:r>
              <a:rPr lang="en-IN" dirty="0"/>
              <a:t>Point in time restore needs a data backup</a:t>
            </a:r>
          </a:p>
          <a:p>
            <a:endParaRPr lang="en-IN" dirty="0"/>
          </a:p>
          <a:p>
            <a:r>
              <a:rPr lang="en-IN" dirty="0"/>
              <a:t>Storage – Snapshots, Backup</a:t>
            </a:r>
          </a:p>
          <a:p>
            <a:r>
              <a:rPr lang="en-IN" dirty="0"/>
              <a:t>VM – Backup in recovery services vault</a:t>
            </a:r>
          </a:p>
          <a:p>
            <a:r>
              <a:rPr lang="en-IN" dirty="0"/>
              <a:t>App Services – Storage Account</a:t>
            </a:r>
          </a:p>
          <a:p>
            <a:r>
              <a:rPr lang="en-IN" dirty="0"/>
              <a:t>SQL Databases – Backup in recovery services vault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193-1C3E-D2F0-5376-6733D65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B7F4-FD73-3A38-0C86-AF0A13FC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Recovery Time Objective (RTO)</a:t>
            </a:r>
            <a:br>
              <a:rPr lang="en-IN" dirty="0"/>
            </a:br>
            <a:r>
              <a:rPr lang="en-IN" dirty="0"/>
              <a:t>Maximum acceptable time that an application can be unavailable after an incident.</a:t>
            </a:r>
          </a:p>
          <a:p>
            <a:r>
              <a:rPr lang="en-IN" dirty="0"/>
              <a:t>Recovery Point Objective (RPO)</a:t>
            </a:r>
            <a:br>
              <a:rPr lang="en-IN" dirty="0"/>
            </a:br>
            <a:r>
              <a:rPr lang="en-IN" dirty="0"/>
              <a:t>Maximum duration of data loss that is acceptable during a disaster.</a:t>
            </a:r>
          </a:p>
          <a:p>
            <a:r>
              <a:rPr lang="en-IN" dirty="0"/>
              <a:t>Mean Time to Recover (MTTR)</a:t>
            </a:r>
            <a:br>
              <a:rPr lang="en-IN" dirty="0"/>
            </a:br>
            <a:r>
              <a:rPr lang="en-IN" dirty="0"/>
              <a:t>Average time it takes to restore the application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2006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BED-9CEC-AE74-E4A6-5D0CF10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5C53-A4A8-7EC7-EF7B-58B11F3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Uptime and connectivity maintain</a:t>
            </a:r>
          </a:p>
          <a:p>
            <a:r>
              <a:rPr lang="en-IN" dirty="0"/>
              <a:t>Obtain service credits incase SLAs are not met</a:t>
            </a:r>
          </a:p>
        </p:txBody>
      </p:sp>
    </p:spTree>
    <p:extLst>
      <p:ext uri="{BB962C8B-B14F-4D97-AF65-F5344CB8AC3E}">
        <p14:creationId xmlns:p14="http://schemas.microsoft.com/office/powerpoint/2010/main" val="40952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Business Continuity and Resiliency</vt:lpstr>
      <vt:lpstr>Business Continuity and Resiliency</vt:lpstr>
      <vt:lpstr>High Availability</vt:lpstr>
      <vt:lpstr>Disaster Recovery</vt:lpstr>
      <vt:lpstr>Virtual Machine High Availability</vt:lpstr>
      <vt:lpstr>Storage Replication</vt:lpstr>
      <vt:lpstr>Data Backup</vt:lpstr>
      <vt:lpstr>Identifying Requirements</vt:lpstr>
      <vt:lpstr>Service Level Agreement</vt:lpstr>
      <vt:lpstr>Estimating SLA Downtime</vt:lpstr>
      <vt:lpstr>Application Design</vt:lpstr>
      <vt:lpstr>Failure Mode Analysis (FMA)</vt:lpstr>
      <vt:lpstr>Ecommerce Application</vt:lpstr>
      <vt:lpstr>Ecommerce Application</vt:lpstr>
      <vt:lpstr>Avoiding a Single Point of Failure</vt:lpstr>
      <vt:lpstr>Azure Autoscaling and Load Balancing</vt:lpstr>
      <vt:lpstr>PowerPoint Presentation</vt:lpstr>
      <vt:lpstr>Traffic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Rathi</cp:lastModifiedBy>
  <cp:revision>4</cp:revision>
  <dcterms:created xsi:type="dcterms:W3CDTF">2023-06-04T15:25:39Z</dcterms:created>
  <dcterms:modified xsi:type="dcterms:W3CDTF">2023-06-04T16:37:30Z</dcterms:modified>
</cp:coreProperties>
</file>