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84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48C-3D09-43B8-BF0A-9A7D5CFFF941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0D5A-FB36-4A63-9913-DCDF7A31F4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B0D5A-FB36-4A63-9913-DCDF7A31F4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2E1F-0982-4A43-86C7-ED0E5996015B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6C14-7EE3-4D29-92F2-4858741B1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66800" y="1295400"/>
            <a:ext cx="495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dirty="0" smtClean="0">
                <a:solidFill>
                  <a:schemeClr val="accent4"/>
                </a:solidFill>
                <a:latin typeface="Algerian" pitchFamily="82" charset="0"/>
              </a:rPr>
              <a:t>News </a:t>
            </a:r>
          </a:p>
          <a:p>
            <a:pPr algn="ctr"/>
            <a:r>
              <a:rPr lang="en-US" sz="8000" i="1" dirty="0">
                <a:solidFill>
                  <a:schemeClr val="accent4"/>
                </a:solidFill>
                <a:latin typeface="Algerian" pitchFamily="82" charset="0"/>
              </a:rPr>
              <a:t> </a:t>
            </a:r>
            <a:r>
              <a:rPr lang="en-US" sz="8000" i="1" dirty="0" smtClean="0">
                <a:solidFill>
                  <a:schemeClr val="accent4"/>
                </a:solidFill>
                <a:latin typeface="Algerian" pitchFamily="82" charset="0"/>
              </a:rPr>
              <a:t>  portal</a:t>
            </a:r>
            <a:endParaRPr lang="en-US" sz="8000" i="1" dirty="0">
              <a:solidFill>
                <a:schemeClr val="accent4"/>
              </a:solidFill>
              <a:latin typeface="Algerian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gerian" pitchFamily="82" charset="0"/>
              </a:rPr>
              <a:t>Welcome…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3505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Team :sonic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7800" y="4114800"/>
            <a:ext cx="3733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iner Hand ITC" pitchFamily="66" charset="0"/>
              </a:rPr>
              <a:t>Team members:</a:t>
            </a:r>
          </a:p>
          <a:p>
            <a:endParaRPr lang="en-US" sz="2000" dirty="0" smtClean="0">
              <a:latin typeface="Arial Rounded MT Bold" pitchFamily="34" charset="0"/>
            </a:endParaRPr>
          </a:p>
          <a:p>
            <a:pPr algn="ctr"/>
            <a:r>
              <a:rPr lang="en-US" sz="2400" dirty="0" smtClean="0">
                <a:latin typeface="Castellar" pitchFamily="18" charset="0"/>
              </a:rPr>
              <a:t>1.Bhavani </a:t>
            </a:r>
            <a:r>
              <a:rPr lang="en-US" sz="2400" dirty="0" err="1">
                <a:latin typeface="Castellar" pitchFamily="18" charset="0"/>
              </a:rPr>
              <a:t>p</a:t>
            </a:r>
            <a:r>
              <a:rPr lang="en-US" sz="2400" dirty="0" err="1" smtClean="0">
                <a:latin typeface="Castellar" pitchFamily="18" charset="0"/>
              </a:rPr>
              <a:t>rasad</a:t>
            </a:r>
            <a:r>
              <a:rPr lang="en-US" sz="2400" dirty="0" smtClean="0">
                <a:latin typeface="Castellar" pitchFamily="18" charset="0"/>
              </a:rPr>
              <a:t> </a:t>
            </a:r>
          </a:p>
          <a:p>
            <a:pPr algn="ctr"/>
            <a:r>
              <a:rPr lang="en-US" sz="2400" dirty="0" smtClean="0">
                <a:latin typeface="Castellar" pitchFamily="18" charset="0"/>
              </a:rPr>
              <a:t>2.Prathiba </a:t>
            </a:r>
            <a:r>
              <a:rPr lang="en-US" sz="2400" dirty="0" err="1" smtClean="0">
                <a:latin typeface="Castellar" pitchFamily="18" charset="0"/>
              </a:rPr>
              <a:t>reddy</a:t>
            </a:r>
            <a:endParaRPr lang="en-US" sz="2400" dirty="0" smtClean="0">
              <a:latin typeface="Castellar" pitchFamily="18" charset="0"/>
            </a:endParaRPr>
          </a:p>
          <a:p>
            <a:pPr algn="ctr"/>
            <a:r>
              <a:rPr lang="en-US" sz="2400" dirty="0" smtClean="0">
                <a:latin typeface="Castellar" pitchFamily="18" charset="0"/>
              </a:rPr>
              <a:t>3.Rohith </a:t>
            </a:r>
            <a:r>
              <a:rPr lang="en-US" sz="2400" dirty="0" err="1" smtClean="0">
                <a:latin typeface="Castellar" pitchFamily="18" charset="0"/>
              </a:rPr>
              <a:t>reddy</a:t>
            </a:r>
            <a:endParaRPr lang="en-US" sz="2400" dirty="0" smtClean="0">
              <a:latin typeface="Castellar" pitchFamily="18" charset="0"/>
            </a:endParaRPr>
          </a:p>
          <a:p>
            <a:pPr algn="ctr"/>
            <a:r>
              <a:rPr lang="en-US" sz="2400" dirty="0" smtClean="0">
                <a:latin typeface="Castellar" pitchFamily="18" charset="0"/>
              </a:rPr>
              <a:t>4.saiteja</a:t>
            </a:r>
          </a:p>
          <a:p>
            <a:endParaRPr lang="en-US" sz="2000" dirty="0">
              <a:latin typeface="Algerian" pitchFamily="8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1200" y="38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.....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91440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ro2....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2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3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44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utput11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7924800" cy="402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19</Words>
  <Application>Microsoft Office PowerPoint</Application>
  <PresentationFormat>On-screen Show (4:3)</PresentationFormat>
  <Paragraphs>11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15</cp:revision>
  <dcterms:created xsi:type="dcterms:W3CDTF">2022-03-21T05:09:04Z</dcterms:created>
  <dcterms:modified xsi:type="dcterms:W3CDTF">2022-03-21T08:12:05Z</dcterms:modified>
</cp:coreProperties>
</file>