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8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5.0</c:v>
                </c:pt>
                <c:pt idx="1">
                  <c:v>6.0</c:v>
                </c:pt>
                <c:pt idx="2">
                  <c:v>4.0</c:v>
                </c:pt>
                <c:pt idx="3">
                  <c:v>4.0</c:v>
                </c:pt>
                <c:pt idx="4">
                  <c:v>6.0</c:v>
                </c:pt>
                <c:pt idx="5">
                  <c:v>8.0</c:v>
                </c:pt>
                <c:pt idx="6">
                  <c:v>10.0</c:v>
                </c:pt>
                <c:pt idx="7">
                  <c:v>10.0</c:v>
                </c:pt>
                <c:pt idx="8">
                  <c:v>7.0</c:v>
                </c:pt>
                <c:pt idx="9">
                  <c:v>12.0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13.0</c:v>
                </c:pt>
                <c:pt idx="1">
                  <c:v>22.0</c:v>
                </c:pt>
                <c:pt idx="2">
                  <c:v>14.0</c:v>
                </c:pt>
                <c:pt idx="3">
                  <c:v>12.0</c:v>
                </c:pt>
                <c:pt idx="4">
                  <c:v>16.0</c:v>
                </c:pt>
                <c:pt idx="5">
                  <c:v>11.0</c:v>
                </c:pt>
                <c:pt idx="6">
                  <c:v>15.0</c:v>
                </c:pt>
                <c:pt idx="7">
                  <c:v>13.0</c:v>
                </c:pt>
                <c:pt idx="8">
                  <c:v>18.0</c:v>
                </c:pt>
                <c:pt idx="9">
                  <c:v>11.0</c:v>
                </c:pt>
              </c:numCache>
            </c:numRef>
          </c:val>
        </c:ser>
        <c:ser>
          <c:idx val="2"/>
          <c:order val="2"/>
          <c:tx>
            <c:v>Medium</c:v>
          </c:tx>
          <c:spPr>
            <a:solidFill>
              <a:srgbClr val="9BBB59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30.0</c:v>
                </c:pt>
                <c:pt idx="1">
                  <c:v>22.0</c:v>
                </c:pt>
                <c:pt idx="2">
                  <c:v>29.0</c:v>
                </c:pt>
                <c:pt idx="3">
                  <c:v>41.0</c:v>
                </c:pt>
                <c:pt idx="4">
                  <c:v>27.0</c:v>
                </c:pt>
                <c:pt idx="5">
                  <c:v>20.0</c:v>
                </c:pt>
                <c:pt idx="6">
                  <c:v>30.0</c:v>
                </c:pt>
                <c:pt idx="7">
                  <c:v>23.0</c:v>
                </c:pt>
                <c:pt idx="8">
                  <c:v>20.0</c:v>
                </c:pt>
                <c:pt idx="9">
                  <c:v>28.0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9.0</c:v>
                </c:pt>
                <c:pt idx="1">
                  <c:v>5.0</c:v>
                </c:pt>
                <c:pt idx="2">
                  <c:v>7.0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6.0</c:v>
                </c:pt>
                <c:pt idx="7">
                  <c:v>7.0</c:v>
                </c:pt>
                <c:pt idx="8">
                  <c:v>1.0</c:v>
                </c:pt>
                <c:pt idx="9">
                  <c:v>2.0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5875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9620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10430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5002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356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0539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4515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97946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3670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6888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9086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00807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42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076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866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7817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42771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99722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2916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1169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85631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4474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2436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80552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1023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64493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5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R. Bhavani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NO:312208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457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DEPARTMENT:B.COM[GENERAL]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: Chellammal womens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Guindy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hennai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960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739774" y="291147"/>
            <a:ext cx="10918826" cy="71590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Collection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 set collected from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Kaggle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 cleaning   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Remove extra Blank Spaces in the data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Techniques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Used Filter for removing blank columns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&amp;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IF Formula for                                analysing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        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Creating Bar Diagram for checking the employee performance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Pivot Table 	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Separate the gender wise Employee Performance into 4 category as Very high, High, Medium, Low 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Chart Graphs     : </a:t>
            </a:r>
            <a:r>
              <a:rPr lang="en-US" altLang="zh-CN" sz="2400" b="0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shows clear performance of employees</a:t>
            </a:r>
            <a:endParaRPr lang="en-US" altLang="zh-CN" sz="2400" b="0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7662550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52" name="图表"/>
          <p:cNvGraphicFramePr/>
          <p:nvPr/>
        </p:nvGraphicFramePr>
        <p:xfrm>
          <a:off x="1295399" y="1524000"/>
          <a:ext cx="9067799" cy="4800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33578660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having a powerful tools that helps to me understand . This project created an excel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dashboard that does just that , it: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Tracks your progress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Highlights your strengths and weakneses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H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elps your supervisor make informed decisions about your growth.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can help me like;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I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mprove skills 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Get better job opportunities,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Achieve career goals.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94117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1629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7565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4855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tool should track performance ratings ,calculate individual scores,and provide insights into departmental and organizational trends.</a:t>
            </a:r>
            <a:br>
              <a:rPr lang="zh-CN" altLang="en-US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By leveraging data analytics,I aim to enhance employee growth,optimize talent allocation,and boost organizational success.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72706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.Employee performance analysis using excel project to develop an excel dashboard to analysis employee performance, track data , and provide insights for informed decisions on talent development and growth.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3164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3521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Organisation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Different industries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sectors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Senior leaderships</a:t>
            </a:r>
            <a:br>
              <a:rPr lang="zh-CN" altLang="en-US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HR Analysts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4179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27834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Filtering-missing 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chats - visualization , reports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Pivot table-summary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	Conditional techniques identify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8298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85800" y="381000"/>
            <a:ext cx="10681335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dataset- kaggle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26 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9features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 id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Name-text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Rating-numeric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Performance-text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Gender[ Female,Male ]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unit-text</a:t>
            </a:r>
            <a:br>
              <a:rPr lang="zh-CN" altLang="en-US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Business type-text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0059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33714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Border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        Alignment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  Heading colour</a:t>
            </a:r>
            <a:br>
              <a:rPr lang="zh-CN" altLang="en-US" sz="24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3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290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32</cp:revision>
  <dcterms:created xsi:type="dcterms:W3CDTF">2024-03-29T15:07:22Z</dcterms:created>
  <dcterms:modified xsi:type="dcterms:W3CDTF">2024-09-01T02:01:33Z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