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3" r:id="rId8"/>
    <p:sldId id="264" r:id="rId9"/>
    <p:sldId id="262"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DCA2C85-F6B4-4EE3-88FC-FBE8D1B787BD}" v="8" dt="2025-08-02T15:34:17.048"/>
    <p1510:client id="{4EE2C303-EBBC-4CE8-8EA0-E7C6DC318EFE}" v="4" dt="2025-08-02T15:55:34.85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882" autoAdjust="0"/>
    <p:restoredTop sz="94660"/>
  </p:normalViewPr>
  <p:slideViewPr>
    <p:cSldViewPr snapToGrid="0">
      <p:cViewPr varScale="1">
        <p:scale>
          <a:sx n="82" d="100"/>
          <a:sy n="82" d="100"/>
        </p:scale>
        <p:origin x="677" y="72"/>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26" Type="http://schemas.microsoft.com/office/2015/10/relationships/revisionInfo" Target="revisionInfo.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20" Type="http://customschemas.google.com/relationships/presentationmetadata" Target="metadata"/><Relationship Id="rId225"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havaniedla7@gmail.com" userId="7b406eaf2b685b14" providerId="LiveId" clId="{4EE2C303-EBBC-4CE8-8EA0-E7C6DC318EFE}"/>
    <pc:docChg chg="addSld delSld modSld">
      <pc:chgData name="bhavaniedla7@gmail.com" userId="7b406eaf2b685b14" providerId="LiveId" clId="{4EE2C303-EBBC-4CE8-8EA0-E7C6DC318EFE}" dt="2025-08-02T15:56:03.400" v="38" actId="2696"/>
      <pc:docMkLst>
        <pc:docMk/>
      </pc:docMkLst>
      <pc:sldChg chg="modSp mod">
        <pc:chgData name="bhavaniedla7@gmail.com" userId="7b406eaf2b685b14" providerId="LiveId" clId="{4EE2C303-EBBC-4CE8-8EA0-E7C6DC318EFE}" dt="2025-08-02T15:55:21.542" v="37"/>
        <pc:sldMkLst>
          <pc:docMk/>
          <pc:sldMk cId="3002968868" sldId="261"/>
        </pc:sldMkLst>
        <pc:spChg chg="mod">
          <ac:chgData name="bhavaniedla7@gmail.com" userId="7b406eaf2b685b14" providerId="LiveId" clId="{4EE2C303-EBBC-4CE8-8EA0-E7C6DC318EFE}" dt="2025-08-02T15:55:21.542" v="37"/>
          <ac:spMkLst>
            <pc:docMk/>
            <pc:sldMk cId="3002968868" sldId="261"/>
            <ac:spMk id="4" creationId="{495036ED-5DB6-BE05-51B3-3AABAB2E69DB}"/>
          </ac:spMkLst>
        </pc:spChg>
      </pc:sldChg>
      <pc:sldChg chg="new del">
        <pc:chgData name="bhavaniedla7@gmail.com" userId="7b406eaf2b685b14" providerId="LiveId" clId="{4EE2C303-EBBC-4CE8-8EA0-E7C6DC318EFE}" dt="2025-08-02T15:56:03.400" v="38" actId="2696"/>
        <pc:sldMkLst>
          <pc:docMk/>
          <pc:sldMk cId="554398592" sldId="265"/>
        </pc:sldMkLst>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hyperlink" Target="https://github.com/Bhavaniedla12/project-edunet.git" TargetMode="Externa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614862" y="3429000"/>
            <a:ext cx="6986587" cy="646331"/>
          </a:xfrm>
          <a:prstGeom prst="rect">
            <a:avLst/>
          </a:prstGeom>
          <a:noFill/>
        </p:spPr>
        <p:txBody>
          <a:bodyPr wrap="square" rtlCol="0">
            <a:spAutoFit/>
          </a:bodyPr>
          <a:lstStyle/>
          <a:p>
            <a:pPr algn="r"/>
            <a:r>
              <a:rPr lang="en-US" sz="3600" b="1" dirty="0">
                <a:solidFill>
                  <a:schemeClr val="bg1"/>
                </a:solidFill>
                <a:latin typeface="Calibri" panose="020F0502020204030204" pitchFamily="34" charset="0"/>
                <a:cs typeface="Times New Roman" panose="02020603050405020304" pitchFamily="18" charset="0"/>
              </a:rPr>
              <a:t> </a:t>
            </a:r>
            <a:r>
              <a:rPr lang="en-IN" sz="3600" b="1" dirty="0">
                <a:solidFill>
                  <a:schemeClr val="bg1"/>
                </a:solidFill>
                <a:latin typeface="Calibri" panose="020F0502020204030204" pitchFamily="34" charset="0"/>
                <a:cs typeface="Times New Roman" panose="02020603050405020304" pitchFamily="18" charset="0"/>
              </a:rPr>
              <a:t> Deforestation(Fire Classification)</a:t>
            </a:r>
            <a:endParaRPr lang="en-US" sz="3600" b="1" dirty="0">
              <a:solidFill>
                <a:schemeClr val="bg1"/>
              </a:solidFill>
              <a:latin typeface="Arial" panose="020B0604020202020204" pitchFamily="34" charset="0"/>
              <a:cs typeface="Arial" panose="020B0604020202020204" pitchFamily="34" charset="0"/>
            </a:endParaRPr>
          </a:p>
        </p:txBody>
      </p:sp>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67419" y="868863"/>
            <a:ext cx="1263157" cy="410834"/>
          </a:xfrm>
          <a:prstGeom prst="rect">
            <a:avLst/>
          </a:prstGeom>
        </p:spPr>
      </p:pic>
    </p:spTree>
    <p:extLst>
      <p:ext uri="{BB962C8B-B14F-4D97-AF65-F5344CB8AC3E}">
        <p14:creationId xmlns:p14="http://schemas.microsoft.com/office/powerpoint/2010/main" val="367127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9" name="TextBox 8">
            <a:extLst>
              <a:ext uri="{FF2B5EF4-FFF2-40B4-BE49-F238E27FC236}">
                <a16:creationId xmlns:a16="http://schemas.microsoft.com/office/drawing/2014/main" id="{8135790E-3F96-EB4E-B024-29F950FB2987}"/>
              </a:ext>
            </a:extLst>
          </p:cNvPr>
          <p:cNvSpPr txBox="1"/>
          <p:nvPr/>
        </p:nvSpPr>
        <p:spPr>
          <a:xfrm>
            <a:off x="485774" y="2043115"/>
            <a:ext cx="6859905" cy="2103589"/>
          </a:xfrm>
          <a:prstGeom prst="rect">
            <a:avLst/>
          </a:prstGeom>
          <a:noFill/>
        </p:spPr>
        <p:txBody>
          <a:bodyPr wrap="square">
            <a:spAutoFit/>
          </a:bodyPr>
          <a:lstStyle/>
          <a:p>
            <a:pPr marL="342900" indent="-342900">
              <a:buFont typeface="Arial" panose="020B0604020202020204" pitchFamily="34" charset="0"/>
              <a:buChar char="•"/>
            </a:pPr>
            <a:r>
              <a:rPr lang="en-US" dirty="0"/>
              <a:t>Learn how forest fires impact deforestation.</a:t>
            </a:r>
          </a:p>
          <a:p>
            <a:pPr marL="342900" indent="-342900">
              <a:buFont typeface="Arial" panose="020B0604020202020204" pitchFamily="34" charset="0"/>
              <a:buChar char="•"/>
            </a:pPr>
            <a:r>
              <a:rPr lang="en-US" dirty="0"/>
              <a:t>Understand the use of AI to detect fire-prone areas.</a:t>
            </a:r>
          </a:p>
          <a:p>
            <a:pPr marL="342900" indent="-342900">
              <a:buFont typeface="Arial" panose="020B0604020202020204" pitchFamily="34" charset="0"/>
              <a:buChar char="•"/>
            </a:pPr>
            <a:r>
              <a:rPr lang="en-US" dirty="0"/>
              <a:t>Explore and clean the fire dataset.</a:t>
            </a:r>
          </a:p>
          <a:p>
            <a:pPr marL="342900" indent="-342900">
              <a:buFont typeface="Arial" panose="020B0604020202020204" pitchFamily="34" charset="0"/>
              <a:buChar char="•"/>
            </a:pPr>
            <a:r>
              <a:rPr lang="en-US" dirty="0"/>
              <a:t>Apply ML models like Decision Tree &amp; Logistic Regression.</a:t>
            </a:r>
          </a:p>
          <a:p>
            <a:pPr marL="342900" indent="-342900">
              <a:buFont typeface="Arial" panose="020B0604020202020204" pitchFamily="34" charset="0"/>
              <a:buChar char="•"/>
            </a:pPr>
            <a:r>
              <a:rPr lang="en-US" dirty="0"/>
              <a:t>Check model performance using accuracy &amp; confusion matrix.</a:t>
            </a:r>
          </a:p>
          <a:p>
            <a:pPr marL="342900" indent="-342900">
              <a:buFont typeface="Arial" panose="020B0604020202020204" pitchFamily="34" charset="0"/>
              <a:buChar char="•"/>
            </a:pPr>
            <a:r>
              <a:rPr lang="en-US" dirty="0"/>
              <a:t>Use Python libraries like Pandas, </a:t>
            </a:r>
            <a:r>
              <a:rPr lang="en-US" dirty="0" err="1"/>
              <a:t>Sklearn</a:t>
            </a:r>
            <a:r>
              <a:rPr lang="en-US" dirty="0"/>
              <a:t>, and Matplotlib.</a:t>
            </a: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4" name="TextBox 3">
            <a:extLst>
              <a:ext uri="{FF2B5EF4-FFF2-40B4-BE49-F238E27FC236}">
                <a16:creationId xmlns:a16="http://schemas.microsoft.com/office/drawing/2014/main" id="{5E59CA0C-0374-3486-A930-43C6B9BCD3E7}"/>
              </a:ext>
            </a:extLst>
          </p:cNvPr>
          <p:cNvSpPr txBox="1"/>
          <p:nvPr/>
        </p:nvSpPr>
        <p:spPr>
          <a:xfrm>
            <a:off x="1371599" y="2100262"/>
            <a:ext cx="8101013" cy="2678234"/>
          </a:xfrm>
          <a:prstGeom prst="rect">
            <a:avLst/>
          </a:prstGeom>
          <a:noFill/>
        </p:spPr>
        <p:txBody>
          <a:bodyPr wrap="square">
            <a:spAutoFit/>
          </a:bodyPr>
          <a:lstStyle/>
          <a:p>
            <a:r>
              <a:rPr lang="en-US" dirty="0"/>
              <a:t>Python – Programming language</a:t>
            </a:r>
          </a:p>
          <a:p>
            <a:r>
              <a:rPr lang="en-US" dirty="0"/>
              <a:t>Jupyter Notebook / Google Colab – For coding and testing</a:t>
            </a:r>
          </a:p>
          <a:p>
            <a:r>
              <a:rPr lang="en-US" dirty="0"/>
              <a:t>Pandas – For data handling and preprocessing</a:t>
            </a:r>
          </a:p>
          <a:p>
            <a:r>
              <a:rPr lang="en-US" dirty="0"/>
              <a:t>NumPy – For numerical operations</a:t>
            </a:r>
          </a:p>
          <a:p>
            <a:r>
              <a:rPr lang="en-US" dirty="0"/>
              <a:t>Matplotlib &amp; Seaborn – For data visualization</a:t>
            </a:r>
          </a:p>
          <a:p>
            <a:r>
              <a:rPr lang="en-US" dirty="0"/>
              <a:t>Scikit-learn – For machine learning models</a:t>
            </a:r>
          </a:p>
          <a:p>
            <a:r>
              <a:rPr lang="en-US" dirty="0"/>
              <a:t>Classification Algorithms – Logistic Regression, Decision Tree, Random Forest</a:t>
            </a:r>
          </a:p>
          <a:p>
            <a:r>
              <a:rPr lang="en-US" dirty="0"/>
              <a:t>CSV Dataset – Forest fire data</a:t>
            </a:r>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6" name="TextBox 5">
            <a:extLst>
              <a:ext uri="{FF2B5EF4-FFF2-40B4-BE49-F238E27FC236}">
                <a16:creationId xmlns:a16="http://schemas.microsoft.com/office/drawing/2014/main" id="{B25629D6-79DD-1E31-E073-9BF7B19C84F2}"/>
              </a:ext>
            </a:extLst>
          </p:cNvPr>
          <p:cNvSpPr txBox="1"/>
          <p:nvPr/>
        </p:nvSpPr>
        <p:spPr>
          <a:xfrm>
            <a:off x="1314449" y="1985963"/>
            <a:ext cx="8829675" cy="2965555"/>
          </a:xfrm>
          <a:prstGeom prst="rect">
            <a:avLst/>
          </a:prstGeom>
          <a:noFill/>
        </p:spPr>
        <p:txBody>
          <a:bodyPr wrap="square">
            <a:spAutoFit/>
          </a:bodyPr>
          <a:lstStyle/>
          <a:p>
            <a:r>
              <a:rPr lang="en-US" dirty="0"/>
              <a:t>In this project, we aim to predict forest fires using machine learning. We first understand the problem and collect the dataset with features like temperature, humidity, wind, and rainfall. Then, we clean the data by removing missing values and preparing it for training. We use graphs and charts to understand the data better. Next, we split the data into training and testing parts. We apply different ML models like Logistic Regression, Decision Tree, and Random Forest. After training, we test the model's performance using accuracy and confusion matrix. We compare which model gives the best results. We also check which features affect fire prediction the most. Finally, we conclude the best model and its use in real forest fire detection.</a:t>
            </a:r>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4" name="TextBox 3">
            <a:extLst>
              <a:ext uri="{FF2B5EF4-FFF2-40B4-BE49-F238E27FC236}">
                <a16:creationId xmlns:a16="http://schemas.microsoft.com/office/drawing/2014/main" id="{86ABDE72-9081-B260-70A2-D749A2B29B34}"/>
              </a:ext>
            </a:extLst>
          </p:cNvPr>
          <p:cNvSpPr txBox="1"/>
          <p:nvPr/>
        </p:nvSpPr>
        <p:spPr>
          <a:xfrm>
            <a:off x="971550" y="2214563"/>
            <a:ext cx="9101137" cy="2103589"/>
          </a:xfrm>
          <a:prstGeom prst="rect">
            <a:avLst/>
          </a:prstGeom>
          <a:noFill/>
        </p:spPr>
        <p:txBody>
          <a:bodyPr wrap="square">
            <a:spAutoFit/>
          </a:bodyPr>
          <a:lstStyle/>
          <a:p>
            <a:r>
              <a:rPr lang="en-US" dirty="0"/>
              <a:t>Forest fires are one of the major causes of deforestation and environmental damage. Detecting and predicting fire-prone areas in advance can help prevent large-scale forest loss and support early action. The goal of this project is to develop a machine learning model that can classify whether a specific area is at risk of a forest fire based on environmental data such as temperature, humidity, wind speed, and rainfall. By using historical fire data, we aim to build a reliable model that helps in early detection and supports forest protection efforts.</a:t>
            </a:r>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4" name="TextBox 3">
            <a:extLst>
              <a:ext uri="{FF2B5EF4-FFF2-40B4-BE49-F238E27FC236}">
                <a16:creationId xmlns:a16="http://schemas.microsoft.com/office/drawing/2014/main" id="{495036ED-5DB6-BE05-51B3-3AABAB2E69DB}"/>
              </a:ext>
            </a:extLst>
          </p:cNvPr>
          <p:cNvSpPr txBox="1"/>
          <p:nvPr/>
        </p:nvSpPr>
        <p:spPr>
          <a:xfrm>
            <a:off x="371476" y="1728788"/>
            <a:ext cx="8686800" cy="3827523"/>
          </a:xfrm>
          <a:prstGeom prst="rect">
            <a:avLst/>
          </a:prstGeom>
          <a:noFill/>
        </p:spPr>
        <p:txBody>
          <a:bodyPr wrap="square">
            <a:spAutoFit/>
          </a:bodyPr>
          <a:lstStyle/>
          <a:p>
            <a:r>
              <a:rPr lang="en-US" dirty="0"/>
              <a:t>To solve the problem of forest fire prediction, we use a machine learning-based classification model. We start by collecting and analyzing a dataset that contains environmental features like temperature, humidity, wind, and rainfall. After preprocessing the data, we apply ML algorithms such as Logistic Regression, Decision Tree, and Random Forest to classify whether an area is fire-prone or not. We evaluate the model’s performance using accuracy and other metrics. The best-performing model is selected to predict fire risk in new data. This solution helps in early warning and supports forest protection by identifying areas that are likely to catch fire.</a:t>
            </a:r>
          </a:p>
          <a:p>
            <a:endParaRPr lang="en-US" dirty="0"/>
          </a:p>
          <a:p>
            <a:endParaRPr lang="en-US" dirty="0"/>
          </a:p>
          <a:p>
            <a:r>
              <a:rPr lang="en-US" dirty="0"/>
              <a:t>Github link: </a:t>
            </a:r>
            <a:r>
              <a:rPr lang="en-US" dirty="0">
                <a:hlinkClick r:id="rId2"/>
              </a:rPr>
              <a:t>https://github.com/Bhavaniedla12/project-edunet.git</a:t>
            </a:r>
            <a:endParaRPr lang="en-US" dirty="0"/>
          </a:p>
          <a:p>
            <a:endParaRPr lang="en-IN" dirty="0"/>
          </a:p>
        </p:txBody>
      </p:sp>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4" name="Picture 3" descr="A screenshot of a computer&#10;&#10;AI-generated content may be incorrect.">
            <a:extLst>
              <a:ext uri="{FF2B5EF4-FFF2-40B4-BE49-F238E27FC236}">
                <a16:creationId xmlns:a16="http://schemas.microsoft.com/office/drawing/2014/main" id="{7916A173-AB51-9263-B2FC-988F31F121CD}"/>
              </a:ext>
            </a:extLst>
          </p:cNvPr>
          <p:cNvPicPr>
            <a:picLocks noChangeAspect="1"/>
          </p:cNvPicPr>
          <p:nvPr/>
        </p:nvPicPr>
        <p:blipFill>
          <a:blip r:embed="rId2"/>
          <a:stretch>
            <a:fillRect/>
          </a:stretch>
        </p:blipFill>
        <p:spPr>
          <a:xfrm>
            <a:off x="163364" y="1971675"/>
            <a:ext cx="8494860" cy="4457699"/>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map of the country&#10;&#10;AI-generated content may be incorrect.">
            <a:extLst>
              <a:ext uri="{FF2B5EF4-FFF2-40B4-BE49-F238E27FC236}">
                <a16:creationId xmlns:a16="http://schemas.microsoft.com/office/drawing/2014/main" id="{C591744D-06A9-29D6-BEDC-964E7789F8C6}"/>
              </a:ext>
            </a:extLst>
          </p:cNvPr>
          <p:cNvPicPr>
            <a:picLocks noChangeAspect="1"/>
          </p:cNvPicPr>
          <p:nvPr/>
        </p:nvPicPr>
        <p:blipFill>
          <a:blip r:embed="rId2"/>
          <a:stretch>
            <a:fillRect/>
          </a:stretch>
        </p:blipFill>
        <p:spPr>
          <a:xfrm>
            <a:off x="1952046" y="1128713"/>
            <a:ext cx="8375541" cy="4972050"/>
          </a:xfrm>
          <a:prstGeom prst="rect">
            <a:avLst/>
          </a:prstGeom>
        </p:spPr>
      </p:pic>
    </p:spTree>
    <p:extLst>
      <p:ext uri="{BB962C8B-B14F-4D97-AF65-F5344CB8AC3E}">
        <p14:creationId xmlns:p14="http://schemas.microsoft.com/office/powerpoint/2010/main" val="2958214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4" name="TextBox 3">
            <a:extLst>
              <a:ext uri="{FF2B5EF4-FFF2-40B4-BE49-F238E27FC236}">
                <a16:creationId xmlns:a16="http://schemas.microsoft.com/office/drawing/2014/main" id="{F898EA9D-4BE4-FECF-BEAE-87A0216D4C1E}"/>
              </a:ext>
            </a:extLst>
          </p:cNvPr>
          <p:cNvSpPr txBox="1"/>
          <p:nvPr/>
        </p:nvSpPr>
        <p:spPr>
          <a:xfrm>
            <a:off x="971550" y="2343150"/>
            <a:ext cx="8286750" cy="2678234"/>
          </a:xfrm>
          <a:prstGeom prst="rect">
            <a:avLst/>
          </a:prstGeom>
          <a:noFill/>
        </p:spPr>
        <p:txBody>
          <a:bodyPr wrap="square">
            <a:spAutoFit/>
          </a:bodyPr>
          <a:lstStyle/>
          <a:p>
            <a:r>
              <a:rPr lang="en-US" dirty="0"/>
              <a:t>In this project, we successfully built a machine learning model to classify fire-prone areas using environmental data. By applying classification algorithms like Logistic Regression, Decision Tree, and Random Forest, we were able to predict the chances of a forest fire based on key factors such as temperature, humidity, wind, and rainfall. The model helps in early detection and can assist forest departments in taking preventive measures. This project shows how AI can be effectively used to solve real-world environmental problems and support sustainable development by protecting forests from fire-related deforestation.</a:t>
            </a:r>
          </a:p>
        </p:txBody>
      </p:sp>
    </p:spTree>
    <p:extLst>
      <p:ext uri="{BB962C8B-B14F-4D97-AF65-F5344CB8AC3E}">
        <p14:creationId xmlns:p14="http://schemas.microsoft.com/office/powerpoint/2010/main" val="151988358"/>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67</TotalTime>
  <Words>610</Words>
  <Application>Microsoft Office PowerPoint</Application>
  <PresentationFormat>Widescreen</PresentationFormat>
  <Paragraphs>32</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bhavaniedla7@gmail.com</cp:lastModifiedBy>
  <cp:revision>5</cp:revision>
  <dcterms:created xsi:type="dcterms:W3CDTF">2024-12-31T09:40:01Z</dcterms:created>
  <dcterms:modified xsi:type="dcterms:W3CDTF">2025-08-02T15:56:13Z</dcterms:modified>
</cp:coreProperties>
</file>