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22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303" r:id="rId11"/>
    <p:sldId id="1286" r:id="rId12"/>
    <p:sldId id="1287" r:id="rId13"/>
    <p:sldId id="1292" r:id="rId14"/>
    <p:sldId id="1293" r:id="rId15"/>
    <p:sldId id="1294" r:id="rId16"/>
    <p:sldId id="1295" r:id="rId17"/>
    <p:sldId id="1296" r:id="rId18"/>
    <p:sldId id="1297" r:id="rId19"/>
    <p:sldId id="1288" r:id="rId20"/>
    <p:sldId id="1249" r:id="rId21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12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264"/>
    <a:srgbClr val="841910"/>
    <a:srgbClr val="DFDDFB"/>
    <a:srgbClr val="213164"/>
    <a:srgbClr val="213163"/>
    <a:srgbClr val="E3E1FB"/>
    <a:srgbClr val="FFAB40"/>
    <a:srgbClr val="FFFFFF"/>
    <a:srgbClr val="0000FF"/>
    <a:srgbClr val="FFC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10EFA8-133E-C6F0-4BF0-CA553FAF2DD6}" v="4" dt="2024-04-01T08:18:52.423"/>
    <p1510:client id="{EC8EA0C5-BD5F-4302-91C7-5AB04215853C}" v="5" dt="2024-04-01T08:17:11.322"/>
    <p1510:client id="{F9605AE3-8B2D-ECAA-E135-55D4A33FAE2F}" v="15" dt="2024-04-01T06:55:39.4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27" autoAdjust="0"/>
    <p:restoredTop sz="94660"/>
  </p:normalViewPr>
  <p:slideViewPr>
    <p:cSldViewPr snapToGrid="0">
      <p:cViewPr>
        <p:scale>
          <a:sx n="125" d="100"/>
          <a:sy n="125" d="100"/>
        </p:scale>
        <p:origin x="-490" y="-58"/>
      </p:cViewPr>
      <p:guideLst>
        <p:guide orient="horz" pos="612"/>
        <p:guide orient="horz" pos="876"/>
        <p:guide pos="1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2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IN"/>
        </a:p>
      </dgm:t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0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4673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t>4/8/2024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=""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8" r:id="rId3"/>
    <p:sldLayoutId id="2147483669" r:id="rId4"/>
    <p:sldLayoutId id="2147483670" r:id="rId5"/>
    <p:sldLayoutId id="2147483656" r:id="rId6"/>
    <p:sldLayoutId id="2147483657" r:id="rId7"/>
    <p:sldLayoutId id="2147483659" r:id="rId8"/>
    <p:sldLayoutId id="2147483674" r:id="rId9"/>
    <p:sldLayoutId id="2147483687" r:id="rId10"/>
    <p:sldLayoutId id="214748370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="" xmlns:a16="http://schemas.microsoft.com/office/drawing/2014/main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03D60DAB-D335-1BD9-E58E-A9668EF00ACF}"/>
              </a:ext>
            </a:extLst>
          </p:cNvPr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13F58464-A114-244B-EF0C-6FE8EEDA9F75}"/>
              </a:ext>
            </a:extLst>
          </p:cNvPr>
          <p:cNvSpPr/>
          <p:nvPr/>
        </p:nvSpPr>
        <p:spPr>
          <a:xfrm>
            <a:off x="1049643" y="988430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3" name="Google Shape;70;p13">
            <a:extLst>
              <a:ext uri="{FF2B5EF4-FFF2-40B4-BE49-F238E27FC236}">
                <a16:creationId xmlns="" xmlns:a16="http://schemas.microsoft.com/office/drawing/2014/main" id="{8C1DD971-C5B3-56AD-1BE7-5C0CC8C3C639}"/>
              </a:ext>
            </a:extLst>
          </p:cNvPr>
          <p:cNvSpPr txBox="1"/>
          <p:nvPr/>
        </p:nvSpPr>
        <p:spPr>
          <a:xfrm>
            <a:off x="1003625" y="364253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3DEA4E5-E1F9-7C2B-5D82-B9EBDB357F79}"/>
              </a:ext>
            </a:extLst>
          </p:cNvPr>
          <p:cNvSpPr txBox="1"/>
          <p:nvPr/>
        </p:nvSpPr>
        <p:spPr>
          <a:xfrm>
            <a:off x="1095093" y="3950438"/>
            <a:ext cx="2306729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 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1100" dirty="0" smtClean="0">
                <a:solidFill>
                  <a:schemeClr val="tx1"/>
                </a:solidFill>
              </a:rPr>
              <a:t>BHAVANI.M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ID 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au513521243004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100213" y="3919492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="" xmlns:a16="http://schemas.microsoft.com/office/drawing/2014/main" id="{CCC1DF48-ED01-057A-9A4F-593C2283B3BB}"/>
              </a:ext>
            </a:extLst>
          </p:cNvPr>
          <p:cNvSpPr txBox="1"/>
          <p:nvPr/>
        </p:nvSpPr>
        <p:spPr>
          <a:xfrm>
            <a:off x="5596477" y="3627293"/>
            <a:ext cx="23774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College </a:t>
            </a:r>
            <a:r>
              <a:rPr lang="en-US" sz="12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Name :</a:t>
            </a:r>
            <a:r>
              <a:rPr lang="en-US" sz="1200" b="0" i="0" u="none" strike="noStrike" cap="none" dirty="0" err="1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Annai</a:t>
            </a:r>
            <a:r>
              <a:rPr lang="en-US" sz="12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Mira College of Engineering and Technology</a:t>
            </a:r>
            <a:endParaRPr lang="en-US" sz="12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693065" y="391949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="" xmlns:a16="http://schemas.microsoft.com/office/drawing/2014/main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="" xmlns:a16="http://schemas.microsoft.com/office/drawing/2014/main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0"/>
    </mc:Choice>
    <mc:Fallback xmlns=""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9B7586-5B6F-C8C7-E175-4BE77E84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50" y="613142"/>
            <a:ext cx="8832300" cy="451933"/>
          </a:xfrm>
        </p:spPr>
        <p:txBody>
          <a:bodyPr/>
          <a:lstStyle/>
          <a:p>
            <a:pPr algn="ctr"/>
            <a:r>
              <a:rPr lang="en-US"/>
              <a:t>Homepage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D94FBF9-636B-1E68-241E-ECCF1475C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389600"/>
            <a:ext cx="8696833" cy="3179400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3632" y="817425"/>
            <a:ext cx="225552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The Home page </a:t>
            </a:r>
            <a:r>
              <a:rPr lang="en-GB" dirty="0" err="1"/>
              <a:t>consistsof</a:t>
            </a:r>
            <a:r>
              <a:rPr lang="en-GB" dirty="0"/>
              <a:t> a friendly interface and </a:t>
            </a:r>
            <a:r>
              <a:rPr lang="en-GB" dirty="0" err="1"/>
              <a:t>easiernavigation</a:t>
            </a:r>
            <a:r>
              <a:rPr lang="en-GB" dirty="0"/>
              <a:t> to all the pages like Find Bus , See </a:t>
            </a:r>
            <a:r>
              <a:rPr lang="en-GB" dirty="0" err="1"/>
              <a:t>Bookingsand</a:t>
            </a:r>
            <a:r>
              <a:rPr lang="en-GB" dirty="0"/>
              <a:t> </a:t>
            </a:r>
            <a:r>
              <a:rPr lang="en-GB" dirty="0" err="1"/>
              <a:t>Registrationpages</a:t>
            </a:r>
            <a:r>
              <a:rPr lang="en-GB" dirty="0"/>
              <a:t> 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 </a:t>
            </a:r>
            <a:r>
              <a:rPr lang="en-GB" dirty="0"/>
              <a:t>● It </a:t>
            </a:r>
            <a:r>
              <a:rPr lang="en-GB" dirty="0" err="1"/>
              <a:t>provideseasy</a:t>
            </a:r>
            <a:r>
              <a:rPr lang="en-GB" dirty="0"/>
              <a:t> access so that all </a:t>
            </a:r>
            <a:r>
              <a:rPr lang="en-GB" dirty="0" err="1"/>
              <a:t>peoplecan</a:t>
            </a:r>
            <a:r>
              <a:rPr lang="en-GB" dirty="0"/>
              <a:t> use the website without any issues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152" y="1024129"/>
            <a:ext cx="6638544" cy="397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75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CAF59C-CA47-321D-4366-F7B3EDAD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01132"/>
            <a:ext cx="7886430" cy="666517"/>
          </a:xfrm>
        </p:spPr>
        <p:txBody>
          <a:bodyPr/>
          <a:lstStyle/>
          <a:p>
            <a:pPr algn="ctr"/>
            <a:r>
              <a:rPr lang="en-US" b="1" dirty="0"/>
              <a:t>About-Us-Page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475488" y="1277368"/>
            <a:ext cx="831494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• </a:t>
            </a:r>
            <a:r>
              <a:rPr lang="en-GB" dirty="0"/>
              <a:t>Provide a brief </a:t>
            </a:r>
            <a:r>
              <a:rPr lang="en-GB" dirty="0" smtClean="0"/>
              <a:t>over view of </a:t>
            </a:r>
            <a:r>
              <a:rPr lang="en-GB" dirty="0"/>
              <a:t>the </a:t>
            </a:r>
            <a:r>
              <a:rPr lang="en-GB" dirty="0" smtClean="0"/>
              <a:t>company's history</a:t>
            </a:r>
            <a:r>
              <a:rPr lang="en-GB" dirty="0"/>
              <a:t>, including its founding date, key </a:t>
            </a:r>
            <a:r>
              <a:rPr lang="en-GB" dirty="0" err="1" smtClean="0"/>
              <a:t>milest</a:t>
            </a:r>
            <a:r>
              <a:rPr lang="en-GB" dirty="0" smtClean="0"/>
              <a:t> </a:t>
            </a:r>
            <a:r>
              <a:rPr lang="en-GB" dirty="0" err="1" smtClean="0"/>
              <a:t>ones,and</a:t>
            </a:r>
            <a:r>
              <a:rPr lang="en-GB" dirty="0" smtClean="0"/>
              <a:t> </a:t>
            </a:r>
            <a:r>
              <a:rPr lang="en-GB" dirty="0"/>
              <a:t>the vision that drives its operations. </a:t>
            </a:r>
            <a:r>
              <a:rPr lang="en-GB" dirty="0" smtClean="0"/>
              <a:t>Communicate </a:t>
            </a:r>
            <a:r>
              <a:rPr lang="en-GB" dirty="0"/>
              <a:t>the company's mission statement and core values, outlining its commitment to providing convenient, reliable, and affordable bus travel solutions to customers. </a:t>
            </a:r>
            <a:endParaRPr lang="en-GB" dirty="0" smtClean="0"/>
          </a:p>
          <a:p>
            <a:r>
              <a:rPr lang="en-GB" dirty="0" smtClean="0"/>
              <a:t>• </a:t>
            </a:r>
            <a:r>
              <a:rPr lang="en-GB" dirty="0"/>
              <a:t>Introduce the team behind the online bus reservation platform, including key members such as </a:t>
            </a:r>
            <a:r>
              <a:rPr lang="en-GB" dirty="0" smtClean="0"/>
              <a:t>founders , developers , designers , and customer </a:t>
            </a:r>
            <a:r>
              <a:rPr lang="en-GB" dirty="0" err="1" smtClean="0"/>
              <a:t>supportre</a:t>
            </a:r>
            <a:r>
              <a:rPr lang="en-GB" dirty="0" smtClean="0"/>
              <a:t> </a:t>
            </a:r>
            <a:r>
              <a:rPr lang="en-GB" dirty="0" err="1" smtClean="0"/>
              <a:t>presentatives</a:t>
            </a:r>
            <a:r>
              <a:rPr lang="en-GB" dirty="0" smtClean="0"/>
              <a:t> . Share </a:t>
            </a:r>
            <a:r>
              <a:rPr lang="en-GB" dirty="0"/>
              <a:t>brief bios or </a:t>
            </a:r>
            <a:r>
              <a:rPr lang="en-GB" dirty="0" smtClean="0"/>
              <a:t>profiles of </a:t>
            </a:r>
            <a:r>
              <a:rPr lang="en-GB" dirty="0"/>
              <a:t>team members, highlighting their expertise, passion for innovation, and dedication to delivering </a:t>
            </a:r>
            <a:r>
              <a:rPr lang="en-GB" dirty="0" smtClean="0"/>
              <a:t>exceptional service to </a:t>
            </a:r>
            <a:r>
              <a:rPr lang="en-GB" dirty="0"/>
              <a:t>users</a:t>
            </a:r>
            <a:r>
              <a:rPr lang="en-GB" dirty="0" smtClean="0"/>
              <a:t>.</a:t>
            </a:r>
          </a:p>
          <a:p>
            <a:r>
              <a:rPr lang="en-GB" dirty="0" smtClean="0"/>
              <a:t> </a:t>
            </a:r>
            <a:r>
              <a:rPr lang="en-GB" dirty="0"/>
              <a:t>• Showcase customer testimonials and success stories to demonstrate the positive impact of the </a:t>
            </a:r>
            <a:r>
              <a:rPr lang="en-GB" dirty="0" err="1"/>
              <a:t>platformon</a:t>
            </a:r>
            <a:r>
              <a:rPr lang="en-GB" dirty="0"/>
              <a:t> users' travel experiences</a:t>
            </a:r>
            <a:r>
              <a:rPr lang="en-GB" dirty="0" smtClean="0"/>
              <a:t>. Highlight </a:t>
            </a:r>
            <a:r>
              <a:rPr lang="en-GB" dirty="0"/>
              <a:t>real-life </a:t>
            </a:r>
            <a:r>
              <a:rPr lang="en-GB" dirty="0" smtClean="0"/>
              <a:t>examples of satisfied customers who </a:t>
            </a:r>
            <a:r>
              <a:rPr lang="en-GB" dirty="0"/>
              <a:t>have benefited from the convenience, ease of use, and reliability of the online bus reservation service. </a:t>
            </a:r>
            <a:r>
              <a:rPr lang="en-GB" dirty="0" smtClean="0"/>
              <a:t>Include quotes</a:t>
            </a:r>
            <a:r>
              <a:rPr lang="en-GB" dirty="0"/>
              <a:t>, </a:t>
            </a:r>
            <a:r>
              <a:rPr lang="en-GB" dirty="0" err="1"/>
              <a:t>photos,or</a:t>
            </a:r>
            <a:r>
              <a:rPr lang="en-GB" dirty="0"/>
              <a:t> videos to add authenticity and credibility to the testimonials</a:t>
            </a:r>
            <a:r>
              <a:rPr lang="en-GB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0792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4B10D8-E098-FF8E-C5FA-FA849200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712" y="817880"/>
            <a:ext cx="7886430" cy="632649"/>
          </a:xfrm>
        </p:spPr>
        <p:txBody>
          <a:bodyPr/>
          <a:lstStyle/>
          <a:p>
            <a:pPr algn="ctr"/>
            <a:r>
              <a:rPr lang="en-US" b="1" dirty="0"/>
              <a:t>Service-Page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554736" y="1384304"/>
            <a:ext cx="8491728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The About Us page contains the following </a:t>
            </a:r>
            <a:r>
              <a:rPr lang="en-GB" dirty="0" err="1" smtClean="0"/>
              <a:t>informations</a:t>
            </a:r>
            <a:endParaRPr lang="en-GB" dirty="0" smtClean="0"/>
          </a:p>
          <a:p>
            <a:r>
              <a:rPr lang="en-GB" dirty="0" smtClean="0"/>
              <a:t> </a:t>
            </a:r>
            <a:r>
              <a:rPr lang="en-GB" dirty="0"/>
              <a:t>• Provide a brief </a:t>
            </a:r>
            <a:r>
              <a:rPr lang="en-GB" dirty="0" err="1"/>
              <a:t>overviewof</a:t>
            </a:r>
            <a:r>
              <a:rPr lang="en-GB" dirty="0"/>
              <a:t> the </a:t>
            </a:r>
            <a:r>
              <a:rPr lang="en-GB" dirty="0" err="1"/>
              <a:t>company'shistory</a:t>
            </a:r>
            <a:r>
              <a:rPr lang="en-GB" dirty="0"/>
              <a:t>, including its founding date, key </a:t>
            </a:r>
            <a:r>
              <a:rPr lang="en-GB" dirty="0" err="1"/>
              <a:t>milestones,and</a:t>
            </a:r>
            <a:r>
              <a:rPr lang="en-GB" dirty="0"/>
              <a:t> the vision that drives its operations. Communicate the company's mission statement and core values, outlining its commitment to providing convenient, reliable, and affordable bus travel solutions to customers. </a:t>
            </a:r>
            <a:endParaRPr lang="en-GB" dirty="0" smtClean="0"/>
          </a:p>
          <a:p>
            <a:r>
              <a:rPr lang="en-GB" dirty="0" smtClean="0"/>
              <a:t>• </a:t>
            </a:r>
            <a:r>
              <a:rPr lang="en-GB" dirty="0"/>
              <a:t>Introduce the team behind the online bus reservation platform, including key members such as </a:t>
            </a:r>
            <a:r>
              <a:rPr lang="en-GB" dirty="0" err="1"/>
              <a:t>founders,developers,designers,and</a:t>
            </a:r>
            <a:r>
              <a:rPr lang="en-GB" dirty="0"/>
              <a:t> </a:t>
            </a:r>
            <a:r>
              <a:rPr lang="en-GB" dirty="0" err="1"/>
              <a:t>customersupportrepresentatives.Share</a:t>
            </a:r>
            <a:r>
              <a:rPr lang="en-GB" dirty="0"/>
              <a:t> brief bios or </a:t>
            </a:r>
            <a:r>
              <a:rPr lang="en-GB" dirty="0" err="1"/>
              <a:t>profilesof</a:t>
            </a:r>
            <a:r>
              <a:rPr lang="en-GB" dirty="0"/>
              <a:t> team members, highlighting their expertise, passion for innovation, and dedication to delivering </a:t>
            </a:r>
            <a:r>
              <a:rPr lang="en-GB" dirty="0" err="1"/>
              <a:t>exceptionalserviceto</a:t>
            </a:r>
            <a:r>
              <a:rPr lang="en-GB" dirty="0"/>
              <a:t> users</a:t>
            </a:r>
            <a:r>
              <a:rPr lang="en-GB" dirty="0" smtClean="0"/>
              <a:t>.</a:t>
            </a:r>
          </a:p>
          <a:p>
            <a:r>
              <a:rPr lang="en-GB" dirty="0" smtClean="0"/>
              <a:t> </a:t>
            </a:r>
            <a:r>
              <a:rPr lang="en-GB" dirty="0"/>
              <a:t>• Showcase customer testimonials and success stories to demonstrate the positive impact of the </a:t>
            </a:r>
            <a:r>
              <a:rPr lang="en-GB" dirty="0" err="1"/>
              <a:t>platformon</a:t>
            </a:r>
            <a:r>
              <a:rPr lang="en-GB" dirty="0"/>
              <a:t> users' travel </a:t>
            </a:r>
            <a:r>
              <a:rPr lang="en-GB" dirty="0" err="1"/>
              <a:t>experiences.Highlight</a:t>
            </a:r>
            <a:r>
              <a:rPr lang="en-GB" dirty="0"/>
              <a:t> real-life </a:t>
            </a:r>
            <a:r>
              <a:rPr lang="en-GB" dirty="0" err="1"/>
              <a:t>examplesof</a:t>
            </a:r>
            <a:r>
              <a:rPr lang="en-GB" dirty="0"/>
              <a:t> </a:t>
            </a:r>
            <a:r>
              <a:rPr lang="en-GB" dirty="0" err="1"/>
              <a:t>satisfiedcustomerswho</a:t>
            </a:r>
            <a:r>
              <a:rPr lang="en-GB" dirty="0"/>
              <a:t> have benefited from the convenience, ease of use, and reliability of the online bus reservation service. </a:t>
            </a:r>
            <a:r>
              <a:rPr lang="en-GB" dirty="0" err="1"/>
              <a:t>Includequotes</a:t>
            </a:r>
            <a:r>
              <a:rPr lang="en-GB" dirty="0"/>
              <a:t>, </a:t>
            </a:r>
            <a:r>
              <a:rPr lang="en-GB" dirty="0" err="1"/>
              <a:t>photos,or</a:t>
            </a:r>
            <a:r>
              <a:rPr lang="en-GB" dirty="0"/>
              <a:t> videos to add authenticity and credibility to the testimonials.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2815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3AD8D6-8C5D-C4E6-9FAF-14FAFF2C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43466"/>
            <a:ext cx="7886430" cy="624183"/>
          </a:xfrm>
        </p:spPr>
        <p:txBody>
          <a:bodyPr/>
          <a:lstStyle/>
          <a:p>
            <a:pPr algn="ctr"/>
            <a:r>
              <a:rPr lang="en-US" b="1"/>
              <a:t>Departments-Page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1414272" y="1121665"/>
            <a:ext cx="713232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The </a:t>
            </a:r>
            <a:r>
              <a:rPr lang="en-GB" dirty="0" smtClean="0"/>
              <a:t>departments page contains </a:t>
            </a:r>
            <a:r>
              <a:rPr lang="en-GB" dirty="0"/>
              <a:t>the following </a:t>
            </a:r>
            <a:r>
              <a:rPr lang="en-GB" dirty="0" err="1"/>
              <a:t>informations</a:t>
            </a:r>
            <a:r>
              <a:rPr lang="en-GB" dirty="0"/>
              <a:t> </a:t>
            </a:r>
            <a:endParaRPr lang="en-GB" dirty="0" smtClean="0"/>
          </a:p>
          <a:p>
            <a:r>
              <a:rPr lang="en-GB" dirty="0" smtClean="0"/>
              <a:t>• Operational Departments </a:t>
            </a:r>
            <a:r>
              <a:rPr lang="en-GB" dirty="0" err="1" smtClean="0"/>
              <a:t>Overview:Providean</a:t>
            </a:r>
            <a:r>
              <a:rPr lang="en-GB" dirty="0" smtClean="0"/>
              <a:t> overview of </a:t>
            </a:r>
            <a:r>
              <a:rPr lang="en-GB" dirty="0"/>
              <a:t>the operational departments within the organization, such as the </a:t>
            </a:r>
            <a:r>
              <a:rPr lang="en-GB" dirty="0" smtClean="0"/>
              <a:t>booking </a:t>
            </a:r>
            <a:r>
              <a:rPr lang="en-GB" dirty="0" err="1" smtClean="0"/>
              <a:t>department,customer</a:t>
            </a:r>
            <a:r>
              <a:rPr lang="en-GB" dirty="0" smtClean="0"/>
              <a:t> service </a:t>
            </a:r>
            <a:r>
              <a:rPr lang="en-GB" dirty="0"/>
              <a:t>department, and technical support department. Explain the role and responsibilities of each department in ensuring the </a:t>
            </a:r>
            <a:r>
              <a:rPr lang="en-GB" dirty="0" smtClean="0"/>
              <a:t>smooth operation of </a:t>
            </a:r>
            <a:r>
              <a:rPr lang="en-GB" dirty="0"/>
              <a:t>the online bus </a:t>
            </a:r>
            <a:r>
              <a:rPr lang="en-GB" dirty="0" smtClean="0"/>
              <a:t>reservation platform.</a:t>
            </a:r>
          </a:p>
          <a:p>
            <a:r>
              <a:rPr lang="en-GB" dirty="0" smtClean="0"/>
              <a:t> </a:t>
            </a:r>
            <a:r>
              <a:rPr lang="en-GB" dirty="0"/>
              <a:t>• </a:t>
            </a:r>
            <a:r>
              <a:rPr lang="en-GB" dirty="0" smtClean="0"/>
              <a:t>Team Members and </a:t>
            </a:r>
            <a:r>
              <a:rPr lang="en-GB" dirty="0" err="1" smtClean="0"/>
              <a:t>Roles:Highlight</a:t>
            </a:r>
            <a:r>
              <a:rPr lang="en-GB" dirty="0" smtClean="0"/>
              <a:t> </a:t>
            </a:r>
            <a:r>
              <a:rPr lang="en-GB" dirty="0"/>
              <a:t>the team </a:t>
            </a:r>
            <a:r>
              <a:rPr lang="en-GB" dirty="0" err="1"/>
              <a:t>membersassociatedwith</a:t>
            </a:r>
            <a:r>
              <a:rPr lang="en-GB" dirty="0"/>
              <a:t> each department, along with their </a:t>
            </a:r>
            <a:r>
              <a:rPr lang="en-GB" dirty="0" err="1" smtClean="0"/>
              <a:t>respectiveroles</a:t>
            </a:r>
            <a:r>
              <a:rPr lang="en-GB" dirty="0" smtClean="0"/>
              <a:t> </a:t>
            </a:r>
            <a:r>
              <a:rPr lang="en-GB" dirty="0"/>
              <a:t>and areas of </a:t>
            </a:r>
            <a:r>
              <a:rPr lang="en-GB" dirty="0" err="1"/>
              <a:t>expertise.This</a:t>
            </a:r>
            <a:r>
              <a:rPr lang="en-GB" dirty="0"/>
              <a:t> could include </a:t>
            </a:r>
            <a:r>
              <a:rPr lang="en-GB" dirty="0" smtClean="0"/>
              <a:t>department heads</a:t>
            </a:r>
            <a:r>
              <a:rPr lang="en-GB" dirty="0"/>
              <a:t>, managers, supervisors, and staff members responsible for executing day-to-day tasks and providing </a:t>
            </a:r>
            <a:r>
              <a:rPr lang="en-GB" dirty="0" smtClean="0"/>
              <a:t>support to </a:t>
            </a:r>
            <a:r>
              <a:rPr lang="en-GB" dirty="0" err="1"/>
              <a:t>customersand</a:t>
            </a:r>
            <a:r>
              <a:rPr lang="en-GB" dirty="0"/>
              <a:t> stakeholders. </a:t>
            </a:r>
            <a:endParaRPr lang="en-GB" dirty="0" smtClean="0"/>
          </a:p>
          <a:p>
            <a:r>
              <a:rPr lang="en-GB" dirty="0"/>
              <a:t> </a:t>
            </a:r>
            <a:r>
              <a:rPr lang="en-GB" dirty="0" smtClean="0"/>
              <a:t>• Collaboration and Communication </a:t>
            </a:r>
            <a:r>
              <a:rPr lang="en-GB" dirty="0" err="1" smtClean="0"/>
              <a:t>Channels:Describe</a:t>
            </a:r>
            <a:r>
              <a:rPr lang="en-GB" dirty="0" smtClean="0"/>
              <a:t> how </a:t>
            </a:r>
            <a:r>
              <a:rPr lang="en-GB" dirty="0" err="1" smtClean="0"/>
              <a:t>differentde</a:t>
            </a:r>
            <a:r>
              <a:rPr lang="en-GB" dirty="0" smtClean="0"/>
              <a:t> </a:t>
            </a:r>
            <a:r>
              <a:rPr lang="en-GB" dirty="0" err="1" smtClean="0"/>
              <a:t>partments</a:t>
            </a:r>
            <a:r>
              <a:rPr lang="en-GB" dirty="0" smtClean="0"/>
              <a:t> </a:t>
            </a:r>
            <a:r>
              <a:rPr lang="en-GB" dirty="0"/>
              <a:t>collaborate and communicate with each other to achieve common goals and deliver </a:t>
            </a:r>
            <a:r>
              <a:rPr lang="en-GB" dirty="0" smtClean="0"/>
              <a:t>exceptional service </a:t>
            </a:r>
            <a:r>
              <a:rPr lang="en-GB" dirty="0"/>
              <a:t>to customers</a:t>
            </a:r>
            <a:r>
              <a:rPr lang="en-GB" dirty="0" smtClean="0"/>
              <a:t>. Highlight </a:t>
            </a:r>
            <a:r>
              <a:rPr lang="en-GB" dirty="0"/>
              <a:t>the </a:t>
            </a:r>
            <a:r>
              <a:rPr lang="en-GB" dirty="0" err="1" smtClean="0"/>
              <a:t>communicationc</a:t>
            </a:r>
            <a:r>
              <a:rPr lang="en-GB" dirty="0" smtClean="0"/>
              <a:t> </a:t>
            </a:r>
            <a:r>
              <a:rPr lang="en-GB" dirty="0" err="1" smtClean="0"/>
              <a:t>hannels</a:t>
            </a:r>
            <a:r>
              <a:rPr lang="en-GB" dirty="0" smtClean="0"/>
              <a:t> </a:t>
            </a:r>
            <a:r>
              <a:rPr lang="en-GB" dirty="0"/>
              <a:t>used, such as team </a:t>
            </a:r>
            <a:r>
              <a:rPr lang="en-GB" dirty="0" err="1"/>
              <a:t>meetings,project</a:t>
            </a:r>
            <a:r>
              <a:rPr lang="en-GB" dirty="0"/>
              <a:t> </a:t>
            </a:r>
            <a:r>
              <a:rPr lang="en-GB" dirty="0" smtClean="0"/>
              <a:t>manage </a:t>
            </a:r>
            <a:r>
              <a:rPr lang="en-GB" dirty="0" err="1" smtClean="0"/>
              <a:t>menttools</a:t>
            </a:r>
            <a:r>
              <a:rPr lang="en-GB" dirty="0"/>
              <a:t>, and internal messaging </a:t>
            </a:r>
            <a:r>
              <a:rPr lang="en-GB" dirty="0" smtClean="0"/>
              <a:t>platforms ,</a:t>
            </a:r>
            <a:r>
              <a:rPr lang="en-GB" dirty="0"/>
              <a:t>to facilitate seamless </a:t>
            </a:r>
            <a:r>
              <a:rPr lang="en-GB" dirty="0" smtClean="0"/>
              <a:t>coordination and information sharing </a:t>
            </a:r>
            <a:r>
              <a:rPr lang="en-GB" dirty="0" err="1" smtClean="0"/>
              <a:t>acrossde</a:t>
            </a:r>
            <a:r>
              <a:rPr lang="en-GB" dirty="0" smtClean="0"/>
              <a:t> </a:t>
            </a:r>
            <a:r>
              <a:rPr lang="en-GB" dirty="0" err="1" smtClean="0"/>
              <a:t>partments</a:t>
            </a:r>
            <a:r>
              <a:rPr lang="en-GB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3150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2E42AA-3E13-629A-6815-A8A448977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321" y="633984"/>
            <a:ext cx="7886430" cy="1007215"/>
          </a:xfrm>
        </p:spPr>
        <p:txBody>
          <a:bodyPr/>
          <a:lstStyle/>
          <a:p>
            <a:pPr algn="ctr"/>
            <a:r>
              <a:rPr lang="en-US" b="1" dirty="0"/>
              <a:t>Blog-Page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1645920" y="1440030"/>
            <a:ext cx="674827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• </a:t>
            </a:r>
            <a:r>
              <a:rPr lang="en-GB" dirty="0" err="1" smtClean="0"/>
              <a:t>MobileApp</a:t>
            </a:r>
            <a:r>
              <a:rPr lang="en-GB" dirty="0"/>
              <a:t> </a:t>
            </a:r>
            <a:r>
              <a:rPr lang="en-GB" dirty="0" err="1" smtClean="0"/>
              <a:t>Development:Consider</a:t>
            </a:r>
            <a:r>
              <a:rPr lang="en-GB" dirty="0" smtClean="0"/>
              <a:t> developing a mobile app </a:t>
            </a:r>
            <a:r>
              <a:rPr lang="en-GB" dirty="0"/>
              <a:t>version of the online bus </a:t>
            </a:r>
            <a:r>
              <a:rPr lang="en-GB" dirty="0" smtClean="0"/>
              <a:t>reservation </a:t>
            </a:r>
            <a:r>
              <a:rPr lang="en-GB" dirty="0" err="1" smtClean="0"/>
              <a:t>platformto</a:t>
            </a:r>
            <a:r>
              <a:rPr lang="en-GB" dirty="0" smtClean="0"/>
              <a:t> cater to </a:t>
            </a:r>
            <a:r>
              <a:rPr lang="en-GB" dirty="0"/>
              <a:t>users who </a:t>
            </a:r>
            <a:r>
              <a:rPr lang="en-GB" dirty="0" smtClean="0"/>
              <a:t>prefer to </a:t>
            </a:r>
            <a:r>
              <a:rPr lang="en-GB" dirty="0" err="1"/>
              <a:t>booktickets</a:t>
            </a:r>
            <a:r>
              <a:rPr lang="en-GB" dirty="0"/>
              <a:t> and manage reservations on their smartphones or tablets. The app could offer additional features </a:t>
            </a:r>
            <a:r>
              <a:rPr lang="en-GB" dirty="0" err="1"/>
              <a:t>suchas</a:t>
            </a:r>
            <a:r>
              <a:rPr lang="en-GB" dirty="0"/>
              <a:t> push notifications for </a:t>
            </a:r>
            <a:r>
              <a:rPr lang="en-GB" dirty="0" err="1"/>
              <a:t>bookingupdates,GPS</a:t>
            </a:r>
            <a:r>
              <a:rPr lang="en-GB" dirty="0"/>
              <a:t> tracking of buses in real-time, and seamless integration with mobile payment options for enhanced convenience and accessibility. </a:t>
            </a:r>
            <a:endParaRPr lang="en-GB" dirty="0" smtClean="0"/>
          </a:p>
          <a:p>
            <a:r>
              <a:rPr lang="en-GB" dirty="0" smtClean="0"/>
              <a:t>• </a:t>
            </a:r>
            <a:r>
              <a:rPr lang="en-GB" dirty="0"/>
              <a:t>Advanced Analytics and Personalization: Implement advanced analytics and machine learning algorithms to </a:t>
            </a:r>
            <a:r>
              <a:rPr lang="en-GB" dirty="0" err="1"/>
              <a:t>analyze</a:t>
            </a:r>
            <a:r>
              <a:rPr lang="en-GB" dirty="0"/>
              <a:t> user </a:t>
            </a:r>
            <a:r>
              <a:rPr lang="en-GB" dirty="0" err="1"/>
              <a:t>behavior</a:t>
            </a:r>
            <a:r>
              <a:rPr lang="en-GB" dirty="0"/>
              <a:t>, preferences, and booking patterns. Use this data to personalize the user experience by offering targeted </a:t>
            </a:r>
            <a:r>
              <a:rPr lang="en-GB" dirty="0" smtClean="0"/>
              <a:t>recommendations , customized </a:t>
            </a:r>
            <a:r>
              <a:rPr lang="en-GB" dirty="0" err="1" smtClean="0"/>
              <a:t>promotions,and</a:t>
            </a:r>
            <a:r>
              <a:rPr lang="en-GB" dirty="0" smtClean="0"/>
              <a:t> tailored </a:t>
            </a:r>
            <a:r>
              <a:rPr lang="en-GB" dirty="0"/>
              <a:t>travel suggestions </a:t>
            </a:r>
            <a:r>
              <a:rPr lang="en-GB" dirty="0" err="1"/>
              <a:t>basedon</a:t>
            </a:r>
            <a:r>
              <a:rPr lang="en-GB" dirty="0"/>
              <a:t> individual preferences and past booking history. This could help increase user </a:t>
            </a:r>
            <a:r>
              <a:rPr lang="en-GB" dirty="0" err="1"/>
              <a:t>engagement,loyalty</a:t>
            </a:r>
            <a:r>
              <a:rPr lang="en-GB" dirty="0"/>
              <a:t>, and </a:t>
            </a:r>
            <a:r>
              <a:rPr lang="en-GB" dirty="0" err="1"/>
              <a:t>conversionrates</a:t>
            </a:r>
            <a:r>
              <a:rPr lang="en-GB" dirty="0"/>
              <a:t> on the platform.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461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0F6256-ED4F-D5CB-996C-FBD384D1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53" y="719666"/>
            <a:ext cx="8421857" cy="547983"/>
          </a:xfrm>
        </p:spPr>
        <p:txBody>
          <a:bodyPr/>
          <a:lstStyle/>
          <a:p>
            <a:r>
              <a:rPr lang="en-IN" sz="1600" b="1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/>
            </a:r>
            <a:br>
              <a:rPr lang="en-US" b="0" i="0">
                <a:solidFill>
                  <a:srgbClr val="374151"/>
                </a:solidFill>
                <a:effectLst/>
                <a:latin typeface="Söhne"/>
              </a:rPr>
            </a:b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05840" y="1281535"/>
            <a:ext cx="6858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• </a:t>
            </a:r>
            <a:r>
              <a:rPr lang="en-GB" dirty="0" err="1" smtClean="0"/>
              <a:t>MobileAppDevelopment:Consider</a:t>
            </a:r>
            <a:r>
              <a:rPr lang="en-GB" dirty="0" smtClean="0"/>
              <a:t> </a:t>
            </a:r>
            <a:r>
              <a:rPr lang="en-GB" dirty="0" err="1" smtClean="0"/>
              <a:t>developinga</a:t>
            </a:r>
            <a:r>
              <a:rPr lang="en-GB" dirty="0" smtClean="0"/>
              <a:t> </a:t>
            </a:r>
            <a:r>
              <a:rPr lang="en-GB" dirty="0" err="1"/>
              <a:t>mobileapp</a:t>
            </a:r>
            <a:r>
              <a:rPr lang="en-GB" dirty="0"/>
              <a:t> version of the online bus </a:t>
            </a:r>
            <a:r>
              <a:rPr lang="en-GB" dirty="0" smtClean="0"/>
              <a:t>reservation </a:t>
            </a:r>
            <a:r>
              <a:rPr lang="en-GB" dirty="0" err="1" smtClean="0"/>
              <a:t>platformto</a:t>
            </a:r>
            <a:r>
              <a:rPr lang="en-GB" dirty="0" smtClean="0"/>
              <a:t> cater to </a:t>
            </a:r>
            <a:r>
              <a:rPr lang="en-GB" dirty="0"/>
              <a:t>users who </a:t>
            </a:r>
            <a:r>
              <a:rPr lang="en-GB" dirty="0" err="1"/>
              <a:t>preferto</a:t>
            </a:r>
            <a:r>
              <a:rPr lang="en-GB" dirty="0"/>
              <a:t> </a:t>
            </a:r>
            <a:r>
              <a:rPr lang="en-GB" dirty="0" smtClean="0"/>
              <a:t>book tickets </a:t>
            </a:r>
            <a:r>
              <a:rPr lang="en-GB" dirty="0"/>
              <a:t>and manage reservations on their smartphones or tablets. The app could offer additional features </a:t>
            </a:r>
            <a:r>
              <a:rPr lang="en-GB" dirty="0" smtClean="0"/>
              <a:t>such as </a:t>
            </a:r>
            <a:r>
              <a:rPr lang="en-GB" dirty="0"/>
              <a:t>push notifications for </a:t>
            </a:r>
            <a:r>
              <a:rPr lang="en-GB" dirty="0" smtClean="0"/>
              <a:t>booking </a:t>
            </a:r>
            <a:r>
              <a:rPr lang="en-GB" dirty="0" err="1" smtClean="0"/>
              <a:t>updates,GPS</a:t>
            </a:r>
            <a:r>
              <a:rPr lang="en-GB" dirty="0" smtClean="0"/>
              <a:t> </a:t>
            </a:r>
            <a:r>
              <a:rPr lang="en-GB" dirty="0"/>
              <a:t>tracking of buses in real-time, and seamless integration with mobile payment options for enhanced convenience and </a:t>
            </a:r>
            <a:r>
              <a:rPr lang="en-GB" dirty="0" smtClean="0"/>
              <a:t>accessibility </a:t>
            </a:r>
          </a:p>
          <a:p>
            <a:r>
              <a:rPr lang="en-GB" dirty="0" smtClean="0"/>
              <a:t>. </a:t>
            </a:r>
            <a:r>
              <a:rPr lang="en-GB" dirty="0"/>
              <a:t>• Advanced Analytics and Personalization: Implement advanced analytics and machine learning algorithms to </a:t>
            </a:r>
            <a:r>
              <a:rPr lang="en-GB" dirty="0" err="1"/>
              <a:t>analyze</a:t>
            </a:r>
            <a:r>
              <a:rPr lang="en-GB" dirty="0"/>
              <a:t> user </a:t>
            </a:r>
            <a:r>
              <a:rPr lang="en-GB" dirty="0" err="1"/>
              <a:t>behavior</a:t>
            </a:r>
            <a:r>
              <a:rPr lang="en-GB" dirty="0"/>
              <a:t>, preferences, and booking patterns. Use this data to personalize the user experience by offering targeted </a:t>
            </a:r>
            <a:r>
              <a:rPr lang="en-GB" dirty="0" smtClean="0"/>
              <a:t>recommendations , customized  </a:t>
            </a:r>
            <a:r>
              <a:rPr lang="en-GB" dirty="0" err="1" smtClean="0"/>
              <a:t>promotions,and</a:t>
            </a:r>
            <a:r>
              <a:rPr lang="en-GB" dirty="0" smtClean="0"/>
              <a:t> </a:t>
            </a:r>
            <a:r>
              <a:rPr lang="en-GB" dirty="0"/>
              <a:t>tailored travel suggestions </a:t>
            </a:r>
            <a:r>
              <a:rPr lang="en-GB" dirty="0" err="1"/>
              <a:t>basedon</a:t>
            </a:r>
            <a:r>
              <a:rPr lang="en-GB" dirty="0"/>
              <a:t> individual preferences and past booking history. This could help increase user </a:t>
            </a:r>
            <a:r>
              <a:rPr lang="en-GB" dirty="0" err="1"/>
              <a:t>engagement,loyalty</a:t>
            </a:r>
            <a:r>
              <a:rPr lang="en-GB" dirty="0"/>
              <a:t>, and </a:t>
            </a:r>
            <a:r>
              <a:rPr lang="en-GB" dirty="0" err="1" smtClean="0"/>
              <a:t>conversi</a:t>
            </a:r>
            <a:r>
              <a:rPr lang="en-GB" dirty="0" smtClean="0"/>
              <a:t> on rates </a:t>
            </a:r>
            <a:r>
              <a:rPr lang="en-GB" dirty="0"/>
              <a:t>on the platform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3128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Conclusion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7BAAD3EB-5AF8-2850-D7B6-2D787F8D5CA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="" xmlns:a16="http://schemas.microsoft.com/office/drawing/2014/main" id="{81E9EAEF-4D2C-D890-53FC-DD6FC1B36C83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0" y="1017479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smtClean="0"/>
              <a:t>Achievements and Milestones : </a:t>
            </a:r>
            <a:r>
              <a:rPr lang="en-GB" dirty="0" err="1" smtClean="0"/>
              <a:t>Reflectonthe</a:t>
            </a:r>
            <a:r>
              <a:rPr lang="en-GB" dirty="0" smtClean="0"/>
              <a:t> </a:t>
            </a:r>
            <a:r>
              <a:rPr lang="en-GB" dirty="0"/>
              <a:t>achievements and milestones reached throughout the project development lifecycle. Highlight key accomplishments, such as the </a:t>
            </a:r>
            <a:r>
              <a:rPr lang="en-GB" dirty="0" smtClean="0"/>
              <a:t>success full implementation of core features</a:t>
            </a:r>
            <a:r>
              <a:rPr lang="en-GB" dirty="0"/>
              <a:t>, integration with payment gateways, and </a:t>
            </a:r>
            <a:r>
              <a:rPr lang="en-GB" dirty="0" smtClean="0"/>
              <a:t>deployment to </a:t>
            </a:r>
            <a:r>
              <a:rPr lang="en-GB" dirty="0"/>
              <a:t>a </a:t>
            </a:r>
            <a:r>
              <a:rPr lang="en-GB" dirty="0" smtClean="0"/>
              <a:t>production environment</a:t>
            </a:r>
            <a:r>
              <a:rPr lang="en-GB" dirty="0"/>
              <a:t>. </a:t>
            </a:r>
            <a:endParaRPr lang="en-GB" dirty="0" smtClean="0"/>
          </a:p>
          <a:p>
            <a:r>
              <a:rPr lang="en-GB" dirty="0" smtClean="0"/>
              <a:t>• </a:t>
            </a:r>
            <a:r>
              <a:rPr lang="en-GB" dirty="0"/>
              <a:t>User Feedback and Impact: Discuss the feedback received from users during beta testing or </a:t>
            </a:r>
            <a:r>
              <a:rPr lang="en-GB" dirty="0" smtClean="0"/>
              <a:t>post-launch surveys . Summarize the </a:t>
            </a:r>
            <a:r>
              <a:rPr lang="en-GB" dirty="0"/>
              <a:t>overall user </a:t>
            </a:r>
            <a:r>
              <a:rPr lang="en-GB" dirty="0" smtClean="0"/>
              <a:t>experience and </a:t>
            </a:r>
            <a:r>
              <a:rPr lang="en-GB" dirty="0"/>
              <a:t>satisfaction with the platform, including any areas </a:t>
            </a:r>
            <a:r>
              <a:rPr lang="en-GB" dirty="0" smtClean="0"/>
              <a:t>for improvement </a:t>
            </a:r>
            <a:r>
              <a:rPr lang="en-GB" dirty="0" err="1" smtClean="0"/>
              <a:t>identifiedc</a:t>
            </a:r>
            <a:r>
              <a:rPr lang="en-GB" dirty="0" smtClean="0"/>
              <a:t> by users . Additionally</a:t>
            </a:r>
            <a:r>
              <a:rPr lang="en-GB" dirty="0"/>
              <a:t>, </a:t>
            </a:r>
            <a:r>
              <a:rPr lang="en-GB" dirty="0" err="1"/>
              <a:t>analyze</a:t>
            </a:r>
            <a:r>
              <a:rPr lang="en-GB" dirty="0"/>
              <a:t> the impact of the project on facilitating convenient and efficient bus travel </a:t>
            </a:r>
            <a:r>
              <a:rPr lang="en-GB" dirty="0" smtClean="0"/>
              <a:t>booking for </a:t>
            </a:r>
            <a:r>
              <a:rPr lang="en-GB" dirty="0"/>
              <a:t>users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8878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8702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="" xmlns:a16="http://schemas.microsoft.com/office/drawing/2014/main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="" xmlns:a16="http://schemas.microsoft.com/office/drawing/2014/main" id="{8DB24E31-75E2-D2BE-DEE1-91ADB5001A8F}"/>
              </a:ext>
            </a:extLst>
          </p:cNvPr>
          <p:cNvSpPr/>
          <p:nvPr/>
        </p:nvSpPr>
        <p:spPr>
          <a:xfrm>
            <a:off x="956310" y="3037840"/>
            <a:ext cx="7227570" cy="530626"/>
          </a:xfrm>
          <a:prstGeom prst="roundRect">
            <a:avLst/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0">
            <a:extLst>
              <a:ext uri="{FF2B5EF4-FFF2-40B4-BE49-F238E27FC236}">
                <a16:creationId xmlns="" xmlns:a16="http://schemas.microsoft.com/office/drawing/2014/main" id="{5EA4B0C5-E33A-D592-C106-2AB96DBFDD04}"/>
              </a:ext>
            </a:extLst>
          </p:cNvPr>
          <p:cNvSpPr txBox="1"/>
          <p:nvPr/>
        </p:nvSpPr>
        <p:spPr>
          <a:xfrm>
            <a:off x="1571630" y="3183633"/>
            <a:ext cx="5839143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 dirty="0">
                <a:latin typeface="+mj-lt"/>
              </a:rPr>
              <a:t>Building Bus Reservation System using Python and Django</a:t>
            </a:r>
            <a:endParaRPr lang="en-US" sz="1600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="" xmlns:a16="http://schemas.microsoft.com/office/drawing/2014/main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="" xmlns:a16="http://schemas.microsoft.com/office/drawing/2014/main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42748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Abstract</a:t>
            </a:r>
            <a:endParaRPr lang="en-IN" sz="1600"/>
          </a:p>
        </p:txBody>
      </p: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0E138CBA-7C0B-348B-874D-0DBE98733F33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="" xmlns:a16="http://schemas.microsoft.com/office/drawing/2014/main" id="{A6F8FB9D-26BD-FFD4-0D44-2DE325084D08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Rectangle 4"/>
          <p:cNvSpPr/>
          <p:nvPr/>
        </p:nvSpPr>
        <p:spPr>
          <a:xfrm>
            <a:off x="492236" y="1129145"/>
            <a:ext cx="784819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• </a:t>
            </a:r>
            <a:r>
              <a:rPr lang="en-GB" dirty="0" smtClean="0"/>
              <a:t>Purpose : The project  aims </a:t>
            </a:r>
            <a:r>
              <a:rPr lang="en-GB" dirty="0"/>
              <a:t>to </a:t>
            </a:r>
            <a:r>
              <a:rPr lang="en-GB" dirty="0" smtClean="0"/>
              <a:t>develop a </a:t>
            </a:r>
            <a:r>
              <a:rPr lang="en-GB" dirty="0"/>
              <a:t>web-based </a:t>
            </a:r>
            <a:r>
              <a:rPr lang="en-GB" dirty="0" smtClean="0"/>
              <a:t>platform that </a:t>
            </a:r>
            <a:r>
              <a:rPr lang="en-GB" dirty="0"/>
              <a:t>allows users to easily search for available bus routes, select seats, and make reservations online, providing a convenient and </a:t>
            </a:r>
            <a:r>
              <a:rPr lang="en-GB" dirty="0" smtClean="0"/>
              <a:t>efficient way </a:t>
            </a:r>
            <a:r>
              <a:rPr lang="en-GB" dirty="0"/>
              <a:t>to plan and </a:t>
            </a:r>
            <a:r>
              <a:rPr lang="en-GB" dirty="0" smtClean="0"/>
              <a:t>book bus </a:t>
            </a:r>
            <a:r>
              <a:rPr lang="en-GB" dirty="0"/>
              <a:t>travel. </a:t>
            </a:r>
            <a:r>
              <a:rPr lang="en-GB" dirty="0" smtClean="0"/>
              <a:t> </a:t>
            </a:r>
          </a:p>
          <a:p>
            <a:r>
              <a:rPr lang="en-GB" dirty="0" smtClean="0"/>
              <a:t>• </a:t>
            </a:r>
            <a:r>
              <a:rPr lang="en-GB" dirty="0"/>
              <a:t>Features: The system will include features such as user authentication, bus management (including routes, schedules, and availability), a </a:t>
            </a:r>
            <a:r>
              <a:rPr lang="en-GB" dirty="0" smtClean="0"/>
              <a:t>reservation system </a:t>
            </a:r>
            <a:r>
              <a:rPr lang="en-GB" dirty="0"/>
              <a:t>with seat </a:t>
            </a:r>
            <a:r>
              <a:rPr lang="en-GB" dirty="0" smtClean="0"/>
              <a:t>selection and </a:t>
            </a:r>
            <a:r>
              <a:rPr lang="en-GB" dirty="0"/>
              <a:t>also cancelling the </a:t>
            </a:r>
            <a:r>
              <a:rPr lang="en-GB" dirty="0" smtClean="0"/>
              <a:t>booked buses</a:t>
            </a:r>
            <a:r>
              <a:rPr lang="en-GB" dirty="0"/>
              <a:t>. </a:t>
            </a:r>
            <a:endParaRPr lang="en-GB" dirty="0" smtClean="0"/>
          </a:p>
          <a:p>
            <a:r>
              <a:rPr lang="en-GB" dirty="0" smtClean="0"/>
              <a:t>• </a:t>
            </a:r>
            <a:r>
              <a:rPr lang="en-GB" dirty="0"/>
              <a:t>Technology Stack: Built using Python and the </a:t>
            </a:r>
            <a:r>
              <a:rPr lang="en-GB" dirty="0" err="1"/>
              <a:t>Django</a:t>
            </a:r>
            <a:r>
              <a:rPr lang="en-GB" dirty="0"/>
              <a:t> web framework, the project utilizes </a:t>
            </a:r>
            <a:r>
              <a:rPr lang="en-GB" dirty="0" err="1"/>
              <a:t>Django’s</a:t>
            </a:r>
            <a:r>
              <a:rPr lang="en-GB" dirty="0"/>
              <a:t> built-in authentication </a:t>
            </a:r>
            <a:r>
              <a:rPr lang="en-GB" dirty="0" smtClean="0"/>
              <a:t>system for </a:t>
            </a:r>
            <a:r>
              <a:rPr lang="en-GB" dirty="0"/>
              <a:t>user </a:t>
            </a:r>
            <a:r>
              <a:rPr lang="en-GB" dirty="0" smtClean="0"/>
              <a:t>management , and </a:t>
            </a:r>
            <a:r>
              <a:rPr lang="en-GB" dirty="0"/>
              <a:t>integration with third-party payment gateways for </a:t>
            </a:r>
            <a:r>
              <a:rPr lang="en-GB" dirty="0" smtClean="0"/>
              <a:t>secure transactions.</a:t>
            </a:r>
          </a:p>
          <a:p>
            <a:r>
              <a:rPr lang="en-GB" dirty="0" smtClean="0"/>
              <a:t> </a:t>
            </a:r>
            <a:r>
              <a:rPr lang="en-GB" dirty="0"/>
              <a:t>• Objective: By creating an intuitive and user-friendly interface, the project aims to streamline the bus </a:t>
            </a:r>
            <a:r>
              <a:rPr lang="en-GB" dirty="0" smtClean="0"/>
              <a:t>reservation process , enhancing </a:t>
            </a:r>
            <a:r>
              <a:rPr lang="en-GB" dirty="0"/>
              <a:t>the overall experience for both passengers and bus operators while </a:t>
            </a:r>
            <a:r>
              <a:rPr lang="en-GB" dirty="0" smtClean="0"/>
              <a:t>providing a </a:t>
            </a:r>
            <a:r>
              <a:rPr lang="en-GB" dirty="0"/>
              <a:t>robust and </a:t>
            </a:r>
            <a:r>
              <a:rPr lang="en-GB" dirty="0" smtClean="0"/>
              <a:t>scalable solution </a:t>
            </a:r>
            <a:r>
              <a:rPr lang="en-GB" dirty="0"/>
              <a:t>for managing bus reservations online.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Problem Statement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138979D7-DAF1-B9D0-4B15-5F44295BF71F}"/>
              </a:ext>
            </a:extLst>
          </p:cNvPr>
          <p:cNvCxnSpPr/>
          <p:nvPr/>
        </p:nvCxnSpPr>
        <p:spPr>
          <a:xfrm>
            <a:off x="0" y="4895024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="" xmlns:a16="http://schemas.microsoft.com/office/drawing/2014/main" id="{771E5D94-0B0E-9E10-390E-F025663AAA0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1499617"/>
            <a:ext cx="8562509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• Inefficient Booking Process: Currently, there is a lack of efficient and user-friendly platforms for booking bus tickets online. Existing </a:t>
            </a:r>
            <a:r>
              <a:rPr lang="en-GB" dirty="0" smtClean="0"/>
              <a:t>systems may suffer from </a:t>
            </a:r>
            <a:r>
              <a:rPr lang="en-GB" dirty="0"/>
              <a:t>complicated </a:t>
            </a:r>
            <a:r>
              <a:rPr lang="en-GB" dirty="0" smtClean="0"/>
              <a:t>interfaces , limited </a:t>
            </a:r>
            <a:r>
              <a:rPr lang="en-GB" dirty="0"/>
              <a:t>availability information, or lack of integration with payment gateways, leading to frustration and inconvenience for users</a:t>
            </a:r>
            <a:r>
              <a:rPr lang="en-GB" dirty="0" smtClean="0"/>
              <a:t>.</a:t>
            </a:r>
          </a:p>
          <a:p>
            <a:r>
              <a:rPr lang="en-GB" dirty="0" smtClean="0"/>
              <a:t> </a:t>
            </a:r>
            <a:r>
              <a:rPr lang="en-GB" dirty="0"/>
              <a:t>• </a:t>
            </a:r>
            <a:r>
              <a:rPr lang="en-GB" dirty="0" smtClean="0"/>
              <a:t>Manual Management for Bus Operators: Bus operator soften rely </a:t>
            </a:r>
            <a:r>
              <a:rPr lang="en-GB" dirty="0"/>
              <a:t>on manual processes for managing routes, schedules, and reservations, leading to inefficiencies, errors, and difficulties in maintaining up-to-date information. There is a need for a centralized, automated system that enables bus operators to efficiently manage their services and </a:t>
            </a:r>
            <a:r>
              <a:rPr lang="en-GB" dirty="0" smtClean="0"/>
              <a:t>improve overall </a:t>
            </a:r>
            <a:r>
              <a:rPr lang="en-GB" dirty="0"/>
              <a:t>operations</a:t>
            </a:r>
            <a:r>
              <a:rPr lang="en-GB" dirty="0" smtClean="0"/>
              <a:t>.</a:t>
            </a:r>
          </a:p>
          <a:p>
            <a:r>
              <a:rPr lang="en-GB" dirty="0" smtClean="0"/>
              <a:t> </a:t>
            </a:r>
            <a:r>
              <a:rPr lang="en-GB" dirty="0"/>
              <a:t>• Lack </a:t>
            </a:r>
            <a:r>
              <a:rPr lang="en-GB" dirty="0" smtClean="0"/>
              <a:t>of Real-Time Updates : Users may </a:t>
            </a:r>
            <a:r>
              <a:rPr lang="en-GB" dirty="0"/>
              <a:t>face challenges in obtaining real-time updates on bus availability, schedules, and </a:t>
            </a:r>
            <a:r>
              <a:rPr lang="en-GB" dirty="0" smtClean="0"/>
              <a:t>reservations</a:t>
            </a:r>
            <a:r>
              <a:rPr lang="en-GB" dirty="0"/>
              <a:t>, resulting in uncertainty and inconvenience when planning their travel. A solution is required to provide accurate and timely information to </a:t>
            </a:r>
            <a:r>
              <a:rPr lang="en-GB" dirty="0" smtClean="0"/>
              <a:t>users , enhancing </a:t>
            </a:r>
            <a:r>
              <a:rPr lang="en-GB" dirty="0"/>
              <a:t>their </a:t>
            </a:r>
            <a:r>
              <a:rPr lang="en-GB" dirty="0" smtClean="0"/>
              <a:t>experience and </a:t>
            </a:r>
            <a:r>
              <a:rPr lang="en-GB" dirty="0"/>
              <a:t>facilitating </a:t>
            </a:r>
            <a:r>
              <a:rPr lang="en-GB" dirty="0" smtClean="0"/>
              <a:t>smoother travel </a:t>
            </a:r>
            <a:r>
              <a:rPr lang="en-GB" dirty="0"/>
              <a:t>planning.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Project Overview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FCF58A7F-2C96-B07D-0B21-410816696D2B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="" xmlns:a16="http://schemas.microsoft.com/office/drawing/2014/main" id="{0139171D-3AD9-6A2C-2865-384C0BE5CD2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1017479"/>
            <a:ext cx="4572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smtClean="0"/>
              <a:t>Booking Buses </a:t>
            </a:r>
            <a:r>
              <a:rPr lang="en-GB" dirty="0" err="1" smtClean="0"/>
              <a:t>MadeEasy:We'recreatinga</a:t>
            </a:r>
            <a:r>
              <a:rPr lang="en-GB" dirty="0" smtClean="0"/>
              <a:t> website where </a:t>
            </a:r>
            <a:r>
              <a:rPr lang="en-GB" dirty="0"/>
              <a:t>you can easily find and book bus tickets online. No more standing in long lines or </a:t>
            </a:r>
            <a:r>
              <a:rPr lang="en-GB" dirty="0" smtClean="0"/>
              <a:t>struggling with confusing websites</a:t>
            </a:r>
            <a:r>
              <a:rPr lang="en-GB" dirty="0"/>
              <a:t>. </a:t>
            </a:r>
            <a:r>
              <a:rPr lang="en-GB" dirty="0" smtClean="0"/>
              <a:t>Just a few clicks ,and </a:t>
            </a:r>
            <a:r>
              <a:rPr lang="en-GB" dirty="0"/>
              <a:t>you're all </a:t>
            </a:r>
            <a:r>
              <a:rPr lang="en-GB" dirty="0" err="1" smtClean="0"/>
              <a:t>setforv</a:t>
            </a:r>
            <a:r>
              <a:rPr lang="en-GB" dirty="0" smtClean="0"/>
              <a:t> your journey!</a:t>
            </a:r>
          </a:p>
          <a:p>
            <a:r>
              <a:rPr lang="en-GB" dirty="0" smtClean="0"/>
              <a:t> </a:t>
            </a:r>
            <a:r>
              <a:rPr lang="en-GB" dirty="0"/>
              <a:t>• Hassle-Free </a:t>
            </a:r>
            <a:r>
              <a:rPr lang="en-GB" dirty="0" smtClean="0"/>
              <a:t>Travel Planning : </a:t>
            </a:r>
            <a:r>
              <a:rPr lang="en-GB" dirty="0" err="1" smtClean="0"/>
              <a:t>vOur</a:t>
            </a:r>
            <a:r>
              <a:rPr lang="en-GB" dirty="0" smtClean="0"/>
              <a:t> platform will </a:t>
            </a:r>
            <a:r>
              <a:rPr lang="en-GB" dirty="0"/>
              <a:t>let you check bus routes, pick your seats, and pay securely online. Say goodbye to last-minute worries about finding a seat or </a:t>
            </a:r>
            <a:r>
              <a:rPr lang="en-GB" dirty="0" smtClean="0"/>
              <a:t>missing out </a:t>
            </a:r>
            <a:r>
              <a:rPr lang="en-GB" dirty="0"/>
              <a:t>on your </a:t>
            </a:r>
            <a:r>
              <a:rPr lang="en-GB" dirty="0" smtClean="0"/>
              <a:t>preferred bus </a:t>
            </a:r>
            <a:r>
              <a:rPr lang="en-GB" dirty="0"/>
              <a:t>– we've got you covered</a:t>
            </a:r>
            <a:r>
              <a:rPr lang="en-GB" dirty="0" smtClean="0"/>
              <a:t>!</a:t>
            </a:r>
          </a:p>
          <a:p>
            <a:r>
              <a:rPr lang="en-GB" dirty="0" smtClean="0"/>
              <a:t> </a:t>
            </a:r>
            <a:r>
              <a:rPr lang="en-GB" dirty="0"/>
              <a:t>• </a:t>
            </a:r>
            <a:r>
              <a:rPr lang="en-GB" dirty="0" smtClean="0"/>
              <a:t>Convenient for Bus Operators Too: Bus operators will </a:t>
            </a:r>
            <a:r>
              <a:rPr lang="en-GB" dirty="0"/>
              <a:t>have an easy time managing their services with our system. They can update schedules, track bookings, and keep everything running </a:t>
            </a:r>
            <a:r>
              <a:rPr lang="en-GB" dirty="0" smtClean="0"/>
              <a:t>smoothly ,</a:t>
            </a:r>
            <a:r>
              <a:rPr lang="en-GB" dirty="0"/>
              <a:t>making travel </a:t>
            </a:r>
            <a:r>
              <a:rPr lang="en-GB" dirty="0" smtClean="0"/>
              <a:t>hassle-free </a:t>
            </a:r>
            <a:r>
              <a:rPr lang="en-GB" dirty="0" err="1" smtClean="0"/>
              <a:t>foreveryone</a:t>
            </a:r>
            <a:r>
              <a:rPr lang="en-GB" dirty="0" smtClean="0"/>
              <a:t> </a:t>
            </a:r>
            <a:r>
              <a:rPr lang="en-GB" dirty="0"/>
              <a:t>involved.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Proposed Solution</a:t>
            </a:r>
            <a:endParaRPr lang="en-IN" sz="160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B46B7C3C-D3E3-FF07-EEDD-95F0B593D118}"/>
              </a:ext>
            </a:extLst>
          </p:cNvPr>
          <p:cNvSpPr txBox="1"/>
          <p:nvPr/>
        </p:nvSpPr>
        <p:spPr>
          <a:xfrm>
            <a:off x="138533" y="1102220"/>
            <a:ext cx="8866934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70E84B3E-4CED-7709-C0ED-61714423E40C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="" xmlns:a16="http://schemas.microsoft.com/office/drawing/2014/main" id="{D3393E03-7263-ADFB-23AD-8505198A845E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Rectangle 3"/>
          <p:cNvSpPr/>
          <p:nvPr/>
        </p:nvSpPr>
        <p:spPr>
          <a:xfrm>
            <a:off x="1530096" y="1054491"/>
            <a:ext cx="608380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Our Project provides the solution to the problems in Bus Ticket Booking in a simplified and efficient way . Our </a:t>
            </a:r>
            <a:r>
              <a:rPr lang="en-GB" dirty="0" smtClean="0"/>
              <a:t>web </a:t>
            </a:r>
            <a:r>
              <a:rPr lang="en-GB" dirty="0" err="1" smtClean="0"/>
              <a:t>sitet</a:t>
            </a:r>
            <a:r>
              <a:rPr lang="en-GB" dirty="0" smtClean="0"/>
              <a:t> </a:t>
            </a:r>
            <a:r>
              <a:rPr lang="en-GB" dirty="0"/>
              <a:t>contains the following features that will make the Bus Booking process very easier </a:t>
            </a:r>
            <a:endParaRPr lang="en-GB" dirty="0" smtClean="0"/>
          </a:p>
          <a:p>
            <a:r>
              <a:rPr lang="en-GB" dirty="0" smtClean="0"/>
              <a:t>• </a:t>
            </a:r>
            <a:r>
              <a:rPr lang="en-GB" dirty="0"/>
              <a:t>User-Friendly Interface: Develop a clean and intuitive user interface for the website, allowing users to easily search for bus routes, view available </a:t>
            </a:r>
            <a:r>
              <a:rPr lang="en-GB" dirty="0" smtClean="0"/>
              <a:t>schedules ,  and </a:t>
            </a:r>
            <a:r>
              <a:rPr lang="en-GB" dirty="0"/>
              <a:t>select </a:t>
            </a:r>
            <a:r>
              <a:rPr lang="en-GB" dirty="0" smtClean="0"/>
              <a:t>seats based </a:t>
            </a:r>
            <a:r>
              <a:rPr lang="en-GB" dirty="0"/>
              <a:t>on their </a:t>
            </a:r>
            <a:r>
              <a:rPr lang="en-GB" dirty="0" smtClean="0"/>
              <a:t>preferences .</a:t>
            </a:r>
            <a:r>
              <a:rPr lang="en-GB" dirty="0"/>
              <a:t>The </a:t>
            </a:r>
            <a:r>
              <a:rPr lang="en-GB" dirty="0" smtClean="0"/>
              <a:t>interface  should </a:t>
            </a:r>
            <a:r>
              <a:rPr lang="en-GB" dirty="0"/>
              <a:t>be </a:t>
            </a:r>
            <a:r>
              <a:rPr lang="en-GB" dirty="0" smtClean="0"/>
              <a:t>responsive and </a:t>
            </a:r>
            <a:r>
              <a:rPr lang="en-GB" dirty="0"/>
              <a:t>accessible across </a:t>
            </a:r>
            <a:r>
              <a:rPr lang="en-GB" dirty="0" smtClean="0"/>
              <a:t>different devices.</a:t>
            </a:r>
          </a:p>
          <a:p>
            <a:r>
              <a:rPr lang="en-GB" dirty="0" smtClean="0"/>
              <a:t> </a:t>
            </a:r>
            <a:r>
              <a:rPr lang="en-GB" dirty="0"/>
              <a:t>• Comprehensive Bus Database: Create a comprehensive database to store information about </a:t>
            </a:r>
            <a:r>
              <a:rPr lang="en-GB" dirty="0" err="1"/>
              <a:t>buses,routes</a:t>
            </a:r>
            <a:r>
              <a:rPr lang="en-GB" dirty="0"/>
              <a:t>, </a:t>
            </a:r>
            <a:r>
              <a:rPr lang="en-GB" dirty="0" err="1"/>
              <a:t>schedules,seat</a:t>
            </a:r>
            <a:r>
              <a:rPr lang="en-GB" dirty="0"/>
              <a:t> availability, and </a:t>
            </a:r>
            <a:r>
              <a:rPr lang="en-GB" dirty="0" err="1"/>
              <a:t>pricing.This</a:t>
            </a:r>
            <a:r>
              <a:rPr lang="en-GB" dirty="0"/>
              <a:t> database will serve as the backbone of the system, enabling </a:t>
            </a:r>
            <a:r>
              <a:rPr lang="en-GB" dirty="0" smtClean="0"/>
              <a:t>efficient retrieval </a:t>
            </a:r>
            <a:r>
              <a:rPr lang="en-GB" dirty="0"/>
              <a:t>and management of data</a:t>
            </a:r>
            <a:r>
              <a:rPr lang="en-GB" dirty="0" smtClean="0"/>
              <a:t>.</a:t>
            </a:r>
          </a:p>
          <a:p>
            <a:r>
              <a:rPr lang="en-GB" dirty="0" smtClean="0"/>
              <a:t> </a:t>
            </a:r>
            <a:r>
              <a:rPr lang="en-GB" dirty="0"/>
              <a:t>• User Authentication and Profiles: Implement a user authentication system to allow users to create accounts, log in securely, and manage their profiles. Users should be able to view their </a:t>
            </a:r>
            <a:r>
              <a:rPr lang="en-GB" dirty="0" smtClean="0"/>
              <a:t>booking history</a:t>
            </a:r>
            <a:r>
              <a:rPr lang="en-GB" dirty="0"/>
              <a:t>, update personal </a:t>
            </a:r>
            <a:r>
              <a:rPr lang="en-GB" dirty="0" err="1"/>
              <a:t>information,and</a:t>
            </a:r>
            <a:r>
              <a:rPr lang="en-GB" dirty="0"/>
              <a:t> manage preferences.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A0896F70-0E57-B001-3C98-BB76EA937037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="" xmlns:a16="http://schemas.microsoft.com/office/drawing/2014/main" id="{FB315134-FD10-6E28-FDC9-29E7F29C2454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Rectangle 4"/>
          <p:cNvSpPr/>
          <p:nvPr/>
        </p:nvSpPr>
        <p:spPr>
          <a:xfrm>
            <a:off x="1842685" y="909393"/>
            <a:ext cx="663244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Bus </a:t>
            </a:r>
            <a:r>
              <a:rPr lang="en-GB" dirty="0" smtClean="0"/>
              <a:t>Management Dashboard : Provide bus operators with </a:t>
            </a:r>
            <a:r>
              <a:rPr lang="en-GB" dirty="0"/>
              <a:t>a </a:t>
            </a:r>
            <a:r>
              <a:rPr lang="en-GB" dirty="0" smtClean="0"/>
              <a:t>dedicated dashboard to </a:t>
            </a:r>
            <a:r>
              <a:rPr lang="en-GB" dirty="0"/>
              <a:t>manage their services. This dashboard will allow operators to add new buses, update routes and </a:t>
            </a:r>
            <a:r>
              <a:rPr lang="en-GB" dirty="0" smtClean="0"/>
              <a:t>schedules , manage seat </a:t>
            </a:r>
            <a:r>
              <a:rPr lang="en-GB" dirty="0"/>
              <a:t>availability, and track bookings </a:t>
            </a:r>
            <a:r>
              <a:rPr lang="en-GB" dirty="0" smtClean="0"/>
              <a:t>in real-time.</a:t>
            </a:r>
          </a:p>
          <a:p>
            <a:r>
              <a:rPr lang="en-GB" dirty="0" smtClean="0"/>
              <a:t> </a:t>
            </a:r>
            <a:r>
              <a:rPr lang="en-GB" dirty="0"/>
              <a:t>• </a:t>
            </a:r>
            <a:r>
              <a:rPr lang="en-GB" dirty="0" smtClean="0"/>
              <a:t>Dynamic Seat Selection : Implement a </a:t>
            </a:r>
            <a:r>
              <a:rPr lang="en-GB" dirty="0"/>
              <a:t>dynamic seat </a:t>
            </a:r>
            <a:r>
              <a:rPr lang="en-GB" dirty="0" smtClean="0"/>
              <a:t>selection feature that </a:t>
            </a:r>
            <a:r>
              <a:rPr lang="en-GB" dirty="0"/>
              <a:t>allows users to view and select available seats on the bus. Users should be able to see which seats are already </a:t>
            </a:r>
            <a:r>
              <a:rPr lang="en-GB" dirty="0" smtClean="0"/>
              <a:t>booked and choose their preferred seating arrangement.</a:t>
            </a:r>
          </a:p>
          <a:p>
            <a:r>
              <a:rPr lang="en-GB" dirty="0" smtClean="0"/>
              <a:t> </a:t>
            </a:r>
            <a:r>
              <a:rPr lang="en-GB" dirty="0"/>
              <a:t>• </a:t>
            </a:r>
            <a:r>
              <a:rPr lang="en-GB" dirty="0" smtClean="0"/>
              <a:t>Real-Time Availability Updates: Ensure that </a:t>
            </a:r>
            <a:r>
              <a:rPr lang="en-GB" dirty="0"/>
              <a:t>seat availability </a:t>
            </a:r>
            <a:r>
              <a:rPr lang="en-GB" dirty="0" smtClean="0"/>
              <a:t>information is </a:t>
            </a:r>
            <a:r>
              <a:rPr lang="en-GB" dirty="0"/>
              <a:t>updated in real-time to provide users with accurate and up-to-date information. This will prevent overbooking and </a:t>
            </a:r>
            <a:r>
              <a:rPr lang="en-GB" dirty="0" smtClean="0"/>
              <a:t>reduce the </a:t>
            </a:r>
            <a:r>
              <a:rPr lang="en-GB" dirty="0"/>
              <a:t>likelihood of </a:t>
            </a:r>
            <a:r>
              <a:rPr lang="en-GB" dirty="0" smtClean="0"/>
              <a:t>conflicts during </a:t>
            </a:r>
            <a:r>
              <a:rPr lang="en-GB" dirty="0"/>
              <a:t>the </a:t>
            </a:r>
            <a:r>
              <a:rPr lang="en-GB" dirty="0" smtClean="0"/>
              <a:t>reservation process.</a:t>
            </a:r>
          </a:p>
          <a:p>
            <a:r>
              <a:rPr lang="en-GB" dirty="0" smtClean="0"/>
              <a:t> </a:t>
            </a:r>
            <a:r>
              <a:rPr lang="en-GB" dirty="0"/>
              <a:t>• Secure Payment Integration: Integrate a secure payment gateway to facilitate online transactions for bus </a:t>
            </a:r>
            <a:r>
              <a:rPr lang="en-GB" dirty="0" smtClean="0"/>
              <a:t>reservations . Users </a:t>
            </a:r>
            <a:r>
              <a:rPr lang="en-GB" dirty="0"/>
              <a:t>should be able to pay using various payment methods, such as credit/debit cards</a:t>
            </a:r>
            <a:r>
              <a:rPr lang="en-GB" dirty="0" smtClean="0"/>
              <a:t>, mobile wallets</a:t>
            </a:r>
            <a:r>
              <a:rPr lang="en-GB" dirty="0"/>
              <a:t>, or net banking, with confidence in the </a:t>
            </a:r>
            <a:r>
              <a:rPr lang="en-GB" dirty="0" smtClean="0"/>
              <a:t>security of </a:t>
            </a:r>
            <a:r>
              <a:rPr lang="en-GB" dirty="0"/>
              <a:t>their </a:t>
            </a:r>
            <a:r>
              <a:rPr lang="en-GB" dirty="0" smtClean="0"/>
              <a:t>personal and </a:t>
            </a:r>
            <a:r>
              <a:rPr lang="en-GB" dirty="0"/>
              <a:t>financial information.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748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=""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="" xmlns:a16="http://schemas.microsoft.com/office/drawing/2014/main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802A8F1A-67E8-0BA1-6B45-F0633689698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61;g5fab984687_2_0">
            <a:extLst>
              <a:ext uri="{FF2B5EF4-FFF2-40B4-BE49-F238E27FC236}">
                <a16:creationId xmlns="" xmlns:a16="http://schemas.microsoft.com/office/drawing/2014/main" id="{3447FF72-B82E-F4FB-B8A0-D3532FD4F749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1083245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Modelling &amp; Results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27916C04-0C07-63EC-B0DB-AEEB706ED276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="" xmlns:a16="http://schemas.microsoft.com/office/drawing/2014/main" id="{D2FA24E3-5201-10AD-6410-56F7C8331C21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3" name="Rectangle 2"/>
          <p:cNvSpPr/>
          <p:nvPr/>
        </p:nvSpPr>
        <p:spPr>
          <a:xfrm>
            <a:off x="2255520" y="539907"/>
            <a:ext cx="4572000" cy="418576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MODELLING: • </a:t>
            </a:r>
            <a:r>
              <a:rPr lang="en-GB" dirty="0" smtClean="0"/>
              <a:t>Database </a:t>
            </a:r>
            <a:r>
              <a:rPr lang="en-GB" dirty="0" err="1" smtClean="0"/>
              <a:t>Modeling:Utilize</a:t>
            </a:r>
            <a:r>
              <a:rPr lang="en-GB" dirty="0" smtClean="0"/>
              <a:t> </a:t>
            </a:r>
            <a:r>
              <a:rPr lang="en-GB" dirty="0" err="1" smtClean="0"/>
              <a:t>Django's</a:t>
            </a:r>
            <a:r>
              <a:rPr lang="en-GB" dirty="0" smtClean="0"/>
              <a:t> </a:t>
            </a:r>
            <a:r>
              <a:rPr lang="en-GB" dirty="0" err="1" smtClean="0"/>
              <a:t>ORMto</a:t>
            </a:r>
            <a:r>
              <a:rPr lang="en-GB" dirty="0" smtClean="0"/>
              <a:t> design and implement</a:t>
            </a:r>
          </a:p>
          <a:p>
            <a:r>
              <a:rPr lang="en-GB" dirty="0" smtClean="0"/>
              <a:t>the </a:t>
            </a:r>
            <a:r>
              <a:rPr lang="en-GB" dirty="0"/>
              <a:t>database schema for the project. Define models for buses, routes, schedules, reservations, users, and any other relevant </a:t>
            </a:r>
            <a:r>
              <a:rPr lang="en-GB" dirty="0" smtClean="0"/>
              <a:t>entities . Establish appropriate relationships between these models </a:t>
            </a:r>
            <a:r>
              <a:rPr lang="en-GB" dirty="0"/>
              <a:t>(such as </a:t>
            </a:r>
            <a:r>
              <a:rPr lang="en-GB" dirty="0" smtClean="0"/>
              <a:t>one-to-man </a:t>
            </a:r>
            <a:r>
              <a:rPr lang="en-GB" dirty="0" err="1" smtClean="0"/>
              <a:t>yor</a:t>
            </a:r>
            <a:r>
              <a:rPr lang="en-GB" dirty="0" smtClean="0"/>
              <a:t> </a:t>
            </a:r>
            <a:r>
              <a:rPr lang="en-GB" dirty="0"/>
              <a:t>many-to-many) to accurately represent the data structure. </a:t>
            </a:r>
            <a:endParaRPr lang="en-GB" dirty="0" smtClean="0"/>
          </a:p>
          <a:p>
            <a:r>
              <a:rPr lang="en-GB" dirty="0" smtClean="0"/>
              <a:t>• </a:t>
            </a:r>
            <a:r>
              <a:rPr lang="en-GB" dirty="0"/>
              <a:t>User </a:t>
            </a:r>
            <a:r>
              <a:rPr lang="en-GB" dirty="0" smtClean="0"/>
              <a:t>Interaction </a:t>
            </a:r>
            <a:r>
              <a:rPr lang="en-GB" dirty="0" err="1" smtClean="0"/>
              <a:t>Modeling</a:t>
            </a:r>
            <a:r>
              <a:rPr lang="en-GB" dirty="0" smtClean="0"/>
              <a:t> : Model the </a:t>
            </a:r>
            <a:r>
              <a:rPr lang="en-GB" dirty="0"/>
              <a:t>user interaction flow through wireframes or </a:t>
            </a:r>
            <a:r>
              <a:rPr lang="en-GB" dirty="0" smtClean="0"/>
              <a:t>mock ups </a:t>
            </a:r>
            <a:r>
              <a:rPr lang="en-GB" dirty="0"/>
              <a:t>to visualize the user interface design. Consider the user journey from searching for bus routes to making a reservation and receiving confirmation. Iterate on the designs based on usability testing and </a:t>
            </a:r>
            <a:r>
              <a:rPr lang="en-GB" dirty="0" smtClean="0"/>
              <a:t>feedback to optimize the </a:t>
            </a:r>
            <a:r>
              <a:rPr lang="en-GB" dirty="0"/>
              <a:t>user experience. 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RESULTS</a:t>
            </a:r>
            <a:r>
              <a:rPr lang="en-GB" dirty="0"/>
              <a:t>: • User </a:t>
            </a:r>
            <a:r>
              <a:rPr lang="en-GB" dirty="0" smtClean="0"/>
              <a:t>satisfaction on using our website .</a:t>
            </a:r>
          </a:p>
          <a:p>
            <a:r>
              <a:rPr lang="en-GB" dirty="0" smtClean="0"/>
              <a:t> </a:t>
            </a:r>
            <a:r>
              <a:rPr lang="en-GB" dirty="0"/>
              <a:t>• Easier way of booking the tickets in the easier and in the </a:t>
            </a:r>
            <a:r>
              <a:rPr lang="en-GB" dirty="0" smtClean="0"/>
              <a:t>efficient way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372507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6559A34-456E-49A1-8157-9E3D18BFAD36}">
  <ds:schemaRefs>
    <ds:schemaRef ds:uri="http://purl.org/dc/elements/1.1/"/>
    <ds:schemaRef ds:uri="c0fa2617-96bd-425d-8578-e93563fe37c5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9162bd5b-4ed9-4da3-b376-05204580ba3f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</TotalTime>
  <Words>1877</Words>
  <Application>Microsoft Office PowerPoint</Application>
  <PresentationFormat>On-screen Show (16:9)</PresentationFormat>
  <Paragraphs>92</Paragraphs>
  <Slides>17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  <vt:variant>
        <vt:lpstr>Custom Shows</vt:lpstr>
      </vt:variant>
      <vt:variant>
        <vt:i4>1</vt:i4>
      </vt:variant>
    </vt:vector>
  </HeadingPairs>
  <TitlesOfParts>
    <vt:vector size="19" baseType="lpstr">
      <vt:lpstr>Simple Light</vt:lpstr>
      <vt:lpstr>PowerPoint Presentation</vt:lpstr>
      <vt:lpstr>PowerPoint Presentation</vt:lpstr>
      <vt:lpstr>Abstract</vt:lpstr>
      <vt:lpstr>Problem Statement</vt:lpstr>
      <vt:lpstr>Project Overview</vt:lpstr>
      <vt:lpstr>Proposed Solution</vt:lpstr>
      <vt:lpstr>PowerPoint Presentation</vt:lpstr>
      <vt:lpstr>Technology Used</vt:lpstr>
      <vt:lpstr>Modelling &amp; Results</vt:lpstr>
      <vt:lpstr>Homepage</vt:lpstr>
      <vt:lpstr>About-Us-Page</vt:lpstr>
      <vt:lpstr>Service-Page</vt:lpstr>
      <vt:lpstr>Departments-Page</vt:lpstr>
      <vt:lpstr>Blog-Page</vt:lpstr>
      <vt:lpstr>Future Enhancements: </vt:lpstr>
      <vt:lpstr>Conclusion</vt:lpstr>
      <vt:lpstr>Thank You!</vt:lpstr>
      <vt:lpstr>Custom Show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prathap Rawlings</cp:lastModifiedBy>
  <cp:revision>17</cp:revision>
  <dcterms:modified xsi:type="dcterms:W3CDTF">2024-04-08T07:46:46Z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