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6325"/>
            <a:ext cx="9144000" cy="1530985"/>
          </a:xfrm>
        </p:spPr>
        <p:txBody>
          <a:bodyPr>
            <a:normAutofit/>
          </a:bodyPr>
          <a:lstStyle/>
          <a:p>
            <a:r>
              <a:rPr lang="en-US" sz="4000" dirty="0"/>
              <a:t>Building Hotel Recommendation System Using Machine Learning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Presentation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Hotel Recommendation System Using Machine Learning</dc:title>
  <dc:creator/>
  <cp:lastModifiedBy>Personal</cp:lastModifiedBy>
  <cp:revision>1</cp:revision>
  <dcterms:created xsi:type="dcterms:W3CDTF">2020-01-29T22:07:41Z</dcterms:created>
  <dcterms:modified xsi:type="dcterms:W3CDTF">2020-01-29T22:07:41Z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