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A05DDA-830E-4580-9719-7BC3226C89E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AED8E5-EDF3-4521-9697-60F35C0479C1}">
      <dgm:prSet/>
      <dgm:spPr/>
      <dgm:t>
        <a:bodyPr/>
        <a:lstStyle/>
        <a:p>
          <a:r>
            <a:rPr lang="en-US" baseline="0"/>
            <a:t>Conventional computers require specific instructions to solve problems.</a:t>
          </a:r>
          <a:endParaRPr lang="en-US"/>
        </a:p>
      </dgm:t>
    </dgm:pt>
    <dgm:pt modelId="{58F79C3C-150D-4A8B-BB09-176CA4CAEE04}" type="parTrans" cxnId="{9639C320-7765-4938-A024-0B48ED522E80}">
      <dgm:prSet/>
      <dgm:spPr/>
      <dgm:t>
        <a:bodyPr/>
        <a:lstStyle/>
        <a:p>
          <a:endParaRPr lang="en-US"/>
        </a:p>
      </dgm:t>
    </dgm:pt>
    <dgm:pt modelId="{3E70E6B6-A643-4D3C-B434-D81464979D4D}" type="sibTrans" cxnId="{9639C320-7765-4938-A024-0B48ED522E80}">
      <dgm:prSet/>
      <dgm:spPr/>
      <dgm:t>
        <a:bodyPr/>
        <a:lstStyle/>
        <a:p>
          <a:endParaRPr lang="en-US"/>
        </a:p>
      </dgm:t>
    </dgm:pt>
    <dgm:pt modelId="{301854FF-F4C2-47F2-8F35-65383A613545}">
      <dgm:prSet/>
      <dgm:spPr/>
      <dgm:t>
        <a:bodyPr/>
        <a:lstStyle/>
        <a:p>
          <a:r>
            <a:rPr lang="en-US" baseline="0"/>
            <a:t>Lack flexibility and adaptability in handling new, unseen data.</a:t>
          </a:r>
          <a:endParaRPr lang="en-US"/>
        </a:p>
      </dgm:t>
    </dgm:pt>
    <dgm:pt modelId="{1B672783-249A-43D8-BB33-655A5E8EE3CF}" type="parTrans" cxnId="{FE679ADF-5473-433D-9289-A5B874D19B5A}">
      <dgm:prSet/>
      <dgm:spPr/>
      <dgm:t>
        <a:bodyPr/>
        <a:lstStyle/>
        <a:p>
          <a:endParaRPr lang="en-US"/>
        </a:p>
      </dgm:t>
    </dgm:pt>
    <dgm:pt modelId="{B9910EA0-EDE6-4199-8160-4ED2BC0066A2}" type="sibTrans" cxnId="{FE679ADF-5473-433D-9289-A5B874D19B5A}">
      <dgm:prSet/>
      <dgm:spPr/>
      <dgm:t>
        <a:bodyPr/>
        <a:lstStyle/>
        <a:p>
          <a:endParaRPr lang="en-US"/>
        </a:p>
      </dgm:t>
    </dgm:pt>
    <dgm:pt modelId="{F6755091-A2BE-41A1-A628-785277658F8F}" type="pres">
      <dgm:prSet presAssocID="{8FA05DDA-830E-4580-9719-7BC3226C89E6}" presName="root" presStyleCnt="0">
        <dgm:presLayoutVars>
          <dgm:dir/>
          <dgm:resizeHandles val="exact"/>
        </dgm:presLayoutVars>
      </dgm:prSet>
      <dgm:spPr/>
    </dgm:pt>
    <dgm:pt modelId="{1B862C8F-F8EA-406C-8BA7-B6D6508B8972}" type="pres">
      <dgm:prSet presAssocID="{B6AED8E5-EDF3-4521-9697-60F35C0479C1}" presName="compNode" presStyleCnt="0"/>
      <dgm:spPr/>
    </dgm:pt>
    <dgm:pt modelId="{EFB24944-ADD2-445E-94E5-D4C1B0FE22A7}" type="pres">
      <dgm:prSet presAssocID="{B6AED8E5-EDF3-4521-9697-60F35C0479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6015058-EC9B-4417-B8F9-9DCA5184BC68}" type="pres">
      <dgm:prSet presAssocID="{B6AED8E5-EDF3-4521-9697-60F35C0479C1}" presName="spaceRect" presStyleCnt="0"/>
      <dgm:spPr/>
    </dgm:pt>
    <dgm:pt modelId="{05A87BE4-8D7C-4A58-BE5F-BFEDC6532A8B}" type="pres">
      <dgm:prSet presAssocID="{B6AED8E5-EDF3-4521-9697-60F35C0479C1}" presName="textRect" presStyleLbl="revTx" presStyleIdx="0" presStyleCnt="2">
        <dgm:presLayoutVars>
          <dgm:chMax val="1"/>
          <dgm:chPref val="1"/>
        </dgm:presLayoutVars>
      </dgm:prSet>
      <dgm:spPr/>
    </dgm:pt>
    <dgm:pt modelId="{B29197C8-F061-4A8A-895A-3278D9F32245}" type="pres">
      <dgm:prSet presAssocID="{3E70E6B6-A643-4D3C-B434-D81464979D4D}" presName="sibTrans" presStyleCnt="0"/>
      <dgm:spPr/>
    </dgm:pt>
    <dgm:pt modelId="{F341DB8B-1BA4-4641-A1EB-35B610980DF1}" type="pres">
      <dgm:prSet presAssocID="{301854FF-F4C2-47F2-8F35-65383A613545}" presName="compNode" presStyleCnt="0"/>
      <dgm:spPr/>
    </dgm:pt>
    <dgm:pt modelId="{B6C7307A-897D-495F-8951-C7AB01D15E3D}" type="pres">
      <dgm:prSet presAssocID="{301854FF-F4C2-47F2-8F35-65383A6135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A1F57834-E276-4CFC-B1AC-657C92821691}" type="pres">
      <dgm:prSet presAssocID="{301854FF-F4C2-47F2-8F35-65383A613545}" presName="spaceRect" presStyleCnt="0"/>
      <dgm:spPr/>
    </dgm:pt>
    <dgm:pt modelId="{586BE42C-F2D9-47FE-8739-35DD1EC68FDA}" type="pres">
      <dgm:prSet presAssocID="{301854FF-F4C2-47F2-8F35-65383A61354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8C75103-4A67-49A3-B157-A9A10B22FFF7}" type="presOf" srcId="{301854FF-F4C2-47F2-8F35-65383A613545}" destId="{586BE42C-F2D9-47FE-8739-35DD1EC68FDA}" srcOrd="0" destOrd="0" presId="urn:microsoft.com/office/officeart/2018/2/layout/IconLabelList"/>
    <dgm:cxn modelId="{9639C320-7765-4938-A024-0B48ED522E80}" srcId="{8FA05DDA-830E-4580-9719-7BC3226C89E6}" destId="{B6AED8E5-EDF3-4521-9697-60F35C0479C1}" srcOrd="0" destOrd="0" parTransId="{58F79C3C-150D-4A8B-BB09-176CA4CAEE04}" sibTransId="{3E70E6B6-A643-4D3C-B434-D81464979D4D}"/>
    <dgm:cxn modelId="{328FF125-C3E9-4459-AAC8-4184183DC952}" type="presOf" srcId="{B6AED8E5-EDF3-4521-9697-60F35C0479C1}" destId="{05A87BE4-8D7C-4A58-BE5F-BFEDC6532A8B}" srcOrd="0" destOrd="0" presId="urn:microsoft.com/office/officeart/2018/2/layout/IconLabelList"/>
    <dgm:cxn modelId="{DE72119C-3CD9-42AF-89ED-3829E1235C5E}" type="presOf" srcId="{8FA05DDA-830E-4580-9719-7BC3226C89E6}" destId="{F6755091-A2BE-41A1-A628-785277658F8F}" srcOrd="0" destOrd="0" presId="urn:microsoft.com/office/officeart/2018/2/layout/IconLabelList"/>
    <dgm:cxn modelId="{FE679ADF-5473-433D-9289-A5B874D19B5A}" srcId="{8FA05DDA-830E-4580-9719-7BC3226C89E6}" destId="{301854FF-F4C2-47F2-8F35-65383A613545}" srcOrd="1" destOrd="0" parTransId="{1B672783-249A-43D8-BB33-655A5E8EE3CF}" sibTransId="{B9910EA0-EDE6-4199-8160-4ED2BC0066A2}"/>
    <dgm:cxn modelId="{2364307E-BD88-4E1F-8536-077B6051CA12}" type="presParOf" srcId="{F6755091-A2BE-41A1-A628-785277658F8F}" destId="{1B862C8F-F8EA-406C-8BA7-B6D6508B8972}" srcOrd="0" destOrd="0" presId="urn:microsoft.com/office/officeart/2018/2/layout/IconLabelList"/>
    <dgm:cxn modelId="{FA2D93D9-E60A-44E6-BEA0-4DA7D3BC024B}" type="presParOf" srcId="{1B862C8F-F8EA-406C-8BA7-B6D6508B8972}" destId="{EFB24944-ADD2-445E-94E5-D4C1B0FE22A7}" srcOrd="0" destOrd="0" presId="urn:microsoft.com/office/officeart/2018/2/layout/IconLabelList"/>
    <dgm:cxn modelId="{1B566AB5-8B61-41B0-B551-21C2338F65CF}" type="presParOf" srcId="{1B862C8F-F8EA-406C-8BA7-B6D6508B8972}" destId="{56015058-EC9B-4417-B8F9-9DCA5184BC68}" srcOrd="1" destOrd="0" presId="urn:microsoft.com/office/officeart/2018/2/layout/IconLabelList"/>
    <dgm:cxn modelId="{C8DB0AF9-771B-43DA-87FF-32EE5DD39A6B}" type="presParOf" srcId="{1B862C8F-F8EA-406C-8BA7-B6D6508B8972}" destId="{05A87BE4-8D7C-4A58-BE5F-BFEDC6532A8B}" srcOrd="2" destOrd="0" presId="urn:microsoft.com/office/officeart/2018/2/layout/IconLabelList"/>
    <dgm:cxn modelId="{6E92DED9-927A-4946-B85A-A4AB7B1A3FE9}" type="presParOf" srcId="{F6755091-A2BE-41A1-A628-785277658F8F}" destId="{B29197C8-F061-4A8A-895A-3278D9F32245}" srcOrd="1" destOrd="0" presId="urn:microsoft.com/office/officeart/2018/2/layout/IconLabelList"/>
    <dgm:cxn modelId="{B1881A5D-FF7F-4EED-A1C6-3A5CD32D6E26}" type="presParOf" srcId="{F6755091-A2BE-41A1-A628-785277658F8F}" destId="{F341DB8B-1BA4-4641-A1EB-35B610980DF1}" srcOrd="2" destOrd="0" presId="urn:microsoft.com/office/officeart/2018/2/layout/IconLabelList"/>
    <dgm:cxn modelId="{19403EE1-C297-4979-B659-6887A7B49CD9}" type="presParOf" srcId="{F341DB8B-1BA4-4641-A1EB-35B610980DF1}" destId="{B6C7307A-897D-495F-8951-C7AB01D15E3D}" srcOrd="0" destOrd="0" presId="urn:microsoft.com/office/officeart/2018/2/layout/IconLabelList"/>
    <dgm:cxn modelId="{C0868457-4E6C-4203-ABBE-CF629904E589}" type="presParOf" srcId="{F341DB8B-1BA4-4641-A1EB-35B610980DF1}" destId="{A1F57834-E276-4CFC-B1AC-657C92821691}" srcOrd="1" destOrd="0" presId="urn:microsoft.com/office/officeart/2018/2/layout/IconLabelList"/>
    <dgm:cxn modelId="{6B314F2B-A546-4D2B-BEF2-0FB876385807}" type="presParOf" srcId="{F341DB8B-1BA4-4641-A1EB-35B610980DF1}" destId="{586BE42C-F2D9-47FE-8739-35DD1EC68F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D2F4A5-9809-499D-B921-E43207C62BA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CB2320-A4F4-47A5-B621-701CFBC699A9}">
      <dgm:prSet/>
      <dgm:spPr/>
      <dgm:t>
        <a:bodyPr/>
        <a:lstStyle/>
        <a:p>
          <a:r>
            <a:rPr lang="en-US" baseline="0"/>
            <a:t>Challenges in dealing with complex, high-dimensional data.</a:t>
          </a:r>
          <a:endParaRPr lang="en-US"/>
        </a:p>
      </dgm:t>
    </dgm:pt>
    <dgm:pt modelId="{AB51443A-C10A-4F65-991F-5F1D928F81C6}" type="parTrans" cxnId="{BD57C9B8-F16E-4718-82F7-295F6AC8EA97}">
      <dgm:prSet/>
      <dgm:spPr/>
      <dgm:t>
        <a:bodyPr/>
        <a:lstStyle/>
        <a:p>
          <a:endParaRPr lang="en-US"/>
        </a:p>
      </dgm:t>
    </dgm:pt>
    <dgm:pt modelId="{12C6A65F-4C70-4790-986A-A145030F0F7D}" type="sibTrans" cxnId="{BD57C9B8-F16E-4718-82F7-295F6AC8EA97}">
      <dgm:prSet/>
      <dgm:spPr/>
      <dgm:t>
        <a:bodyPr/>
        <a:lstStyle/>
        <a:p>
          <a:endParaRPr lang="en-US"/>
        </a:p>
      </dgm:t>
    </dgm:pt>
    <dgm:pt modelId="{F0E327A4-10BF-469F-B067-406B2C485735}">
      <dgm:prSet/>
      <dgm:spPr/>
      <dgm:t>
        <a:bodyPr/>
        <a:lstStyle/>
        <a:p>
          <a:r>
            <a:rPr lang="en-US" baseline="0"/>
            <a:t>Need for systems that can learn from data and improve over time.</a:t>
          </a:r>
          <a:endParaRPr lang="en-US"/>
        </a:p>
      </dgm:t>
    </dgm:pt>
    <dgm:pt modelId="{95422A46-7442-4080-A943-C1BCA30E7B4B}" type="parTrans" cxnId="{F63B46AA-59CB-451F-9D22-28C88D90AE17}">
      <dgm:prSet/>
      <dgm:spPr/>
      <dgm:t>
        <a:bodyPr/>
        <a:lstStyle/>
        <a:p>
          <a:endParaRPr lang="en-US"/>
        </a:p>
      </dgm:t>
    </dgm:pt>
    <dgm:pt modelId="{733DF8DF-4C2D-4A77-BE3B-4A115189B734}" type="sibTrans" cxnId="{F63B46AA-59CB-451F-9D22-28C88D90AE17}">
      <dgm:prSet/>
      <dgm:spPr/>
      <dgm:t>
        <a:bodyPr/>
        <a:lstStyle/>
        <a:p>
          <a:endParaRPr lang="en-US"/>
        </a:p>
      </dgm:t>
    </dgm:pt>
    <dgm:pt modelId="{F29E63D9-B768-4C0B-8A50-0D9BC8593F79}" type="pres">
      <dgm:prSet presAssocID="{74D2F4A5-9809-499D-B921-E43207C62BAC}" presName="root" presStyleCnt="0">
        <dgm:presLayoutVars>
          <dgm:dir/>
          <dgm:resizeHandles val="exact"/>
        </dgm:presLayoutVars>
      </dgm:prSet>
      <dgm:spPr/>
    </dgm:pt>
    <dgm:pt modelId="{2961DE52-BC59-43DD-90F1-BF1EE4BB1FC6}" type="pres">
      <dgm:prSet presAssocID="{FBCB2320-A4F4-47A5-B621-701CFBC699A9}" presName="compNode" presStyleCnt="0"/>
      <dgm:spPr/>
    </dgm:pt>
    <dgm:pt modelId="{9F8AD900-4016-414F-AE30-45D9A8FBB0F0}" type="pres">
      <dgm:prSet presAssocID="{FBCB2320-A4F4-47A5-B621-701CFBC699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AB08178D-209C-4DCD-9DD0-E395201F1142}" type="pres">
      <dgm:prSet presAssocID="{FBCB2320-A4F4-47A5-B621-701CFBC699A9}" presName="spaceRect" presStyleCnt="0"/>
      <dgm:spPr/>
    </dgm:pt>
    <dgm:pt modelId="{610BA4EB-776B-431A-B81D-B92FC344F24F}" type="pres">
      <dgm:prSet presAssocID="{FBCB2320-A4F4-47A5-B621-701CFBC699A9}" presName="textRect" presStyleLbl="revTx" presStyleIdx="0" presStyleCnt="2">
        <dgm:presLayoutVars>
          <dgm:chMax val="1"/>
          <dgm:chPref val="1"/>
        </dgm:presLayoutVars>
      </dgm:prSet>
      <dgm:spPr/>
    </dgm:pt>
    <dgm:pt modelId="{8C8D887F-BC28-43F7-B133-FB9B1E9DD1D7}" type="pres">
      <dgm:prSet presAssocID="{12C6A65F-4C70-4790-986A-A145030F0F7D}" presName="sibTrans" presStyleCnt="0"/>
      <dgm:spPr/>
    </dgm:pt>
    <dgm:pt modelId="{EAD223F8-8F16-4941-A51C-D30860551D87}" type="pres">
      <dgm:prSet presAssocID="{F0E327A4-10BF-469F-B067-406B2C485735}" presName="compNode" presStyleCnt="0"/>
      <dgm:spPr/>
    </dgm:pt>
    <dgm:pt modelId="{3888A0F5-FD6E-4981-8ED2-0C1F62ACB2DD}" type="pres">
      <dgm:prSet presAssocID="{F0E327A4-10BF-469F-B067-406B2C4857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E26D36D-386C-4265-86A1-1CBA1518D165}" type="pres">
      <dgm:prSet presAssocID="{F0E327A4-10BF-469F-B067-406B2C485735}" presName="spaceRect" presStyleCnt="0"/>
      <dgm:spPr/>
    </dgm:pt>
    <dgm:pt modelId="{11404419-0453-4D79-9789-20124DDAA513}" type="pres">
      <dgm:prSet presAssocID="{F0E327A4-10BF-469F-B067-406B2C4857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3CE125C-660F-4D3F-86D2-15978ABB4B7F}" type="presOf" srcId="{74D2F4A5-9809-499D-B921-E43207C62BAC}" destId="{F29E63D9-B768-4C0B-8A50-0D9BC8593F79}" srcOrd="0" destOrd="0" presId="urn:microsoft.com/office/officeart/2018/2/layout/IconLabelList"/>
    <dgm:cxn modelId="{B65FF451-FFE5-4056-B1D0-2F029713BF08}" type="presOf" srcId="{FBCB2320-A4F4-47A5-B621-701CFBC699A9}" destId="{610BA4EB-776B-431A-B81D-B92FC344F24F}" srcOrd="0" destOrd="0" presId="urn:microsoft.com/office/officeart/2018/2/layout/IconLabelList"/>
    <dgm:cxn modelId="{F63B46AA-59CB-451F-9D22-28C88D90AE17}" srcId="{74D2F4A5-9809-499D-B921-E43207C62BAC}" destId="{F0E327A4-10BF-469F-B067-406B2C485735}" srcOrd="1" destOrd="0" parTransId="{95422A46-7442-4080-A943-C1BCA30E7B4B}" sibTransId="{733DF8DF-4C2D-4A77-BE3B-4A115189B734}"/>
    <dgm:cxn modelId="{BD57C9B8-F16E-4718-82F7-295F6AC8EA97}" srcId="{74D2F4A5-9809-499D-B921-E43207C62BAC}" destId="{FBCB2320-A4F4-47A5-B621-701CFBC699A9}" srcOrd="0" destOrd="0" parTransId="{AB51443A-C10A-4F65-991F-5F1D928F81C6}" sibTransId="{12C6A65F-4C70-4790-986A-A145030F0F7D}"/>
    <dgm:cxn modelId="{7E221BE7-8C51-422A-A07E-6F7E6D243D04}" type="presOf" srcId="{F0E327A4-10BF-469F-B067-406B2C485735}" destId="{11404419-0453-4D79-9789-20124DDAA513}" srcOrd="0" destOrd="0" presId="urn:microsoft.com/office/officeart/2018/2/layout/IconLabelList"/>
    <dgm:cxn modelId="{D074A6C6-6E44-43FF-B994-E524901BF704}" type="presParOf" srcId="{F29E63D9-B768-4C0B-8A50-0D9BC8593F79}" destId="{2961DE52-BC59-43DD-90F1-BF1EE4BB1FC6}" srcOrd="0" destOrd="0" presId="urn:microsoft.com/office/officeart/2018/2/layout/IconLabelList"/>
    <dgm:cxn modelId="{53B52210-12E2-4503-9738-99D78418D22D}" type="presParOf" srcId="{2961DE52-BC59-43DD-90F1-BF1EE4BB1FC6}" destId="{9F8AD900-4016-414F-AE30-45D9A8FBB0F0}" srcOrd="0" destOrd="0" presId="urn:microsoft.com/office/officeart/2018/2/layout/IconLabelList"/>
    <dgm:cxn modelId="{46747C9D-D8D1-4A85-94AE-9E4FE37E61D8}" type="presParOf" srcId="{2961DE52-BC59-43DD-90F1-BF1EE4BB1FC6}" destId="{AB08178D-209C-4DCD-9DD0-E395201F1142}" srcOrd="1" destOrd="0" presId="urn:microsoft.com/office/officeart/2018/2/layout/IconLabelList"/>
    <dgm:cxn modelId="{11434668-ACE2-4E41-A49A-EECC69052C49}" type="presParOf" srcId="{2961DE52-BC59-43DD-90F1-BF1EE4BB1FC6}" destId="{610BA4EB-776B-431A-B81D-B92FC344F24F}" srcOrd="2" destOrd="0" presId="urn:microsoft.com/office/officeart/2018/2/layout/IconLabelList"/>
    <dgm:cxn modelId="{2A948504-5009-4174-9E50-4B4ABD84327A}" type="presParOf" srcId="{F29E63D9-B768-4C0B-8A50-0D9BC8593F79}" destId="{8C8D887F-BC28-43F7-B133-FB9B1E9DD1D7}" srcOrd="1" destOrd="0" presId="urn:microsoft.com/office/officeart/2018/2/layout/IconLabelList"/>
    <dgm:cxn modelId="{4041975B-E5C2-4851-B8E7-2401B7D2F301}" type="presParOf" srcId="{F29E63D9-B768-4C0B-8A50-0D9BC8593F79}" destId="{EAD223F8-8F16-4941-A51C-D30860551D87}" srcOrd="2" destOrd="0" presId="urn:microsoft.com/office/officeart/2018/2/layout/IconLabelList"/>
    <dgm:cxn modelId="{1CDC782E-1A26-4807-BEFC-D0CA0256ABD4}" type="presParOf" srcId="{EAD223F8-8F16-4941-A51C-D30860551D87}" destId="{3888A0F5-FD6E-4981-8ED2-0C1F62ACB2DD}" srcOrd="0" destOrd="0" presId="urn:microsoft.com/office/officeart/2018/2/layout/IconLabelList"/>
    <dgm:cxn modelId="{1C848525-3D7D-4491-AFE3-94F252FF1972}" type="presParOf" srcId="{EAD223F8-8F16-4941-A51C-D30860551D87}" destId="{FE26D36D-386C-4265-86A1-1CBA1518D165}" srcOrd="1" destOrd="0" presId="urn:microsoft.com/office/officeart/2018/2/layout/IconLabelList"/>
    <dgm:cxn modelId="{E3FC684C-E025-45E1-A514-A8FE82538560}" type="presParOf" srcId="{EAD223F8-8F16-4941-A51C-D30860551D87}" destId="{11404419-0453-4D79-9789-20124DDAA51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4A80AC-1DA1-4DBE-A5D2-4E52848E1B4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C486C5-2756-4802-914A-C50723D32305}">
      <dgm:prSet/>
      <dgm:spPr/>
      <dgm:t>
        <a:bodyPr/>
        <a:lstStyle/>
        <a:p>
          <a:r>
            <a:rPr lang="en-US" baseline="0"/>
            <a:t>Historical development of Artificial Neural Networks.</a:t>
          </a:r>
          <a:endParaRPr lang="en-US"/>
        </a:p>
      </dgm:t>
    </dgm:pt>
    <dgm:pt modelId="{D396B460-1BDC-4890-8499-D22E1DD91178}" type="parTrans" cxnId="{A5C6A8C1-17A6-47C8-B273-950A87EF07A2}">
      <dgm:prSet/>
      <dgm:spPr/>
      <dgm:t>
        <a:bodyPr/>
        <a:lstStyle/>
        <a:p>
          <a:endParaRPr lang="en-US"/>
        </a:p>
      </dgm:t>
    </dgm:pt>
    <dgm:pt modelId="{40BB47E5-0502-4D20-A8AD-FC206CE0A40A}" type="sibTrans" cxnId="{A5C6A8C1-17A6-47C8-B273-950A87EF07A2}">
      <dgm:prSet/>
      <dgm:spPr/>
      <dgm:t>
        <a:bodyPr/>
        <a:lstStyle/>
        <a:p>
          <a:endParaRPr lang="en-US"/>
        </a:p>
      </dgm:t>
    </dgm:pt>
    <dgm:pt modelId="{32C644EA-90F2-4169-AC4F-3811E4999AB9}">
      <dgm:prSet/>
      <dgm:spPr/>
      <dgm:t>
        <a:bodyPr/>
        <a:lstStyle/>
        <a:p>
          <a:r>
            <a:rPr lang="en-US" baseline="0"/>
            <a:t>Key contributions by researchers such as Warren McCulloch and Walter Pitts.</a:t>
          </a:r>
          <a:endParaRPr lang="en-US"/>
        </a:p>
      </dgm:t>
    </dgm:pt>
    <dgm:pt modelId="{A1D12668-35B3-4D05-B25D-00DA1984FE90}" type="parTrans" cxnId="{99412781-62C4-4318-9638-02924B9D5BCB}">
      <dgm:prSet/>
      <dgm:spPr/>
      <dgm:t>
        <a:bodyPr/>
        <a:lstStyle/>
        <a:p>
          <a:endParaRPr lang="en-US"/>
        </a:p>
      </dgm:t>
    </dgm:pt>
    <dgm:pt modelId="{0277B913-C6DA-4A3F-B63B-1B725F0B83E2}" type="sibTrans" cxnId="{99412781-62C4-4318-9638-02924B9D5BCB}">
      <dgm:prSet/>
      <dgm:spPr/>
      <dgm:t>
        <a:bodyPr/>
        <a:lstStyle/>
        <a:p>
          <a:endParaRPr lang="en-US"/>
        </a:p>
      </dgm:t>
    </dgm:pt>
    <dgm:pt modelId="{0A0263A0-61E2-472D-8347-F12139AB770B}" type="pres">
      <dgm:prSet presAssocID="{A14A80AC-1DA1-4DBE-A5D2-4E52848E1B49}" presName="outerComposite" presStyleCnt="0">
        <dgm:presLayoutVars>
          <dgm:chMax val="5"/>
          <dgm:dir/>
          <dgm:resizeHandles val="exact"/>
        </dgm:presLayoutVars>
      </dgm:prSet>
      <dgm:spPr/>
    </dgm:pt>
    <dgm:pt modelId="{D3A2A532-6820-4D6E-80B3-A7A6BD8CE07A}" type="pres">
      <dgm:prSet presAssocID="{A14A80AC-1DA1-4DBE-A5D2-4E52848E1B49}" presName="dummyMaxCanvas" presStyleCnt="0">
        <dgm:presLayoutVars/>
      </dgm:prSet>
      <dgm:spPr/>
    </dgm:pt>
    <dgm:pt modelId="{54FB68F3-7961-4D06-8CA2-5C2F558608D9}" type="pres">
      <dgm:prSet presAssocID="{A14A80AC-1DA1-4DBE-A5D2-4E52848E1B49}" presName="TwoNodes_1" presStyleLbl="node1" presStyleIdx="0" presStyleCnt="2">
        <dgm:presLayoutVars>
          <dgm:bulletEnabled val="1"/>
        </dgm:presLayoutVars>
      </dgm:prSet>
      <dgm:spPr/>
    </dgm:pt>
    <dgm:pt modelId="{BB22ED0E-92FF-4393-B29E-4D0D2339079F}" type="pres">
      <dgm:prSet presAssocID="{A14A80AC-1DA1-4DBE-A5D2-4E52848E1B49}" presName="TwoNodes_2" presStyleLbl="node1" presStyleIdx="1" presStyleCnt="2">
        <dgm:presLayoutVars>
          <dgm:bulletEnabled val="1"/>
        </dgm:presLayoutVars>
      </dgm:prSet>
      <dgm:spPr/>
    </dgm:pt>
    <dgm:pt modelId="{D6BDA8EA-0148-4AB6-B63D-91DE5E036B07}" type="pres">
      <dgm:prSet presAssocID="{A14A80AC-1DA1-4DBE-A5D2-4E52848E1B49}" presName="TwoConn_1-2" presStyleLbl="fgAccFollowNode1" presStyleIdx="0" presStyleCnt="1">
        <dgm:presLayoutVars>
          <dgm:bulletEnabled val="1"/>
        </dgm:presLayoutVars>
      </dgm:prSet>
      <dgm:spPr/>
    </dgm:pt>
    <dgm:pt modelId="{2518752C-E21C-464A-A96A-99336303A684}" type="pres">
      <dgm:prSet presAssocID="{A14A80AC-1DA1-4DBE-A5D2-4E52848E1B49}" presName="TwoNodes_1_text" presStyleLbl="node1" presStyleIdx="1" presStyleCnt="2">
        <dgm:presLayoutVars>
          <dgm:bulletEnabled val="1"/>
        </dgm:presLayoutVars>
      </dgm:prSet>
      <dgm:spPr/>
    </dgm:pt>
    <dgm:pt modelId="{60E9A5A5-B788-43ED-B1C9-FB4B70C71E6C}" type="pres">
      <dgm:prSet presAssocID="{A14A80AC-1DA1-4DBE-A5D2-4E52848E1B49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7AF2115-27FB-4171-BB05-B136F82AE7A3}" type="presOf" srcId="{32C644EA-90F2-4169-AC4F-3811E4999AB9}" destId="{60E9A5A5-B788-43ED-B1C9-FB4B70C71E6C}" srcOrd="1" destOrd="0" presId="urn:microsoft.com/office/officeart/2005/8/layout/vProcess5"/>
    <dgm:cxn modelId="{93606841-3E38-43CB-9708-19E175BE1393}" type="presOf" srcId="{7FC486C5-2756-4802-914A-C50723D32305}" destId="{54FB68F3-7961-4D06-8CA2-5C2F558608D9}" srcOrd="0" destOrd="0" presId="urn:microsoft.com/office/officeart/2005/8/layout/vProcess5"/>
    <dgm:cxn modelId="{99412781-62C4-4318-9638-02924B9D5BCB}" srcId="{A14A80AC-1DA1-4DBE-A5D2-4E52848E1B49}" destId="{32C644EA-90F2-4169-AC4F-3811E4999AB9}" srcOrd="1" destOrd="0" parTransId="{A1D12668-35B3-4D05-B25D-00DA1984FE90}" sibTransId="{0277B913-C6DA-4A3F-B63B-1B725F0B83E2}"/>
    <dgm:cxn modelId="{D5B7A48F-01FC-4BAC-993A-E210122EF922}" type="presOf" srcId="{40BB47E5-0502-4D20-A8AD-FC206CE0A40A}" destId="{D6BDA8EA-0148-4AB6-B63D-91DE5E036B07}" srcOrd="0" destOrd="0" presId="urn:microsoft.com/office/officeart/2005/8/layout/vProcess5"/>
    <dgm:cxn modelId="{2CD2F293-7EAF-4DB9-95A2-D2D88776EFE3}" type="presOf" srcId="{A14A80AC-1DA1-4DBE-A5D2-4E52848E1B49}" destId="{0A0263A0-61E2-472D-8347-F12139AB770B}" srcOrd="0" destOrd="0" presId="urn:microsoft.com/office/officeart/2005/8/layout/vProcess5"/>
    <dgm:cxn modelId="{2376FDB6-5873-4459-AF56-B06AD578363E}" type="presOf" srcId="{7FC486C5-2756-4802-914A-C50723D32305}" destId="{2518752C-E21C-464A-A96A-99336303A684}" srcOrd="1" destOrd="0" presId="urn:microsoft.com/office/officeart/2005/8/layout/vProcess5"/>
    <dgm:cxn modelId="{A5C6A8C1-17A6-47C8-B273-950A87EF07A2}" srcId="{A14A80AC-1DA1-4DBE-A5D2-4E52848E1B49}" destId="{7FC486C5-2756-4802-914A-C50723D32305}" srcOrd="0" destOrd="0" parTransId="{D396B460-1BDC-4890-8499-D22E1DD91178}" sibTransId="{40BB47E5-0502-4D20-A8AD-FC206CE0A40A}"/>
    <dgm:cxn modelId="{5AC4E3EF-013A-41DB-BD41-A2FCDAD7236A}" type="presOf" srcId="{32C644EA-90F2-4169-AC4F-3811E4999AB9}" destId="{BB22ED0E-92FF-4393-B29E-4D0D2339079F}" srcOrd="0" destOrd="0" presId="urn:microsoft.com/office/officeart/2005/8/layout/vProcess5"/>
    <dgm:cxn modelId="{03483EFB-F012-4D3C-AFC5-344755FEEACD}" type="presParOf" srcId="{0A0263A0-61E2-472D-8347-F12139AB770B}" destId="{D3A2A532-6820-4D6E-80B3-A7A6BD8CE07A}" srcOrd="0" destOrd="0" presId="urn:microsoft.com/office/officeart/2005/8/layout/vProcess5"/>
    <dgm:cxn modelId="{87B6E525-1AB9-4771-9F19-6B63932D8B66}" type="presParOf" srcId="{0A0263A0-61E2-472D-8347-F12139AB770B}" destId="{54FB68F3-7961-4D06-8CA2-5C2F558608D9}" srcOrd="1" destOrd="0" presId="urn:microsoft.com/office/officeart/2005/8/layout/vProcess5"/>
    <dgm:cxn modelId="{B9F32880-A115-44FA-A989-DC0ED418BB95}" type="presParOf" srcId="{0A0263A0-61E2-472D-8347-F12139AB770B}" destId="{BB22ED0E-92FF-4393-B29E-4D0D2339079F}" srcOrd="2" destOrd="0" presId="urn:microsoft.com/office/officeart/2005/8/layout/vProcess5"/>
    <dgm:cxn modelId="{1EBABB62-3ADE-4DF6-A9B8-0BDC8BF4D61E}" type="presParOf" srcId="{0A0263A0-61E2-472D-8347-F12139AB770B}" destId="{D6BDA8EA-0148-4AB6-B63D-91DE5E036B07}" srcOrd="3" destOrd="0" presId="urn:microsoft.com/office/officeart/2005/8/layout/vProcess5"/>
    <dgm:cxn modelId="{7FC2B80E-538A-4379-89EE-DADAA1B38AFF}" type="presParOf" srcId="{0A0263A0-61E2-472D-8347-F12139AB770B}" destId="{2518752C-E21C-464A-A96A-99336303A684}" srcOrd="4" destOrd="0" presId="urn:microsoft.com/office/officeart/2005/8/layout/vProcess5"/>
    <dgm:cxn modelId="{EA3D5D96-8BA8-4642-87F1-2A1C5759B0A7}" type="presParOf" srcId="{0A0263A0-61E2-472D-8347-F12139AB770B}" destId="{60E9A5A5-B788-43ED-B1C9-FB4B70C71E6C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693FE0-4839-4CD3-8C6E-F6DE758ADA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7AAD46B-6F52-4450-A4E7-E9C6AB56C603}">
      <dgm:prSet/>
      <dgm:spPr/>
      <dgm:t>
        <a:bodyPr/>
        <a:lstStyle/>
        <a:p>
          <a:r>
            <a:rPr lang="en-US" baseline="0"/>
            <a:t>• Development of training methodologies: Supervised and Unsupervised learning.</a:t>
          </a:r>
          <a:endParaRPr lang="en-US"/>
        </a:p>
      </dgm:t>
    </dgm:pt>
    <dgm:pt modelId="{F0435C0C-D0C5-4095-8063-A4394FBCF22C}" type="parTrans" cxnId="{EBF490A0-8E63-4C6F-BE0E-A6B3DDE10F4B}">
      <dgm:prSet/>
      <dgm:spPr/>
      <dgm:t>
        <a:bodyPr/>
        <a:lstStyle/>
        <a:p>
          <a:endParaRPr lang="en-US"/>
        </a:p>
      </dgm:t>
    </dgm:pt>
    <dgm:pt modelId="{9DA67245-A1D5-43A2-9A54-53E73EEA2259}" type="sibTrans" cxnId="{EBF490A0-8E63-4C6F-BE0E-A6B3DDE10F4B}">
      <dgm:prSet/>
      <dgm:spPr/>
      <dgm:t>
        <a:bodyPr/>
        <a:lstStyle/>
        <a:p>
          <a:endParaRPr lang="en-US"/>
        </a:p>
      </dgm:t>
    </dgm:pt>
    <dgm:pt modelId="{EADAE198-B979-4AB3-B96D-5C06CF4F8BF5}">
      <dgm:prSet/>
      <dgm:spPr/>
      <dgm:t>
        <a:bodyPr/>
        <a:lstStyle/>
        <a:p>
          <a:r>
            <a:rPr lang="en-US" baseline="0"/>
            <a:t>• Applications in real-time systems like speech recognition and image analysis.</a:t>
          </a:r>
          <a:endParaRPr lang="en-US"/>
        </a:p>
      </dgm:t>
    </dgm:pt>
    <dgm:pt modelId="{315679B2-0CAE-4EDB-833B-8D4A52803FF8}" type="parTrans" cxnId="{5F614A9A-C01A-4DCA-9251-1BD0638596E5}">
      <dgm:prSet/>
      <dgm:spPr/>
      <dgm:t>
        <a:bodyPr/>
        <a:lstStyle/>
        <a:p>
          <a:endParaRPr lang="en-US"/>
        </a:p>
      </dgm:t>
    </dgm:pt>
    <dgm:pt modelId="{306DFAAF-2E23-4D7F-A55F-199CF020446C}" type="sibTrans" cxnId="{5F614A9A-C01A-4DCA-9251-1BD0638596E5}">
      <dgm:prSet/>
      <dgm:spPr/>
      <dgm:t>
        <a:bodyPr/>
        <a:lstStyle/>
        <a:p>
          <a:endParaRPr lang="en-US"/>
        </a:p>
      </dgm:t>
    </dgm:pt>
    <dgm:pt modelId="{B0C224A8-F217-4C54-B0F8-6BC44B47E931}" type="pres">
      <dgm:prSet presAssocID="{4D693FE0-4839-4CD3-8C6E-F6DE758ADA2F}" presName="root" presStyleCnt="0">
        <dgm:presLayoutVars>
          <dgm:dir/>
          <dgm:resizeHandles val="exact"/>
        </dgm:presLayoutVars>
      </dgm:prSet>
      <dgm:spPr/>
    </dgm:pt>
    <dgm:pt modelId="{F5BAD2BA-7647-4A53-91C2-7DB4DCE24184}" type="pres">
      <dgm:prSet presAssocID="{F7AAD46B-6F52-4450-A4E7-E9C6AB56C603}" presName="compNode" presStyleCnt="0"/>
      <dgm:spPr/>
    </dgm:pt>
    <dgm:pt modelId="{E21039B4-5D92-4569-AB5A-9D049C1CAA18}" type="pres">
      <dgm:prSet presAssocID="{F7AAD46B-6F52-4450-A4E7-E9C6AB56C603}" presName="bgRect" presStyleLbl="bgShp" presStyleIdx="0" presStyleCnt="2"/>
      <dgm:spPr/>
    </dgm:pt>
    <dgm:pt modelId="{73A1E867-0B5F-4865-B353-84799FAC4991}" type="pres">
      <dgm:prSet presAssocID="{F7AAD46B-6F52-4450-A4E7-E9C6AB56C6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2A5A1A8-D61B-460B-8752-A17D4B45C779}" type="pres">
      <dgm:prSet presAssocID="{F7AAD46B-6F52-4450-A4E7-E9C6AB56C603}" presName="spaceRect" presStyleCnt="0"/>
      <dgm:spPr/>
    </dgm:pt>
    <dgm:pt modelId="{A8EC1082-1762-4FC1-A321-DFDA4F084929}" type="pres">
      <dgm:prSet presAssocID="{F7AAD46B-6F52-4450-A4E7-E9C6AB56C603}" presName="parTx" presStyleLbl="revTx" presStyleIdx="0" presStyleCnt="2">
        <dgm:presLayoutVars>
          <dgm:chMax val="0"/>
          <dgm:chPref val="0"/>
        </dgm:presLayoutVars>
      </dgm:prSet>
      <dgm:spPr/>
    </dgm:pt>
    <dgm:pt modelId="{40E231F5-0A0E-40DD-9A1F-78664E573A0D}" type="pres">
      <dgm:prSet presAssocID="{9DA67245-A1D5-43A2-9A54-53E73EEA2259}" presName="sibTrans" presStyleCnt="0"/>
      <dgm:spPr/>
    </dgm:pt>
    <dgm:pt modelId="{CF70A9E6-21C9-4107-B8F3-4827012FAD93}" type="pres">
      <dgm:prSet presAssocID="{EADAE198-B979-4AB3-B96D-5C06CF4F8BF5}" presName="compNode" presStyleCnt="0"/>
      <dgm:spPr/>
    </dgm:pt>
    <dgm:pt modelId="{DDD1FE5F-372A-448A-97FB-070B6A6DB6A4}" type="pres">
      <dgm:prSet presAssocID="{EADAE198-B979-4AB3-B96D-5C06CF4F8BF5}" presName="bgRect" presStyleLbl="bgShp" presStyleIdx="1" presStyleCnt="2"/>
      <dgm:spPr/>
    </dgm:pt>
    <dgm:pt modelId="{ADE81C46-3BD8-4B5E-AD8B-CD8A83B91FA7}" type="pres">
      <dgm:prSet presAssocID="{EADAE198-B979-4AB3-B96D-5C06CF4F8BF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C4161D0B-AC13-408C-A9BB-B255B2B18FF9}" type="pres">
      <dgm:prSet presAssocID="{EADAE198-B979-4AB3-B96D-5C06CF4F8BF5}" presName="spaceRect" presStyleCnt="0"/>
      <dgm:spPr/>
    </dgm:pt>
    <dgm:pt modelId="{445A5DFC-53D5-4085-9B5D-B768988BE186}" type="pres">
      <dgm:prSet presAssocID="{EADAE198-B979-4AB3-B96D-5C06CF4F8BF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A74B96D-F74D-45B9-A3A1-F4DB54F85C68}" type="presOf" srcId="{EADAE198-B979-4AB3-B96D-5C06CF4F8BF5}" destId="{445A5DFC-53D5-4085-9B5D-B768988BE186}" srcOrd="0" destOrd="0" presId="urn:microsoft.com/office/officeart/2018/2/layout/IconVerticalSolidList"/>
    <dgm:cxn modelId="{9E25EF97-D28A-4EE7-890F-7D29E608E8A1}" type="presOf" srcId="{F7AAD46B-6F52-4450-A4E7-E9C6AB56C603}" destId="{A8EC1082-1762-4FC1-A321-DFDA4F084929}" srcOrd="0" destOrd="0" presId="urn:microsoft.com/office/officeart/2018/2/layout/IconVerticalSolidList"/>
    <dgm:cxn modelId="{5F614A9A-C01A-4DCA-9251-1BD0638596E5}" srcId="{4D693FE0-4839-4CD3-8C6E-F6DE758ADA2F}" destId="{EADAE198-B979-4AB3-B96D-5C06CF4F8BF5}" srcOrd="1" destOrd="0" parTransId="{315679B2-0CAE-4EDB-833B-8D4A52803FF8}" sibTransId="{306DFAAF-2E23-4D7F-A55F-199CF020446C}"/>
    <dgm:cxn modelId="{EBF490A0-8E63-4C6F-BE0E-A6B3DDE10F4B}" srcId="{4D693FE0-4839-4CD3-8C6E-F6DE758ADA2F}" destId="{F7AAD46B-6F52-4450-A4E7-E9C6AB56C603}" srcOrd="0" destOrd="0" parTransId="{F0435C0C-D0C5-4095-8063-A4394FBCF22C}" sibTransId="{9DA67245-A1D5-43A2-9A54-53E73EEA2259}"/>
    <dgm:cxn modelId="{36B4F8FC-E89C-4724-9960-8BEA86102128}" type="presOf" srcId="{4D693FE0-4839-4CD3-8C6E-F6DE758ADA2F}" destId="{B0C224A8-F217-4C54-B0F8-6BC44B47E931}" srcOrd="0" destOrd="0" presId="urn:microsoft.com/office/officeart/2018/2/layout/IconVerticalSolidList"/>
    <dgm:cxn modelId="{9A42730A-285B-4E77-89FF-0DBBF1A6B7BF}" type="presParOf" srcId="{B0C224A8-F217-4C54-B0F8-6BC44B47E931}" destId="{F5BAD2BA-7647-4A53-91C2-7DB4DCE24184}" srcOrd="0" destOrd="0" presId="urn:microsoft.com/office/officeart/2018/2/layout/IconVerticalSolidList"/>
    <dgm:cxn modelId="{2876B29E-D048-4916-9B56-A0006E29A9F7}" type="presParOf" srcId="{F5BAD2BA-7647-4A53-91C2-7DB4DCE24184}" destId="{E21039B4-5D92-4569-AB5A-9D049C1CAA18}" srcOrd="0" destOrd="0" presId="urn:microsoft.com/office/officeart/2018/2/layout/IconVerticalSolidList"/>
    <dgm:cxn modelId="{87E77B13-7DCF-4534-A02B-002DEC54A894}" type="presParOf" srcId="{F5BAD2BA-7647-4A53-91C2-7DB4DCE24184}" destId="{73A1E867-0B5F-4865-B353-84799FAC4991}" srcOrd="1" destOrd="0" presId="urn:microsoft.com/office/officeart/2018/2/layout/IconVerticalSolidList"/>
    <dgm:cxn modelId="{9E02F669-DDD4-4FE6-8802-29EA24640826}" type="presParOf" srcId="{F5BAD2BA-7647-4A53-91C2-7DB4DCE24184}" destId="{E2A5A1A8-D61B-460B-8752-A17D4B45C779}" srcOrd="2" destOrd="0" presId="urn:microsoft.com/office/officeart/2018/2/layout/IconVerticalSolidList"/>
    <dgm:cxn modelId="{DF5B272A-8B1F-49DC-BC8A-3F6C790734FC}" type="presParOf" srcId="{F5BAD2BA-7647-4A53-91C2-7DB4DCE24184}" destId="{A8EC1082-1762-4FC1-A321-DFDA4F084929}" srcOrd="3" destOrd="0" presId="urn:microsoft.com/office/officeart/2018/2/layout/IconVerticalSolidList"/>
    <dgm:cxn modelId="{2A83065E-95B8-4E53-B1C5-F7AAE1B7DA0B}" type="presParOf" srcId="{B0C224A8-F217-4C54-B0F8-6BC44B47E931}" destId="{40E231F5-0A0E-40DD-9A1F-78664E573A0D}" srcOrd="1" destOrd="0" presId="urn:microsoft.com/office/officeart/2018/2/layout/IconVerticalSolidList"/>
    <dgm:cxn modelId="{AB0A8034-8158-4C93-8896-97540182ECD2}" type="presParOf" srcId="{B0C224A8-F217-4C54-B0F8-6BC44B47E931}" destId="{CF70A9E6-21C9-4107-B8F3-4827012FAD93}" srcOrd="2" destOrd="0" presId="urn:microsoft.com/office/officeart/2018/2/layout/IconVerticalSolidList"/>
    <dgm:cxn modelId="{1D8219B2-DF44-4A04-9DFA-1B307D453CAB}" type="presParOf" srcId="{CF70A9E6-21C9-4107-B8F3-4827012FAD93}" destId="{DDD1FE5F-372A-448A-97FB-070B6A6DB6A4}" srcOrd="0" destOrd="0" presId="urn:microsoft.com/office/officeart/2018/2/layout/IconVerticalSolidList"/>
    <dgm:cxn modelId="{BE072D75-2C15-4448-A4E5-A143F09FFA40}" type="presParOf" srcId="{CF70A9E6-21C9-4107-B8F3-4827012FAD93}" destId="{ADE81C46-3BD8-4B5E-AD8B-CD8A83B91FA7}" srcOrd="1" destOrd="0" presId="urn:microsoft.com/office/officeart/2018/2/layout/IconVerticalSolidList"/>
    <dgm:cxn modelId="{72ADF71B-DBE0-4EA8-BBFC-A81111D71E1A}" type="presParOf" srcId="{CF70A9E6-21C9-4107-B8F3-4827012FAD93}" destId="{C4161D0B-AC13-408C-A9BB-B255B2B18FF9}" srcOrd="2" destOrd="0" presId="urn:microsoft.com/office/officeart/2018/2/layout/IconVerticalSolidList"/>
    <dgm:cxn modelId="{830F7C8E-28AE-4513-86EA-6B43276456E4}" type="presParOf" srcId="{CF70A9E6-21C9-4107-B8F3-4827012FAD93}" destId="{445A5DFC-53D5-4085-9B5D-B768988BE1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40F509-5775-45DD-B4BA-E67F1226E6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3E309F-E9C1-472F-AA4E-E9E756F8FE07}">
      <dgm:prSet/>
      <dgm:spPr/>
      <dgm:t>
        <a:bodyPr/>
        <a:lstStyle/>
        <a:p>
          <a:r>
            <a:rPr lang="en-US" baseline="0"/>
            <a:t>Advantages: Adaptive learning, self-organization, real-time operation.</a:t>
          </a:r>
          <a:endParaRPr lang="en-US"/>
        </a:p>
      </dgm:t>
    </dgm:pt>
    <dgm:pt modelId="{D4E50036-FA3A-4BBB-AD18-3ED66E2CCEF5}" type="parTrans" cxnId="{0F1D737F-561C-481B-854C-8B05B5E12AEB}">
      <dgm:prSet/>
      <dgm:spPr/>
      <dgm:t>
        <a:bodyPr/>
        <a:lstStyle/>
        <a:p>
          <a:endParaRPr lang="en-US"/>
        </a:p>
      </dgm:t>
    </dgm:pt>
    <dgm:pt modelId="{89529865-F26E-4FAA-AC49-0F9A1F59F064}" type="sibTrans" cxnId="{0F1D737F-561C-481B-854C-8B05B5E12AEB}">
      <dgm:prSet/>
      <dgm:spPr/>
      <dgm:t>
        <a:bodyPr/>
        <a:lstStyle/>
        <a:p>
          <a:endParaRPr lang="en-US"/>
        </a:p>
      </dgm:t>
    </dgm:pt>
    <dgm:pt modelId="{E8B4A9A3-6DA0-4C23-BC9C-8BFC581D7679}">
      <dgm:prSet/>
      <dgm:spPr/>
      <dgm:t>
        <a:bodyPr/>
        <a:lstStyle/>
        <a:p>
          <a:r>
            <a:rPr lang="en-US" baseline="0"/>
            <a:t>ANN's ability to handle noisy and incomplete data.</a:t>
          </a:r>
          <a:endParaRPr lang="en-US"/>
        </a:p>
      </dgm:t>
    </dgm:pt>
    <dgm:pt modelId="{677CEE66-479A-43F9-9D7E-96D59BABD25D}" type="parTrans" cxnId="{BAADA403-8D48-45B7-AB37-E8EC1905936C}">
      <dgm:prSet/>
      <dgm:spPr/>
      <dgm:t>
        <a:bodyPr/>
        <a:lstStyle/>
        <a:p>
          <a:endParaRPr lang="en-US"/>
        </a:p>
      </dgm:t>
    </dgm:pt>
    <dgm:pt modelId="{805447BB-A3B4-4F73-A04E-35AAC106C61A}" type="sibTrans" cxnId="{BAADA403-8D48-45B7-AB37-E8EC1905936C}">
      <dgm:prSet/>
      <dgm:spPr/>
      <dgm:t>
        <a:bodyPr/>
        <a:lstStyle/>
        <a:p>
          <a:endParaRPr lang="en-US"/>
        </a:p>
      </dgm:t>
    </dgm:pt>
    <dgm:pt modelId="{197075BC-F24C-4BFF-9243-7589F98C51ED}" type="pres">
      <dgm:prSet presAssocID="{5840F509-5775-45DD-B4BA-E67F1226E66C}" presName="root" presStyleCnt="0">
        <dgm:presLayoutVars>
          <dgm:dir/>
          <dgm:resizeHandles val="exact"/>
        </dgm:presLayoutVars>
      </dgm:prSet>
      <dgm:spPr/>
    </dgm:pt>
    <dgm:pt modelId="{BD255A8E-5DA4-4270-9536-B69D5B369C09}" type="pres">
      <dgm:prSet presAssocID="{B13E309F-E9C1-472F-AA4E-E9E756F8FE07}" presName="compNode" presStyleCnt="0"/>
      <dgm:spPr/>
    </dgm:pt>
    <dgm:pt modelId="{8B3346C8-9855-46F3-B5E3-FB35B80FBE71}" type="pres">
      <dgm:prSet presAssocID="{B13E309F-E9C1-472F-AA4E-E9E756F8FE07}" presName="bgRect" presStyleLbl="bgShp" presStyleIdx="0" presStyleCnt="2"/>
      <dgm:spPr/>
    </dgm:pt>
    <dgm:pt modelId="{BA1B280A-74F6-460E-911F-9A0360ED020F}" type="pres">
      <dgm:prSet presAssocID="{B13E309F-E9C1-472F-AA4E-E9E756F8FE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5EBE6C9-9EB8-464C-A8B0-C94A8F238B5E}" type="pres">
      <dgm:prSet presAssocID="{B13E309F-E9C1-472F-AA4E-E9E756F8FE07}" presName="spaceRect" presStyleCnt="0"/>
      <dgm:spPr/>
    </dgm:pt>
    <dgm:pt modelId="{F3290536-B987-458A-B601-84928F6DA67D}" type="pres">
      <dgm:prSet presAssocID="{B13E309F-E9C1-472F-AA4E-E9E756F8FE07}" presName="parTx" presStyleLbl="revTx" presStyleIdx="0" presStyleCnt="2">
        <dgm:presLayoutVars>
          <dgm:chMax val="0"/>
          <dgm:chPref val="0"/>
        </dgm:presLayoutVars>
      </dgm:prSet>
      <dgm:spPr/>
    </dgm:pt>
    <dgm:pt modelId="{99F59A3D-4D87-4C10-BFC3-7083830C6B01}" type="pres">
      <dgm:prSet presAssocID="{89529865-F26E-4FAA-AC49-0F9A1F59F064}" presName="sibTrans" presStyleCnt="0"/>
      <dgm:spPr/>
    </dgm:pt>
    <dgm:pt modelId="{AD8AC09B-52E9-49ED-A349-77B93F816139}" type="pres">
      <dgm:prSet presAssocID="{E8B4A9A3-6DA0-4C23-BC9C-8BFC581D7679}" presName="compNode" presStyleCnt="0"/>
      <dgm:spPr/>
    </dgm:pt>
    <dgm:pt modelId="{E678EDDB-2E5E-468F-AC22-E68E79B89AFC}" type="pres">
      <dgm:prSet presAssocID="{E8B4A9A3-6DA0-4C23-BC9C-8BFC581D7679}" presName="bgRect" presStyleLbl="bgShp" presStyleIdx="1" presStyleCnt="2"/>
      <dgm:spPr/>
    </dgm:pt>
    <dgm:pt modelId="{D5986BFF-8718-47F0-A577-C9CC676B3A54}" type="pres">
      <dgm:prSet presAssocID="{E8B4A9A3-6DA0-4C23-BC9C-8BFC581D767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727DDA3E-C0D8-4453-A6EB-E156506F8D79}" type="pres">
      <dgm:prSet presAssocID="{E8B4A9A3-6DA0-4C23-BC9C-8BFC581D7679}" presName="spaceRect" presStyleCnt="0"/>
      <dgm:spPr/>
    </dgm:pt>
    <dgm:pt modelId="{8E91C3F0-D689-44FC-83E0-4A398D784A8E}" type="pres">
      <dgm:prSet presAssocID="{E8B4A9A3-6DA0-4C23-BC9C-8BFC581D767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AADA403-8D48-45B7-AB37-E8EC1905936C}" srcId="{5840F509-5775-45DD-B4BA-E67F1226E66C}" destId="{E8B4A9A3-6DA0-4C23-BC9C-8BFC581D7679}" srcOrd="1" destOrd="0" parTransId="{677CEE66-479A-43F9-9D7E-96D59BABD25D}" sibTransId="{805447BB-A3B4-4F73-A04E-35AAC106C61A}"/>
    <dgm:cxn modelId="{22E1093A-A2AF-4B9E-9751-BF90EC16C0EB}" type="presOf" srcId="{E8B4A9A3-6DA0-4C23-BC9C-8BFC581D7679}" destId="{8E91C3F0-D689-44FC-83E0-4A398D784A8E}" srcOrd="0" destOrd="0" presId="urn:microsoft.com/office/officeart/2018/2/layout/IconVerticalSolidList"/>
    <dgm:cxn modelId="{D5726A44-201D-4B9D-8780-A774CF831ED0}" type="presOf" srcId="{5840F509-5775-45DD-B4BA-E67F1226E66C}" destId="{197075BC-F24C-4BFF-9243-7589F98C51ED}" srcOrd="0" destOrd="0" presId="urn:microsoft.com/office/officeart/2018/2/layout/IconVerticalSolidList"/>
    <dgm:cxn modelId="{E1E98F4B-56AE-4E56-94B4-6238449A3896}" type="presOf" srcId="{B13E309F-E9C1-472F-AA4E-E9E756F8FE07}" destId="{F3290536-B987-458A-B601-84928F6DA67D}" srcOrd="0" destOrd="0" presId="urn:microsoft.com/office/officeart/2018/2/layout/IconVerticalSolidList"/>
    <dgm:cxn modelId="{0F1D737F-561C-481B-854C-8B05B5E12AEB}" srcId="{5840F509-5775-45DD-B4BA-E67F1226E66C}" destId="{B13E309F-E9C1-472F-AA4E-E9E756F8FE07}" srcOrd="0" destOrd="0" parTransId="{D4E50036-FA3A-4BBB-AD18-3ED66E2CCEF5}" sibTransId="{89529865-F26E-4FAA-AC49-0F9A1F59F064}"/>
    <dgm:cxn modelId="{FBB6723C-1543-42AD-BDAE-D5C107044748}" type="presParOf" srcId="{197075BC-F24C-4BFF-9243-7589F98C51ED}" destId="{BD255A8E-5DA4-4270-9536-B69D5B369C09}" srcOrd="0" destOrd="0" presId="urn:microsoft.com/office/officeart/2018/2/layout/IconVerticalSolidList"/>
    <dgm:cxn modelId="{0177D926-7EB7-4F86-A564-B7F5B817B2AE}" type="presParOf" srcId="{BD255A8E-5DA4-4270-9536-B69D5B369C09}" destId="{8B3346C8-9855-46F3-B5E3-FB35B80FBE71}" srcOrd="0" destOrd="0" presId="urn:microsoft.com/office/officeart/2018/2/layout/IconVerticalSolidList"/>
    <dgm:cxn modelId="{5A51CC97-DBA0-4679-83E3-F1102B66BD9E}" type="presParOf" srcId="{BD255A8E-5DA4-4270-9536-B69D5B369C09}" destId="{BA1B280A-74F6-460E-911F-9A0360ED020F}" srcOrd="1" destOrd="0" presId="urn:microsoft.com/office/officeart/2018/2/layout/IconVerticalSolidList"/>
    <dgm:cxn modelId="{7B22DAFB-2C84-49FE-9961-EED2B516CB28}" type="presParOf" srcId="{BD255A8E-5DA4-4270-9536-B69D5B369C09}" destId="{95EBE6C9-9EB8-464C-A8B0-C94A8F238B5E}" srcOrd="2" destOrd="0" presId="urn:microsoft.com/office/officeart/2018/2/layout/IconVerticalSolidList"/>
    <dgm:cxn modelId="{5611D9CF-0997-4A0F-B0F6-902470A286C7}" type="presParOf" srcId="{BD255A8E-5DA4-4270-9536-B69D5B369C09}" destId="{F3290536-B987-458A-B601-84928F6DA67D}" srcOrd="3" destOrd="0" presId="urn:microsoft.com/office/officeart/2018/2/layout/IconVerticalSolidList"/>
    <dgm:cxn modelId="{F156279C-2542-4C2B-AB2F-BCE24D85045F}" type="presParOf" srcId="{197075BC-F24C-4BFF-9243-7589F98C51ED}" destId="{99F59A3D-4D87-4C10-BFC3-7083830C6B01}" srcOrd="1" destOrd="0" presId="urn:microsoft.com/office/officeart/2018/2/layout/IconVerticalSolidList"/>
    <dgm:cxn modelId="{A2B13077-2AF8-400B-8C44-8313028F1182}" type="presParOf" srcId="{197075BC-F24C-4BFF-9243-7589F98C51ED}" destId="{AD8AC09B-52E9-49ED-A349-77B93F816139}" srcOrd="2" destOrd="0" presId="urn:microsoft.com/office/officeart/2018/2/layout/IconVerticalSolidList"/>
    <dgm:cxn modelId="{5690C4B8-3AFD-4756-ACE8-7D951F5E8859}" type="presParOf" srcId="{AD8AC09B-52E9-49ED-A349-77B93F816139}" destId="{E678EDDB-2E5E-468F-AC22-E68E79B89AFC}" srcOrd="0" destOrd="0" presId="urn:microsoft.com/office/officeart/2018/2/layout/IconVerticalSolidList"/>
    <dgm:cxn modelId="{37E35B47-9546-4173-BEC0-4AEEDC7497B4}" type="presParOf" srcId="{AD8AC09B-52E9-49ED-A349-77B93F816139}" destId="{D5986BFF-8718-47F0-A577-C9CC676B3A54}" srcOrd="1" destOrd="0" presId="urn:microsoft.com/office/officeart/2018/2/layout/IconVerticalSolidList"/>
    <dgm:cxn modelId="{ADEFE5FF-D8F8-4179-BDA4-95E6046F87C0}" type="presParOf" srcId="{AD8AC09B-52E9-49ED-A349-77B93F816139}" destId="{727DDA3E-C0D8-4453-A6EB-E156506F8D79}" srcOrd="2" destOrd="0" presId="urn:microsoft.com/office/officeart/2018/2/layout/IconVerticalSolidList"/>
    <dgm:cxn modelId="{46986240-2634-44E8-A237-C31D5BE10720}" type="presParOf" srcId="{AD8AC09B-52E9-49ED-A349-77B93F816139}" destId="{8E91C3F0-D689-44FC-83E0-4A398D784A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24944-ADD2-445E-94E5-D4C1B0FE22A7}">
      <dsp:nvSpPr>
        <dsp:cNvPr id="0" name=""/>
        <dsp:cNvSpPr/>
      </dsp:nvSpPr>
      <dsp:spPr>
        <a:xfrm>
          <a:off x="1049404" y="553846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87BE4-8D7C-4A58-BE5F-BFEDC6532A8B}">
      <dsp:nvSpPr>
        <dsp:cNvPr id="0" name=""/>
        <dsp:cNvSpPr/>
      </dsp:nvSpPr>
      <dsp:spPr>
        <a:xfrm>
          <a:off x="34654" y="2634578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Conventional computers require specific instructions to solve problems.</a:t>
          </a:r>
          <a:endParaRPr lang="en-US" sz="1700" kern="1200"/>
        </a:p>
      </dsp:txBody>
      <dsp:txXfrm>
        <a:off x="34654" y="2634578"/>
        <a:ext cx="3690000" cy="720000"/>
      </dsp:txXfrm>
    </dsp:sp>
    <dsp:sp modelId="{B6C7307A-897D-495F-8951-C7AB01D15E3D}">
      <dsp:nvSpPr>
        <dsp:cNvPr id="0" name=""/>
        <dsp:cNvSpPr/>
      </dsp:nvSpPr>
      <dsp:spPr>
        <a:xfrm>
          <a:off x="5385154" y="553846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BE42C-F2D9-47FE-8739-35DD1EC68FDA}">
      <dsp:nvSpPr>
        <dsp:cNvPr id="0" name=""/>
        <dsp:cNvSpPr/>
      </dsp:nvSpPr>
      <dsp:spPr>
        <a:xfrm>
          <a:off x="4370404" y="2634578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Lack flexibility and adaptability in handling new, unseen data.</a:t>
          </a:r>
          <a:endParaRPr lang="en-US" sz="1700" kern="1200"/>
        </a:p>
      </dsp:txBody>
      <dsp:txXfrm>
        <a:off x="4370404" y="2634578"/>
        <a:ext cx="369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D900-4016-414F-AE30-45D9A8FBB0F0}">
      <dsp:nvSpPr>
        <dsp:cNvPr id="0" name=""/>
        <dsp:cNvSpPr/>
      </dsp:nvSpPr>
      <dsp:spPr>
        <a:xfrm>
          <a:off x="1049404" y="553846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BA4EB-776B-431A-B81D-B92FC344F24F}">
      <dsp:nvSpPr>
        <dsp:cNvPr id="0" name=""/>
        <dsp:cNvSpPr/>
      </dsp:nvSpPr>
      <dsp:spPr>
        <a:xfrm>
          <a:off x="34654" y="2634578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Challenges in dealing with complex, high-dimensional data.</a:t>
          </a:r>
          <a:endParaRPr lang="en-US" sz="2100" kern="1200"/>
        </a:p>
      </dsp:txBody>
      <dsp:txXfrm>
        <a:off x="34654" y="2634578"/>
        <a:ext cx="3690000" cy="720000"/>
      </dsp:txXfrm>
    </dsp:sp>
    <dsp:sp modelId="{3888A0F5-FD6E-4981-8ED2-0C1F62ACB2DD}">
      <dsp:nvSpPr>
        <dsp:cNvPr id="0" name=""/>
        <dsp:cNvSpPr/>
      </dsp:nvSpPr>
      <dsp:spPr>
        <a:xfrm>
          <a:off x="5385154" y="553846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04419-0453-4D79-9789-20124DDAA513}">
      <dsp:nvSpPr>
        <dsp:cNvPr id="0" name=""/>
        <dsp:cNvSpPr/>
      </dsp:nvSpPr>
      <dsp:spPr>
        <a:xfrm>
          <a:off x="4370404" y="2634578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Need for systems that can learn from data and improve over time.</a:t>
          </a:r>
          <a:endParaRPr lang="en-US" sz="2100" kern="1200"/>
        </a:p>
      </dsp:txBody>
      <dsp:txXfrm>
        <a:off x="4370404" y="2634578"/>
        <a:ext cx="369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B68F3-7961-4D06-8CA2-5C2F558608D9}">
      <dsp:nvSpPr>
        <dsp:cNvPr id="0" name=""/>
        <dsp:cNvSpPr/>
      </dsp:nvSpPr>
      <dsp:spPr>
        <a:xfrm>
          <a:off x="0" y="0"/>
          <a:ext cx="6880800" cy="17587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Historical development of Artificial Neural Networks.</a:t>
          </a:r>
          <a:endParaRPr lang="en-US" sz="2800" kern="1200"/>
        </a:p>
      </dsp:txBody>
      <dsp:txXfrm>
        <a:off x="51513" y="51513"/>
        <a:ext cx="5062952" cy="1655765"/>
      </dsp:txXfrm>
    </dsp:sp>
    <dsp:sp modelId="{BB22ED0E-92FF-4393-B29E-4D0D2339079F}">
      <dsp:nvSpPr>
        <dsp:cNvPr id="0" name=""/>
        <dsp:cNvSpPr/>
      </dsp:nvSpPr>
      <dsp:spPr>
        <a:xfrm>
          <a:off x="1214258" y="2149633"/>
          <a:ext cx="6880800" cy="17587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hueOff val="3599988"/>
                <a:satOff val="-1850"/>
                <a:lumOff val="-4706"/>
                <a:alphaOff val="0"/>
                <a:shade val="88000"/>
                <a:lumMod val="88000"/>
              </a:schemeClr>
              <a:schemeClr val="accent2">
                <a:hueOff val="3599988"/>
                <a:satOff val="-1850"/>
                <a:lumOff val="-4706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Key contributions by researchers such as Warren McCulloch and Walter Pitts.</a:t>
          </a:r>
          <a:endParaRPr lang="en-US" sz="2800" kern="1200"/>
        </a:p>
      </dsp:txBody>
      <dsp:txXfrm>
        <a:off x="1265771" y="2201146"/>
        <a:ext cx="4420300" cy="1655765"/>
      </dsp:txXfrm>
    </dsp:sp>
    <dsp:sp modelId="{D6BDA8EA-0148-4AB6-B63D-91DE5E036B07}">
      <dsp:nvSpPr>
        <dsp:cNvPr id="0" name=""/>
        <dsp:cNvSpPr/>
      </dsp:nvSpPr>
      <dsp:spPr>
        <a:xfrm>
          <a:off x="5737585" y="1382605"/>
          <a:ext cx="1143214" cy="1143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994808" y="1382605"/>
        <a:ext cx="628768" cy="8602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039B4-5D92-4569-AB5A-9D049C1CAA18}">
      <dsp:nvSpPr>
        <dsp:cNvPr id="0" name=""/>
        <dsp:cNvSpPr/>
      </dsp:nvSpPr>
      <dsp:spPr>
        <a:xfrm>
          <a:off x="0" y="635119"/>
          <a:ext cx="8095059" cy="11725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1E867-0B5F-4865-B353-84799FAC4991}">
      <dsp:nvSpPr>
        <dsp:cNvPr id="0" name=""/>
        <dsp:cNvSpPr/>
      </dsp:nvSpPr>
      <dsp:spPr>
        <a:xfrm>
          <a:off x="354689" y="898937"/>
          <a:ext cx="644890" cy="644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C1082-1762-4FC1-A321-DFDA4F084929}">
      <dsp:nvSpPr>
        <dsp:cNvPr id="0" name=""/>
        <dsp:cNvSpPr/>
      </dsp:nvSpPr>
      <dsp:spPr>
        <a:xfrm>
          <a:off x="1354269" y="635119"/>
          <a:ext cx="6740789" cy="1172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92" tIns="124092" rIns="124092" bIns="12409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• Development of training methodologies: Supervised and Unsupervised learning.</a:t>
          </a:r>
          <a:endParaRPr lang="en-US" sz="2500" kern="1200"/>
        </a:p>
      </dsp:txBody>
      <dsp:txXfrm>
        <a:off x="1354269" y="635119"/>
        <a:ext cx="6740789" cy="1172527"/>
      </dsp:txXfrm>
    </dsp:sp>
    <dsp:sp modelId="{DDD1FE5F-372A-448A-97FB-070B6A6DB6A4}">
      <dsp:nvSpPr>
        <dsp:cNvPr id="0" name=""/>
        <dsp:cNvSpPr/>
      </dsp:nvSpPr>
      <dsp:spPr>
        <a:xfrm>
          <a:off x="0" y="2100778"/>
          <a:ext cx="8095059" cy="11725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81C46-3BD8-4B5E-AD8B-CD8A83B91FA7}">
      <dsp:nvSpPr>
        <dsp:cNvPr id="0" name=""/>
        <dsp:cNvSpPr/>
      </dsp:nvSpPr>
      <dsp:spPr>
        <a:xfrm>
          <a:off x="354689" y="2364597"/>
          <a:ext cx="644890" cy="644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A5DFC-53D5-4085-9B5D-B768988BE186}">
      <dsp:nvSpPr>
        <dsp:cNvPr id="0" name=""/>
        <dsp:cNvSpPr/>
      </dsp:nvSpPr>
      <dsp:spPr>
        <a:xfrm>
          <a:off x="1354269" y="2100778"/>
          <a:ext cx="6740789" cy="1172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92" tIns="124092" rIns="124092" bIns="12409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• Applications in real-time systems like speech recognition and image analysis.</a:t>
          </a:r>
          <a:endParaRPr lang="en-US" sz="2500" kern="1200"/>
        </a:p>
      </dsp:txBody>
      <dsp:txXfrm>
        <a:off x="1354269" y="2100778"/>
        <a:ext cx="6740789" cy="11725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346C8-9855-46F3-B5E3-FB35B80FBE71}">
      <dsp:nvSpPr>
        <dsp:cNvPr id="0" name=""/>
        <dsp:cNvSpPr/>
      </dsp:nvSpPr>
      <dsp:spPr>
        <a:xfrm>
          <a:off x="0" y="635119"/>
          <a:ext cx="8095059" cy="11725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B280A-74F6-460E-911F-9A0360ED020F}">
      <dsp:nvSpPr>
        <dsp:cNvPr id="0" name=""/>
        <dsp:cNvSpPr/>
      </dsp:nvSpPr>
      <dsp:spPr>
        <a:xfrm>
          <a:off x="354689" y="898937"/>
          <a:ext cx="644890" cy="644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90536-B987-458A-B601-84928F6DA67D}">
      <dsp:nvSpPr>
        <dsp:cNvPr id="0" name=""/>
        <dsp:cNvSpPr/>
      </dsp:nvSpPr>
      <dsp:spPr>
        <a:xfrm>
          <a:off x="1354269" y="635119"/>
          <a:ext cx="6740789" cy="1172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92" tIns="124092" rIns="124092" bIns="12409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Advantages: Adaptive learning, self-organization, real-time operation.</a:t>
          </a:r>
          <a:endParaRPr lang="en-US" sz="2500" kern="1200"/>
        </a:p>
      </dsp:txBody>
      <dsp:txXfrm>
        <a:off x="1354269" y="635119"/>
        <a:ext cx="6740789" cy="1172527"/>
      </dsp:txXfrm>
    </dsp:sp>
    <dsp:sp modelId="{E678EDDB-2E5E-468F-AC22-E68E79B89AFC}">
      <dsp:nvSpPr>
        <dsp:cNvPr id="0" name=""/>
        <dsp:cNvSpPr/>
      </dsp:nvSpPr>
      <dsp:spPr>
        <a:xfrm>
          <a:off x="0" y="2100778"/>
          <a:ext cx="8095059" cy="11725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86BFF-8718-47F0-A577-C9CC676B3A54}">
      <dsp:nvSpPr>
        <dsp:cNvPr id="0" name=""/>
        <dsp:cNvSpPr/>
      </dsp:nvSpPr>
      <dsp:spPr>
        <a:xfrm>
          <a:off x="354689" y="2364597"/>
          <a:ext cx="644890" cy="644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1C3F0-D689-44FC-83E0-4A398D784A8E}">
      <dsp:nvSpPr>
        <dsp:cNvPr id="0" name=""/>
        <dsp:cNvSpPr/>
      </dsp:nvSpPr>
      <dsp:spPr>
        <a:xfrm>
          <a:off x="1354269" y="2100778"/>
          <a:ext cx="6740789" cy="1172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92" tIns="124092" rIns="124092" bIns="12409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ANN's ability to handle noisy and incomplete data.</a:t>
          </a:r>
          <a:endParaRPr lang="en-US" sz="2500" kern="1200"/>
        </a:p>
      </dsp:txBody>
      <dsp:txXfrm>
        <a:off x="1354269" y="2100778"/>
        <a:ext cx="6740789" cy="1172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064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2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8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743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48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8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4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99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64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4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4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5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uron system in yellow and light blue">
            <a:extLst>
              <a:ext uri="{FF2B5EF4-FFF2-40B4-BE49-F238E27FC236}">
                <a16:creationId xmlns:a16="http://schemas.microsoft.com/office/drawing/2014/main" id="{360D2904-B09C-CD0C-2928-E5A091018B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2" r="4489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F37E64-678E-4AAC-82EB-281D0E37B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40505"/>
            <a:ext cx="6924174" cy="241668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802" y="3593432"/>
            <a:ext cx="5826055" cy="119513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Overview of Artificial Neural Networks</a:t>
            </a:r>
          </a:p>
        </p:txBody>
      </p:sp>
      <p:sp>
        <p:nvSpPr>
          <p:cNvPr id="11" name="5-Point Star 12">
            <a:extLst>
              <a:ext uri="{FF2B5EF4-FFF2-40B4-BE49-F238E27FC236}">
                <a16:creationId xmlns:a16="http://schemas.microsoft.com/office/drawing/2014/main" id="{3F315017-1C57-42D9-9FFB-A9CFD97F9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692" y="3874678"/>
            <a:ext cx="591206" cy="730476"/>
          </a:xfrm>
          <a:prstGeom prst="star5">
            <a:avLst>
              <a:gd name="adj" fmla="val 25889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16A07-5A0A-2241-C1B6-325AFDB42F95}"/>
              </a:ext>
            </a:extLst>
          </p:cNvPr>
          <p:cNvSpPr txBox="1"/>
          <p:nvPr/>
        </p:nvSpPr>
        <p:spPr>
          <a:xfrm>
            <a:off x="6745857" y="5923479"/>
            <a:ext cx="3324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Bhavani Prasad N</a:t>
            </a:r>
          </a:p>
          <a:p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700757055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01" y="685800"/>
            <a:ext cx="4327411" cy="1151965"/>
          </a:xfrm>
        </p:spPr>
        <p:txBody>
          <a:bodyPr>
            <a:normAutofit/>
          </a:bodyPr>
          <a:lstStyle/>
          <a:p>
            <a:r>
              <a:rPr dirty="0"/>
              <a:t>Results</a:t>
            </a:r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A8DF4AFE-200A-5D3F-390E-B82B8801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917" r="26746" b="2"/>
          <a:stretch/>
        </p:blipFill>
        <p:spPr>
          <a:xfrm>
            <a:off x="303169" y="10"/>
            <a:ext cx="3332988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066" y="2142066"/>
            <a:ext cx="4331946" cy="3232519"/>
          </a:xfrm>
        </p:spPr>
        <p:txBody>
          <a:bodyPr>
            <a:normAutofit/>
          </a:bodyPr>
          <a:lstStyle/>
          <a:p>
            <a:r>
              <a:rPr dirty="0"/>
              <a:t> Success of ANN in various applications.</a:t>
            </a:r>
          </a:p>
          <a:p>
            <a:r>
              <a:rPr dirty="0"/>
              <a:t>Examples: speech recognition, image analysis, and predictive analytics.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01" y="685800"/>
            <a:ext cx="4327411" cy="1151965"/>
          </a:xfrm>
        </p:spPr>
        <p:txBody>
          <a:bodyPr>
            <a:normAutofit/>
          </a:bodyPr>
          <a:lstStyle/>
          <a:p>
            <a:r>
              <a:rPr dirty="0"/>
              <a:t>Results</a:t>
            </a:r>
          </a:p>
        </p:txBody>
      </p:sp>
      <p:pic>
        <p:nvPicPr>
          <p:cNvPr id="5" name="Picture 4" descr="Arrows pointing right while one points left">
            <a:extLst>
              <a:ext uri="{FF2B5EF4-FFF2-40B4-BE49-F238E27FC236}">
                <a16:creationId xmlns:a16="http://schemas.microsoft.com/office/drawing/2014/main" id="{70C52D43-CDE5-4752-896C-28224FAC0F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751" r="21285" b="-1"/>
          <a:stretch/>
        </p:blipFill>
        <p:spPr>
          <a:xfrm>
            <a:off x="303169" y="10"/>
            <a:ext cx="3332988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066" y="2142066"/>
            <a:ext cx="4331946" cy="3232519"/>
          </a:xfrm>
        </p:spPr>
        <p:txBody>
          <a:bodyPr>
            <a:normAutofit/>
          </a:bodyPr>
          <a:lstStyle/>
          <a:p>
            <a:r>
              <a:rPr dirty="0"/>
              <a:t>Comparison with conventional computing techniques.</a:t>
            </a:r>
          </a:p>
          <a:p>
            <a:r>
              <a:rPr dirty="0"/>
              <a:t>Advantages of adaptability and fault tolerance in ANN.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8E665F-010A-4CF3-9B64-5888D0D7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85800"/>
            <a:ext cx="8094627" cy="1151965"/>
          </a:xfrm>
        </p:spPr>
        <p:txBody>
          <a:bodyPr>
            <a:normAutofit/>
          </a:bodyPr>
          <a:lstStyle/>
          <a:p>
            <a:r>
              <a:rPr dirty="0"/>
              <a:t>Critical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606467-C894-B68D-0554-5E45B08F5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15469"/>
              </p:ext>
            </p:extLst>
          </p:nvPr>
        </p:nvGraphicFramePr>
        <p:xfrm>
          <a:off x="514350" y="2063750"/>
          <a:ext cx="8095059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85800"/>
            <a:ext cx="4797867" cy="1151965"/>
          </a:xfrm>
        </p:spPr>
        <p:txBody>
          <a:bodyPr>
            <a:normAutofit/>
          </a:bodyPr>
          <a:lstStyle/>
          <a:p>
            <a:r>
              <a:rPr dirty="0"/>
              <a:t>Critical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076423"/>
            <a:ext cx="4797867" cy="3288739"/>
          </a:xfrm>
        </p:spPr>
        <p:txBody>
          <a:bodyPr>
            <a:normAutofit/>
          </a:bodyPr>
          <a:lstStyle/>
          <a:p>
            <a:r>
              <a:rPr dirty="0"/>
              <a:t>Disadvantages: Unpredictability, need for extensive training data.</a:t>
            </a:r>
          </a:p>
          <a:p>
            <a:r>
              <a:rPr dirty="0"/>
              <a:t>Comparison with traditional algorithmic approaches.</a:t>
            </a:r>
          </a:p>
        </p:txBody>
      </p:sp>
      <p:pic>
        <p:nvPicPr>
          <p:cNvPr id="5" name="Picture 4" descr="A digital balance scale using circles">
            <a:extLst>
              <a:ext uri="{FF2B5EF4-FFF2-40B4-BE49-F238E27FC236}">
                <a16:creationId xmlns:a16="http://schemas.microsoft.com/office/drawing/2014/main" id="{D195D029-F5F9-4B39-C53B-E1FC498D4C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892" r="32272" b="-2"/>
          <a:stretch/>
        </p:blipFill>
        <p:spPr>
          <a:xfrm>
            <a:off x="5676093" y="10"/>
            <a:ext cx="2877356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4421" y="685800"/>
            <a:ext cx="3677591" cy="1151965"/>
          </a:xfrm>
        </p:spPr>
        <p:txBody>
          <a:bodyPr>
            <a:normAutofit/>
          </a:bodyPr>
          <a:lstStyle/>
          <a:p>
            <a:r>
              <a:t>References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AF5929A5-4A10-2101-A4AD-A632E01E9D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779" r="15350"/>
          <a:stretch/>
        </p:blipFill>
        <p:spPr>
          <a:xfrm>
            <a:off x="303169" y="10"/>
            <a:ext cx="3984498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566" y="2142066"/>
            <a:ext cx="3681445" cy="3232519"/>
          </a:xfrm>
        </p:spPr>
        <p:txBody>
          <a:bodyPr>
            <a:normAutofit/>
          </a:bodyPr>
          <a:lstStyle/>
          <a:p>
            <a:r>
              <a:rPr dirty="0" err="1"/>
              <a:t>Maind</a:t>
            </a:r>
            <a:r>
              <a:rPr dirty="0"/>
              <a:t>, S. B., &amp; </a:t>
            </a:r>
            <a:r>
              <a:rPr dirty="0" err="1"/>
              <a:t>Wankar</a:t>
            </a:r>
            <a:r>
              <a:rPr dirty="0"/>
              <a:t>, P. (2014). Research Paper on Basic of Artificial Neural Network. International Journal on Recent and Innovation Trends in Computing and Communication, 2(1), 96-100.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01" y="685800"/>
            <a:ext cx="4327411" cy="1151965"/>
          </a:xfrm>
        </p:spPr>
        <p:txBody>
          <a:bodyPr>
            <a:normAutofit/>
          </a:bodyPr>
          <a:lstStyle/>
          <a:p>
            <a:r>
              <a:rPr dirty="0"/>
              <a:t>Motivation </a:t>
            </a:r>
          </a:p>
        </p:txBody>
      </p:sp>
      <p:pic>
        <p:nvPicPr>
          <p:cNvPr id="5" name="Picture 4" descr="Brain made out of yellow balls">
            <a:extLst>
              <a:ext uri="{FF2B5EF4-FFF2-40B4-BE49-F238E27FC236}">
                <a16:creationId xmlns:a16="http://schemas.microsoft.com/office/drawing/2014/main" id="{DADBE3E1-7189-AF28-C4EF-3C77E20DDD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866" r="27126" b="-1"/>
          <a:stretch/>
        </p:blipFill>
        <p:spPr>
          <a:xfrm>
            <a:off x="303169" y="10"/>
            <a:ext cx="3332988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066" y="2142066"/>
            <a:ext cx="4331946" cy="3232519"/>
          </a:xfrm>
        </p:spPr>
        <p:txBody>
          <a:bodyPr>
            <a:normAutofit/>
          </a:bodyPr>
          <a:lstStyle/>
          <a:p>
            <a:r>
              <a:rPr dirty="0"/>
              <a:t> Inspired by the biological nervous systems.</a:t>
            </a:r>
          </a:p>
          <a:p>
            <a:r>
              <a:rPr dirty="0"/>
              <a:t>Key to solving complex problems and recognizing patterns.</a:t>
            </a:r>
          </a:p>
          <a:p>
            <a:r>
              <a:rPr dirty="0"/>
              <a:t>Artificial Neural Networks (ANNs) mimic the brain's ability to learn and adapt.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C7827FB-B370-4007-83D5-E83AD3D2C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98C6BA4E-FC96-0AF3-67D6-73948930D9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18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85800"/>
            <a:ext cx="7434909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11" name="5-Point Star 12">
            <a:extLst>
              <a:ext uri="{FF2B5EF4-FFF2-40B4-BE49-F238E27FC236}">
                <a16:creationId xmlns:a16="http://schemas.microsoft.com/office/drawing/2014/main" id="{51E038FF-4E72-4714-B9E9-B0AC148C7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6857" y="261324"/>
            <a:ext cx="703298" cy="868975"/>
          </a:xfrm>
          <a:prstGeom prst="star5">
            <a:avLst>
              <a:gd name="adj" fmla="val 25889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063396"/>
            <a:ext cx="7796030" cy="3311189"/>
          </a:xfrm>
        </p:spPr>
        <p:txBody>
          <a:bodyPr>
            <a:normAutofit/>
          </a:bodyPr>
          <a:lstStyle/>
          <a:p>
            <a:r>
              <a:rPr dirty="0"/>
              <a:t>Importance in various fields such as healthcare, finance, and technology.</a:t>
            </a:r>
          </a:p>
          <a:p>
            <a:r>
              <a:rPr dirty="0"/>
              <a:t> Growing interest and research in developing more efficient ANN models.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4DAAB9-1F6E-44A6-8EBD-11AA857B2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85800"/>
            <a:ext cx="8094627" cy="1151965"/>
          </a:xfrm>
        </p:spPr>
        <p:txBody>
          <a:bodyPr>
            <a:normAutofit/>
          </a:bodyPr>
          <a:lstStyle/>
          <a:p>
            <a:r>
              <a:rPr dirty="0"/>
              <a:t>Problem Statement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376110-8865-3FEB-6D77-4D6ADEBC5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127687"/>
              </p:ext>
            </p:extLst>
          </p:nvPr>
        </p:nvGraphicFramePr>
        <p:xfrm>
          <a:off x="514350" y="2063750"/>
          <a:ext cx="8095059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8E665F-010A-4CF3-9B64-5888D0D7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85800"/>
            <a:ext cx="8094627" cy="1151965"/>
          </a:xfrm>
        </p:spPr>
        <p:txBody>
          <a:bodyPr>
            <a:normAutofit/>
          </a:bodyPr>
          <a:lstStyle/>
          <a:p>
            <a:r>
              <a:rPr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152BDF-9A79-FAB1-DF1A-2A09A1203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566526"/>
              </p:ext>
            </p:extLst>
          </p:nvPr>
        </p:nvGraphicFramePr>
        <p:xfrm>
          <a:off x="514350" y="2063750"/>
          <a:ext cx="8095059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C7827FB-B370-4007-83D5-E83AD3D2C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C120595A-B18C-EA4E-7DAD-7FB94021EE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85800"/>
            <a:ext cx="7434909" cy="11519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11" name="5-Point Star 12">
            <a:extLst>
              <a:ext uri="{FF2B5EF4-FFF2-40B4-BE49-F238E27FC236}">
                <a16:creationId xmlns:a16="http://schemas.microsoft.com/office/drawing/2014/main" id="{51E038FF-4E72-4714-B9E9-B0AC148C7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6857" y="261324"/>
            <a:ext cx="703298" cy="868975"/>
          </a:xfrm>
          <a:prstGeom prst="star5">
            <a:avLst>
              <a:gd name="adj" fmla="val 25889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063396"/>
            <a:ext cx="7796030" cy="3311189"/>
          </a:xfrm>
        </p:spPr>
        <p:txBody>
          <a:bodyPr>
            <a:normAutofit/>
          </a:bodyPr>
          <a:lstStyle/>
          <a:p>
            <a:r>
              <a:rPr dirty="0"/>
              <a:t>Provide an overview of Artificial Neural Networks (ANN).</a:t>
            </a:r>
          </a:p>
          <a:p>
            <a:r>
              <a:rPr dirty="0"/>
              <a:t>Explain the basic working principles of ANN.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C7827FB-B370-4007-83D5-E83AD3D2C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B5BCF16A-6089-8DAE-A21B-A02522A50E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18666" r="2" b="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85800"/>
            <a:ext cx="7434909" cy="11519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11" name="5-Point Star 12">
            <a:extLst>
              <a:ext uri="{FF2B5EF4-FFF2-40B4-BE49-F238E27FC236}">
                <a16:creationId xmlns:a16="http://schemas.microsoft.com/office/drawing/2014/main" id="{51E038FF-4E72-4714-B9E9-B0AC148C7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6857" y="261324"/>
            <a:ext cx="703298" cy="868975"/>
          </a:xfrm>
          <a:prstGeom prst="star5">
            <a:avLst>
              <a:gd name="adj" fmla="val 25889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063396"/>
            <a:ext cx="7796030" cy="3311189"/>
          </a:xfrm>
        </p:spPr>
        <p:txBody>
          <a:bodyPr>
            <a:normAutofit/>
          </a:bodyPr>
          <a:lstStyle/>
          <a:p>
            <a:r>
              <a:rPr dirty="0"/>
              <a:t>Discuss the training processes and methodologies of ANN.</a:t>
            </a:r>
          </a:p>
          <a:p>
            <a:r>
              <a:rPr dirty="0"/>
              <a:t>Highlight the practical applications and advantages of ANN.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4DAAB9-1F6E-44A6-8EBD-11AA857B2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85800"/>
            <a:ext cx="8094627" cy="1151965"/>
          </a:xfrm>
        </p:spPr>
        <p:txBody>
          <a:bodyPr>
            <a:normAutofit/>
          </a:bodyPr>
          <a:lstStyle/>
          <a:p>
            <a:r>
              <a:rPr dirty="0"/>
              <a:t>Contributions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B9F26C-3D91-2A1C-F10D-6F1614667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933925"/>
              </p:ext>
            </p:extLst>
          </p:nvPr>
        </p:nvGraphicFramePr>
        <p:xfrm>
          <a:off x="514350" y="2063750"/>
          <a:ext cx="8095059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4DAAB9-1F6E-44A6-8EBD-11AA857B2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85800"/>
            <a:ext cx="8094627" cy="1151965"/>
          </a:xfrm>
        </p:spPr>
        <p:txBody>
          <a:bodyPr>
            <a:normAutofit/>
          </a:bodyPr>
          <a:lstStyle/>
          <a:p>
            <a:r>
              <a:rPr dirty="0"/>
              <a:t>Contributions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71EC10-B5F0-4604-75DF-9435B8AB4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197665"/>
              </p:ext>
            </p:extLst>
          </p:nvPr>
        </p:nvGraphicFramePr>
        <p:xfrm>
          <a:off x="514350" y="2063750"/>
          <a:ext cx="8095059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</TotalTime>
  <Words>312</Words>
  <Application>Microsoft Office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Impact</vt:lpstr>
      <vt:lpstr>Main Event</vt:lpstr>
      <vt:lpstr>Overview of Artificial Neural Networks</vt:lpstr>
      <vt:lpstr>Motivation </vt:lpstr>
      <vt:lpstr>Motivation</vt:lpstr>
      <vt:lpstr>Problem Statement </vt:lpstr>
      <vt:lpstr>Problem Statement</vt:lpstr>
      <vt:lpstr>Objectives</vt:lpstr>
      <vt:lpstr>Objectives</vt:lpstr>
      <vt:lpstr>Contributions</vt:lpstr>
      <vt:lpstr>Contributions</vt:lpstr>
      <vt:lpstr>Results</vt:lpstr>
      <vt:lpstr>Results</vt:lpstr>
      <vt:lpstr>Critical Analysis</vt:lpstr>
      <vt:lpstr>Critical Analysis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 JAYA TEJA</dc:creator>
  <cp:keywords/>
  <dc:description>generated using python-pptx</dc:description>
  <cp:lastModifiedBy>CH JAYA TEJA</cp:lastModifiedBy>
  <cp:revision>2</cp:revision>
  <dcterms:created xsi:type="dcterms:W3CDTF">2013-01-27T09:14:16Z</dcterms:created>
  <dcterms:modified xsi:type="dcterms:W3CDTF">2024-07-22T22:16:40Z</dcterms:modified>
  <cp:category/>
</cp:coreProperties>
</file>