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054"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99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xmlns=""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xmlns=""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xmlns=""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xmlns=""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xmlns=""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xmlns=""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xmlns=""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xmlns=""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xmlns=""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xmlns=""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xmlns=""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xmlns=""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xmlns="" val="40232016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8133077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xmlns="" val="3500810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1225933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81572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xmlns="" val="502440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xmlns="" val="178426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67122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xmlns="" val="609372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1120241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2861587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2622574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700157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422553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360405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008439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72683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157443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xmlns="" val="1098545231"/>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 id="2147484072" r:id="rId18"/>
  </p:sldLayoutIdLst>
  <p:transition>
    <p:fade thruBlk="1"/>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58.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06842" y="3314150"/>
            <a:ext cx="9258300" cy="2308324"/>
          </a:xfrm>
          <a:prstGeom prst="rect">
            <a:avLst/>
          </a:prstGeom>
          <a:noFill/>
        </p:spPr>
        <p:txBody>
          <a:bodyPr wrap="square" rtlCol="0">
            <a:spAutoFit/>
          </a:bodyPr>
          <a:lstStyle/>
          <a:p>
            <a:r>
              <a:rPr lang="en-US" sz="2400" dirty="0"/>
              <a:t>STUDENT NAME: </a:t>
            </a:r>
            <a:r>
              <a:rPr lang="en-US" sz="2400" dirty="0" smtClean="0"/>
              <a:t>BHAVANI.S</a:t>
            </a:r>
            <a:endParaRPr lang="en-US" sz="2400" dirty="0"/>
          </a:p>
          <a:p>
            <a:r>
              <a:rPr lang="en-US" sz="2400" dirty="0"/>
              <a:t>REGISTER NO: </a:t>
            </a:r>
            <a:r>
              <a:rPr lang="en-US" sz="2400" dirty="0" smtClean="0"/>
              <a:t>312214715</a:t>
            </a:r>
            <a:endParaRPr lang="en-US" sz="2400" dirty="0"/>
          </a:p>
          <a:p>
            <a:r>
              <a:rPr lang="en-US" sz="2400" dirty="0"/>
              <a:t>DEPARTMENT: B.COM(ACCOUNTING AND FINANCE)</a:t>
            </a:r>
          </a:p>
          <a:p>
            <a:r>
              <a:rPr lang="en-US" sz="2400" dirty="0"/>
              <a:t>COLLEGE: SRI KANYAKA PARAMESWARI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xmlns=""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9EF62002-F304-0E32-C6C2-678F64B1279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xmlns=""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xmlns=""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xmlns="" id="{D042E19E-490B-18D5-A1DA-49199CC1B496}"/>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xmlns=""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xmlns=""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xmlns=""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xmlns=""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xmlns=""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xmlns=""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xmlns=""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xmlns=""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xmlns=""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xmlns=""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284</TotalTime>
  <Words>368</Words>
  <Application>Microsoft Office PowerPoint</Application>
  <PresentationFormat>Custom</PresentationFormat>
  <Paragraphs>86</Paragraphs>
  <Slides>12</Slides>
  <Notes>1</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Theme2</vt:lpstr>
      <vt:lpstr>Contents Slide Master</vt:lpstr>
      <vt:lpstr>Section Break Slide Master</vt:lpstr>
      <vt:lpstr>Theme3</vt:lpstr>
      <vt:lpstr>1_Section Break Slide Master</vt:lpstr>
      <vt:lpstr>Droplet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2024-08-31T16:07:46Z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