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0937014_Audio_Sentiment_Analysis_using_Spectrogram_and_Bag-of-Visual-Words?utm_source=chatgpt.com" TargetMode="External"/><Relationship Id="rId2" Type="http://schemas.openxmlformats.org/officeDocument/2006/relationships/hyperlink" Target="https://www.researchgate.net/publication/384265994_Audio_Sentiment_Analysis_with_Spectrogram_Representations_and_Transformer_Models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nSMILE?utm_source=chatgpt.com" TargetMode="External"/><Relationship Id="rId4" Type="http://schemas.openxmlformats.org/officeDocument/2006/relationships/hyperlink" Target="https://dl.acm.org/doi/abs/10.1145/3606193.3606201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b="1" kern="1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GENDERTONE: VOICE GENDER RECOGNITION WITH SENTIMENT ANALYSIS</a:t>
            </a:r>
            <a:endParaRPr lang="en-IN" sz="3700" kern="1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7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43" y="4894732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Mrs. Divya M, </a:t>
            </a:r>
            <a:endParaRPr lang="en-IN" sz="20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b="1" i="1" spc="-75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b="1" i="1" spc="-6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IN" sz="20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Rajalakshmi</a:t>
            </a:r>
            <a:r>
              <a:rPr lang="en-US" sz="2000" b="1" i="1" spc="-75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000" b="1" i="1" spc="-6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College Chennai, India </a:t>
            </a:r>
            <a:endParaRPr lang="en-I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1" y="5290920"/>
            <a:ext cx="4883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2116220701215</a:t>
            </a:r>
            <a:br>
              <a:rPr lang="en-IN" altLang="en-US" sz="2000" b="1" dirty="0">
                <a:solidFill>
                  <a:srgbClr val="FF0000"/>
                </a:solidFill>
              </a:rPr>
            </a:br>
            <a:r>
              <a:rPr lang="en-IN" altLang="en-US" sz="2000" b="1" dirty="0">
                <a:solidFill>
                  <a:srgbClr val="FF0000"/>
                </a:solidFill>
              </a:rPr>
              <a:t>RAJAKUMARAN BHAVANISHRAJ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Output image">
            <a:extLst>
              <a:ext uri="{FF2B5EF4-FFF2-40B4-BE49-F238E27FC236}">
                <a16:creationId xmlns:a16="http://schemas.microsoft.com/office/drawing/2014/main" id="{0DFDA94B-8F2F-FF8F-F3CD-DB65B4C30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6" y="1746251"/>
            <a:ext cx="3379396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48339-8572-F40E-9AF8-FFEC37DDD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53" y="1746251"/>
            <a:ext cx="3886183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B8199-6D9E-15DC-DBB5-95B8E7069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97" y="1746251"/>
            <a:ext cx="3613815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BD2FC-43BB-D2AC-029D-F005461940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9" y="4156271"/>
            <a:ext cx="4512411" cy="1976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real-time, lightweight ML system for voice-based gender recognition and sentiment analysis.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a user-friendly web app using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with support for both live audio and file uploads.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Achieved quick, accurate, and low-cost predictions, making it suitable even for modest hardware.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Seamless frontend-backend integration and modular design ensure easy scalability.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Proved the potential of machine learning in voice-based human-computer interaction.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Luitel, Y. Liu, and M. Anwar, "Audio Sentiment Analysis with Spectrogram Representations and Transformer Models,"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Audio Sentiment Analysis with Spectrogram Representations and ..."/>
              </a:rPr>
              <a:t>ResearchGate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Luitel and M. Anwar, "Audio Sentiment Analysis using Spectrogram and Bag-of-Visual Words,"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Audio Sentiment Analysis using Spectrogram and Bag-of-Visual ..."/>
              </a:rPr>
              <a:t>ResearchGate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A. Mohamed, G. E. Dahl, and G. Hinton, "Acoustic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Deep Belief Networks,"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Transactions on Audio, Speech, and Language Processing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20, no. 1, pp. 14–22, 2011.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Speech Recognition Method Based on Deep Learning of Artificial ..."/>
              </a:rPr>
              <a:t>ACM Digital Library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Eyben, M.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Wöllmer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B. Schuller, "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OpenSMILE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Munich Versatile and Fast Open-Source Audio Feature Extractor," in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ACM Multimedia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2010.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OpenSMILE"/>
              </a:rPr>
              <a:t>Wikipedia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to Publish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Voice-based Human-Computer Interaction (HCI) is increasingly popular with the rise of smart assistants and voice-controlled systems.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speaker gender and analyzing sentiment improves personalized user experiences and service quality.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machine learning solution that performs both gender recognition and sentiment analysis from voice inputs.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to detect human emotions and demographics from voice.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helps assess customer satisfaction in call centers and feedback systems.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Gender recognition personalizes responses in virtual assistants.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current systems perform either gender recognition or sentiment analysis, but not both in one application.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gender recognition uses biometric data or simple pitch/frequency analysis and lacks advanced ML techniques.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widely applied to text data but audio-based sentiment analysis often requires heavy deep learning models (LSTMs, CNNs).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Existing audio sentiment systems are usually computationally expensive and need large datasets, limiting accessibility.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is a gap for a lightweight, real-time, open system that combines both gender and sentiment analysis with an easy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— which this project fulfills.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learning-based system that performs both voice gender recognition and sentiment analysis from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 audio feature extraction (MFCC, chroma, mel spectrogram) to capture unique vocal characteristics for classification.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Employ ML models like Random Forest, SVM, and Gradient Boosting for accurate gender and sentiment classification.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using accuracy, precision, recall, and F1-score to ensure high performance and reliability.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 signal processing, machine learning, and web development to demonstrate real-world AI applications in voice analysis.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system that performs voice gender recognition and sentiment analysis using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MFCC, chroma, and mel spectrogram features extracted via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predictions.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Employs Random Forest and SVM classifiers to classify gender and sentiment efficiently.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an easy-to-use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 supporting both audio upload and live voice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practical tool for real-time applications and an educational demo of ML and signal processing on audio data.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ML application that performs both voice gender recognition and sentiment analysis using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Extracts key audio features like MFCC, chroma, and mel spectrograms using the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accurate classification.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audio file upload and live recording through a user-friendly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efficient ML models like Random Forest and SVM to ensure accurate, real-time predictions even on low-end devices.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a unified, scalable tool useful for voice interaction systems, emotion-aware AI, and user profiling applications.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architecture diagram illustrates a modular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 web application for voice-based gender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sentiment classification. </a:t>
            </a:r>
          </a:p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frontend is built using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allowing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to either upload audio or record live. </a:t>
            </a:r>
          </a:p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Extracted features are passed to pre-trained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(Random Forest, SVM)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load from stored model files.</a:t>
            </a:r>
          </a:p>
          <a:p>
            <a:pPr marL="0" indent="0">
              <a:buClr>
                <a:srgbClr val="CC0000"/>
              </a:buClr>
              <a:buNone/>
              <a:defRPr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 descr="PlantUML diagram">
            <a:extLst>
              <a:ext uri="{FF2B5EF4-FFF2-40B4-BE49-F238E27FC236}">
                <a16:creationId xmlns:a16="http://schemas.microsoft.com/office/drawing/2014/main" id="{B99B519C-C09E-670B-3AD7-AA320DFC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53" y="1844431"/>
            <a:ext cx="3787140" cy="414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Frameworks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Creates the web-based interface for audio input and result display (live recording &amp; file upload).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sounddevice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Captures live microphone audio input from users.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Extracts audio features (MFCC, chroma, mel spectrogram) and handles signal processing.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Provides machine learning models like Random Forest and SVM for classification.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pickle: Saves and loads pre-trained models to make real-time predictions efficient.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Module — Provides a web-based user interface for audio file upload, live recording, and displaying prediction results.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 Capture Module — Records live microphone input or accepts uploaded audio files for processing.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 — Uses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convert raw audio into features like MFCC, chroma, and mel spectrograms.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Module — Loads pre-trained models (Random Forest, SVM) to classify gender and sentiment from extracted features.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 Module — Shows real-time prediction outcomes and provides users with easy-to-understand feedback.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1091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Frameworks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Bhavanishraj Rajakumaran</cp:lastModifiedBy>
  <cp:revision>8</cp:revision>
  <dcterms:created xsi:type="dcterms:W3CDTF">2023-08-03T04:32:32Z</dcterms:created>
  <dcterms:modified xsi:type="dcterms:W3CDTF">2025-05-09T05:30:09Z</dcterms:modified>
</cp:coreProperties>
</file>