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58EC53-DAF4-4F74-A6E5-2883AE75E145}">
          <p14:sldIdLst>
            <p14:sldId id="264"/>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p:cViewPr varScale="1">
        <p:scale>
          <a:sx n="64" d="100"/>
          <a:sy n="64"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33.svg"/><Relationship Id="rId4" Type="http://schemas.openxmlformats.org/officeDocument/2006/relationships/image" Target="../media/image29.svg"/><Relationship Id="rId9" Type="http://schemas.openxmlformats.org/officeDocument/2006/relationships/image" Target="../media/image32.png"/></Relationships>
</file>

<file path=ppt/diagrams/_rels/data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33.svg"/><Relationship Id="rId4" Type="http://schemas.openxmlformats.org/officeDocument/2006/relationships/image" Target="../media/image29.svg"/><Relationship Id="rId9"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426C9-F7F4-4F37-B2D0-04F164F1351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04595D7-C1AC-488E-84AA-7350C2F3E0E4}">
      <dgm:prSet/>
      <dgm:spPr/>
      <dgm:t>
        <a:bodyPr/>
        <a:lstStyle/>
        <a:p>
          <a:pPr>
            <a:lnSpc>
              <a:spcPct val="100000"/>
            </a:lnSpc>
          </a:pPr>
          <a:r>
            <a:rPr lang="en-US" b="1" i="0" baseline="0"/>
            <a:t>Definition</a:t>
          </a:r>
          <a:r>
            <a:rPr lang="en-US" b="0" i="0" baseline="0"/>
            <a:t>: Data Science is the interdisciplinary field that uses scientific methods, processes, algorithms, and systems to extract knowledge and insights from structured and unstructured data.</a:t>
          </a:r>
          <a:endParaRPr lang="en-US"/>
        </a:p>
      </dgm:t>
    </dgm:pt>
    <dgm:pt modelId="{F4B10A2F-0E25-4F40-A323-42BA55AB7190}" type="parTrans" cxnId="{01646891-36F0-4A36-96BD-0F9261B738B9}">
      <dgm:prSet/>
      <dgm:spPr/>
      <dgm:t>
        <a:bodyPr/>
        <a:lstStyle/>
        <a:p>
          <a:endParaRPr lang="en-US"/>
        </a:p>
      </dgm:t>
    </dgm:pt>
    <dgm:pt modelId="{20FDE70B-5074-4840-AA1B-196566CF1516}" type="sibTrans" cxnId="{01646891-36F0-4A36-96BD-0F9261B738B9}">
      <dgm:prSet/>
      <dgm:spPr/>
      <dgm:t>
        <a:bodyPr/>
        <a:lstStyle/>
        <a:p>
          <a:pPr>
            <a:lnSpc>
              <a:spcPct val="100000"/>
            </a:lnSpc>
          </a:pPr>
          <a:endParaRPr lang="en-US"/>
        </a:p>
      </dgm:t>
    </dgm:pt>
    <dgm:pt modelId="{30A9525A-1A2F-4FC6-8059-E19DCC5DBF37}">
      <dgm:prSet/>
      <dgm:spPr/>
      <dgm:t>
        <a:bodyPr/>
        <a:lstStyle/>
        <a:p>
          <a:pPr>
            <a:lnSpc>
              <a:spcPct val="100000"/>
            </a:lnSpc>
          </a:pPr>
          <a:r>
            <a:rPr lang="en-US" b="1" i="0" baseline="0"/>
            <a:t>Core Areas</a:t>
          </a:r>
          <a:r>
            <a:rPr lang="en-US" b="0" i="0" baseline="0"/>
            <a:t>: It blends aspects of statistics, machine learning, data mining, and big data to solve complex problems.</a:t>
          </a:r>
          <a:endParaRPr lang="en-US"/>
        </a:p>
      </dgm:t>
    </dgm:pt>
    <dgm:pt modelId="{5BBF1805-CA3A-40B3-B528-78D4086B8F87}" type="parTrans" cxnId="{27A37492-6EE0-4255-B523-3E39644B3D04}">
      <dgm:prSet/>
      <dgm:spPr/>
      <dgm:t>
        <a:bodyPr/>
        <a:lstStyle/>
        <a:p>
          <a:endParaRPr lang="en-US"/>
        </a:p>
      </dgm:t>
    </dgm:pt>
    <dgm:pt modelId="{FB176522-0A6C-428D-AC23-F6F03FFF4046}" type="sibTrans" cxnId="{27A37492-6EE0-4255-B523-3E39644B3D04}">
      <dgm:prSet/>
      <dgm:spPr/>
      <dgm:t>
        <a:bodyPr/>
        <a:lstStyle/>
        <a:p>
          <a:pPr>
            <a:lnSpc>
              <a:spcPct val="100000"/>
            </a:lnSpc>
          </a:pPr>
          <a:endParaRPr lang="en-US"/>
        </a:p>
      </dgm:t>
    </dgm:pt>
    <dgm:pt modelId="{E6ED7EDD-70C3-422B-8BF9-98249554622E}">
      <dgm:prSet/>
      <dgm:spPr/>
      <dgm:t>
        <a:bodyPr/>
        <a:lstStyle/>
        <a:p>
          <a:pPr>
            <a:lnSpc>
              <a:spcPct val="100000"/>
            </a:lnSpc>
          </a:pPr>
          <a:r>
            <a:rPr lang="en-US" b="1" i="0" baseline="0" dirty="0"/>
            <a:t>Objective</a:t>
          </a:r>
          <a:r>
            <a:rPr lang="en-US" b="0" i="0" baseline="0" dirty="0"/>
            <a:t>: The main goal of Data Science is to uncover patterns and insights that can inform business strategies and decision-making.</a:t>
          </a:r>
          <a:endParaRPr lang="en-US" dirty="0"/>
        </a:p>
      </dgm:t>
    </dgm:pt>
    <dgm:pt modelId="{E498E9DB-C0AF-42EE-9F19-D236B5FC0C23}" type="parTrans" cxnId="{7B10256B-3E04-4238-9334-2DC44D91F719}">
      <dgm:prSet/>
      <dgm:spPr/>
      <dgm:t>
        <a:bodyPr/>
        <a:lstStyle/>
        <a:p>
          <a:endParaRPr lang="en-US"/>
        </a:p>
      </dgm:t>
    </dgm:pt>
    <dgm:pt modelId="{6A2DA53A-C765-46FC-9D0C-BF384936E188}" type="sibTrans" cxnId="{7B10256B-3E04-4238-9334-2DC44D91F719}">
      <dgm:prSet/>
      <dgm:spPr/>
      <dgm:t>
        <a:bodyPr/>
        <a:lstStyle/>
        <a:p>
          <a:pPr>
            <a:lnSpc>
              <a:spcPct val="100000"/>
            </a:lnSpc>
          </a:pPr>
          <a:endParaRPr lang="en-US"/>
        </a:p>
      </dgm:t>
    </dgm:pt>
    <dgm:pt modelId="{6D55C40D-D5D0-4CB5-BCC7-77037F16B802}">
      <dgm:prSet/>
      <dgm:spPr/>
      <dgm:t>
        <a:bodyPr/>
        <a:lstStyle/>
        <a:p>
          <a:pPr>
            <a:lnSpc>
              <a:spcPct val="100000"/>
            </a:lnSpc>
          </a:pPr>
          <a:r>
            <a:rPr lang="en-US" b="1" i="0" baseline="0"/>
            <a:t>Applications</a:t>
          </a:r>
          <a:r>
            <a:rPr lang="en-US" b="0" i="0" baseline="0"/>
            <a:t>: Widely used in industries like finance, healthcare, e-commerce, and social media to predict outcomes, improve operations, and enhance user experiences.</a:t>
          </a:r>
          <a:endParaRPr lang="en-US"/>
        </a:p>
      </dgm:t>
    </dgm:pt>
    <dgm:pt modelId="{A0957B74-BD6A-468B-BAA6-0548D5B448DF}" type="parTrans" cxnId="{9F39973C-23CC-40E0-8989-B1D15335E5AE}">
      <dgm:prSet/>
      <dgm:spPr/>
      <dgm:t>
        <a:bodyPr/>
        <a:lstStyle/>
        <a:p>
          <a:endParaRPr lang="en-US"/>
        </a:p>
      </dgm:t>
    </dgm:pt>
    <dgm:pt modelId="{3C0EB33E-C2E6-4F1A-AFA8-217D0D3E722D}" type="sibTrans" cxnId="{9F39973C-23CC-40E0-8989-B1D15335E5AE}">
      <dgm:prSet/>
      <dgm:spPr/>
      <dgm:t>
        <a:bodyPr/>
        <a:lstStyle/>
        <a:p>
          <a:pPr>
            <a:lnSpc>
              <a:spcPct val="100000"/>
            </a:lnSpc>
          </a:pPr>
          <a:endParaRPr lang="en-US"/>
        </a:p>
      </dgm:t>
    </dgm:pt>
    <dgm:pt modelId="{50B808C2-1FAD-4E63-820D-8CEE78B218E7}">
      <dgm:prSet/>
      <dgm:spPr/>
      <dgm:t>
        <a:bodyPr/>
        <a:lstStyle/>
        <a:p>
          <a:pPr>
            <a:lnSpc>
              <a:spcPct val="100000"/>
            </a:lnSpc>
          </a:pPr>
          <a:r>
            <a:rPr lang="en-US" b="1" i="0" baseline="0"/>
            <a:t>Data Science Tools</a:t>
          </a:r>
          <a:r>
            <a:rPr lang="en-US" b="0" i="0" baseline="0"/>
            <a:t>: Popular tools include Python, R, SQL, TensorFlow, and Hadoop, which aid in data manipulation, modeling, and visualization.</a:t>
          </a:r>
          <a:endParaRPr lang="en-US"/>
        </a:p>
      </dgm:t>
    </dgm:pt>
    <dgm:pt modelId="{763ED57B-CB31-4792-8688-2261926F74F7}" type="parTrans" cxnId="{16CDD83B-875A-41BB-BF8C-554F4143AFBA}">
      <dgm:prSet/>
      <dgm:spPr/>
      <dgm:t>
        <a:bodyPr/>
        <a:lstStyle/>
        <a:p>
          <a:endParaRPr lang="en-US"/>
        </a:p>
      </dgm:t>
    </dgm:pt>
    <dgm:pt modelId="{371A697C-6C34-48CD-8B62-760367AA1143}" type="sibTrans" cxnId="{16CDD83B-875A-41BB-BF8C-554F4143AFBA}">
      <dgm:prSet/>
      <dgm:spPr/>
      <dgm:t>
        <a:bodyPr/>
        <a:lstStyle/>
        <a:p>
          <a:pPr>
            <a:lnSpc>
              <a:spcPct val="100000"/>
            </a:lnSpc>
          </a:pPr>
          <a:endParaRPr lang="en-US"/>
        </a:p>
      </dgm:t>
    </dgm:pt>
    <dgm:pt modelId="{7EDD72ED-4AF8-4C0F-BB79-7AFAF47AD666}">
      <dgm:prSet/>
      <dgm:spPr/>
      <dgm:t>
        <a:bodyPr/>
        <a:lstStyle/>
        <a:p>
          <a:pPr>
            <a:lnSpc>
              <a:spcPct val="100000"/>
            </a:lnSpc>
          </a:pPr>
          <a:r>
            <a:rPr lang="en-US" b="1" i="0" baseline="0"/>
            <a:t>Impact</a:t>
          </a:r>
          <a:r>
            <a:rPr lang="en-US" b="0" i="0" baseline="0"/>
            <a:t>: Data Science has revolutionized the way businesses and organizations operate, making data-driven strategies critical for success in today's digital economy. </a:t>
          </a:r>
          <a:endParaRPr lang="en-US"/>
        </a:p>
      </dgm:t>
    </dgm:pt>
    <dgm:pt modelId="{92302CA6-0F9B-4789-AEAD-ED09D30F20F5}" type="parTrans" cxnId="{32F98F4D-8B06-4A1D-AD0C-3411F468D933}">
      <dgm:prSet/>
      <dgm:spPr/>
      <dgm:t>
        <a:bodyPr/>
        <a:lstStyle/>
        <a:p>
          <a:endParaRPr lang="en-US"/>
        </a:p>
      </dgm:t>
    </dgm:pt>
    <dgm:pt modelId="{F16A0650-3542-4B99-AFD1-252356DAE396}" type="sibTrans" cxnId="{32F98F4D-8B06-4A1D-AD0C-3411F468D933}">
      <dgm:prSet/>
      <dgm:spPr/>
      <dgm:t>
        <a:bodyPr/>
        <a:lstStyle/>
        <a:p>
          <a:endParaRPr lang="en-US"/>
        </a:p>
      </dgm:t>
    </dgm:pt>
    <dgm:pt modelId="{24BACCD0-5A07-4D36-AB4B-66A6969A4FFD}" type="pres">
      <dgm:prSet presAssocID="{03D426C9-F7F4-4F37-B2D0-04F164F1351B}" presName="root" presStyleCnt="0">
        <dgm:presLayoutVars>
          <dgm:dir/>
          <dgm:resizeHandles val="exact"/>
        </dgm:presLayoutVars>
      </dgm:prSet>
      <dgm:spPr/>
    </dgm:pt>
    <dgm:pt modelId="{2E6CD0A2-A16B-42B9-8A06-D82BB98A6C7C}" type="pres">
      <dgm:prSet presAssocID="{03D426C9-F7F4-4F37-B2D0-04F164F1351B}" presName="container" presStyleCnt="0">
        <dgm:presLayoutVars>
          <dgm:dir/>
          <dgm:resizeHandles val="exact"/>
        </dgm:presLayoutVars>
      </dgm:prSet>
      <dgm:spPr/>
    </dgm:pt>
    <dgm:pt modelId="{8DBCFE82-7E60-4887-89C5-FF5B399CDBCA}" type="pres">
      <dgm:prSet presAssocID="{B04595D7-C1AC-488E-84AA-7350C2F3E0E4}" presName="compNode" presStyleCnt="0"/>
      <dgm:spPr/>
    </dgm:pt>
    <dgm:pt modelId="{4637BD40-364C-42A9-A45B-30711EA1E02F}" type="pres">
      <dgm:prSet presAssocID="{B04595D7-C1AC-488E-84AA-7350C2F3E0E4}" presName="iconBgRect" presStyleLbl="bgShp" presStyleIdx="0" presStyleCnt="6"/>
      <dgm:spPr/>
    </dgm:pt>
    <dgm:pt modelId="{736D44AD-FD16-4447-AADA-901E936A8594}" type="pres">
      <dgm:prSet presAssocID="{B04595D7-C1AC-488E-84AA-7350C2F3E0E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A17DC71-FD28-4527-99D1-A1F1A15D6E40}" type="pres">
      <dgm:prSet presAssocID="{B04595D7-C1AC-488E-84AA-7350C2F3E0E4}" presName="spaceRect" presStyleCnt="0"/>
      <dgm:spPr/>
    </dgm:pt>
    <dgm:pt modelId="{A702C746-CB9B-4F47-BA71-72371CCF5FCE}" type="pres">
      <dgm:prSet presAssocID="{B04595D7-C1AC-488E-84AA-7350C2F3E0E4}" presName="textRect" presStyleLbl="revTx" presStyleIdx="0" presStyleCnt="6">
        <dgm:presLayoutVars>
          <dgm:chMax val="1"/>
          <dgm:chPref val="1"/>
        </dgm:presLayoutVars>
      </dgm:prSet>
      <dgm:spPr/>
    </dgm:pt>
    <dgm:pt modelId="{82C93F2E-33C8-4416-A612-F349DC4803F1}" type="pres">
      <dgm:prSet presAssocID="{20FDE70B-5074-4840-AA1B-196566CF1516}" presName="sibTrans" presStyleLbl="sibTrans2D1" presStyleIdx="0" presStyleCnt="0"/>
      <dgm:spPr/>
    </dgm:pt>
    <dgm:pt modelId="{F7421A18-AF16-4C35-8839-97B87910DC78}" type="pres">
      <dgm:prSet presAssocID="{30A9525A-1A2F-4FC6-8059-E19DCC5DBF37}" presName="compNode" presStyleCnt="0"/>
      <dgm:spPr/>
    </dgm:pt>
    <dgm:pt modelId="{FAB34AD6-05D0-45BE-AD17-F3A4BCD29FCE}" type="pres">
      <dgm:prSet presAssocID="{30A9525A-1A2F-4FC6-8059-E19DCC5DBF37}" presName="iconBgRect" presStyleLbl="bgShp" presStyleIdx="1" presStyleCnt="6"/>
      <dgm:spPr/>
    </dgm:pt>
    <dgm:pt modelId="{4EB6283C-D4C0-47A4-A78D-CE620050340F}" type="pres">
      <dgm:prSet presAssocID="{30A9525A-1A2F-4FC6-8059-E19DCC5DBF3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ning Tools"/>
        </a:ext>
      </dgm:extLst>
    </dgm:pt>
    <dgm:pt modelId="{D9AAC952-987B-4BC1-8A7C-847693EA078E}" type="pres">
      <dgm:prSet presAssocID="{30A9525A-1A2F-4FC6-8059-E19DCC5DBF37}" presName="spaceRect" presStyleCnt="0"/>
      <dgm:spPr/>
    </dgm:pt>
    <dgm:pt modelId="{6D0FFE38-BAB6-4A04-B2A4-06FFBF4ADCBD}" type="pres">
      <dgm:prSet presAssocID="{30A9525A-1A2F-4FC6-8059-E19DCC5DBF37}" presName="textRect" presStyleLbl="revTx" presStyleIdx="1" presStyleCnt="6">
        <dgm:presLayoutVars>
          <dgm:chMax val="1"/>
          <dgm:chPref val="1"/>
        </dgm:presLayoutVars>
      </dgm:prSet>
      <dgm:spPr/>
    </dgm:pt>
    <dgm:pt modelId="{DAE42769-BD0C-4477-BEBA-7DF044AB6FFF}" type="pres">
      <dgm:prSet presAssocID="{FB176522-0A6C-428D-AC23-F6F03FFF4046}" presName="sibTrans" presStyleLbl="sibTrans2D1" presStyleIdx="0" presStyleCnt="0"/>
      <dgm:spPr/>
    </dgm:pt>
    <dgm:pt modelId="{E74A66D6-521F-469B-AC93-B81E28AE17BE}" type="pres">
      <dgm:prSet presAssocID="{E6ED7EDD-70C3-422B-8BF9-98249554622E}" presName="compNode" presStyleCnt="0"/>
      <dgm:spPr/>
    </dgm:pt>
    <dgm:pt modelId="{DB70DCB6-0F10-4E9F-80E8-C176D8EC6B64}" type="pres">
      <dgm:prSet presAssocID="{E6ED7EDD-70C3-422B-8BF9-98249554622E}" presName="iconBgRect" presStyleLbl="bgShp" presStyleIdx="2" presStyleCnt="6"/>
      <dgm:spPr/>
    </dgm:pt>
    <dgm:pt modelId="{798ADEB3-662C-441C-AEFE-A476CAE492E6}" type="pres">
      <dgm:prSet presAssocID="{E6ED7EDD-70C3-422B-8BF9-98249554622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rson with Idea"/>
        </a:ext>
      </dgm:extLst>
    </dgm:pt>
    <dgm:pt modelId="{E1E54618-0AAD-4DE1-AECF-280DEF6558AF}" type="pres">
      <dgm:prSet presAssocID="{E6ED7EDD-70C3-422B-8BF9-98249554622E}" presName="spaceRect" presStyleCnt="0"/>
      <dgm:spPr/>
    </dgm:pt>
    <dgm:pt modelId="{ED33FA9F-F437-4D03-9AE0-8AF56D37C8E2}" type="pres">
      <dgm:prSet presAssocID="{E6ED7EDD-70C3-422B-8BF9-98249554622E}" presName="textRect" presStyleLbl="revTx" presStyleIdx="2" presStyleCnt="6">
        <dgm:presLayoutVars>
          <dgm:chMax val="1"/>
          <dgm:chPref val="1"/>
        </dgm:presLayoutVars>
      </dgm:prSet>
      <dgm:spPr/>
    </dgm:pt>
    <dgm:pt modelId="{5E4BCCAE-7C67-41B7-B592-D95B81E7AB1F}" type="pres">
      <dgm:prSet presAssocID="{6A2DA53A-C765-46FC-9D0C-BF384936E188}" presName="sibTrans" presStyleLbl="sibTrans2D1" presStyleIdx="0" presStyleCnt="0"/>
      <dgm:spPr/>
    </dgm:pt>
    <dgm:pt modelId="{34B816C7-F834-4108-881E-7CF1DEDC6943}" type="pres">
      <dgm:prSet presAssocID="{6D55C40D-D5D0-4CB5-BCC7-77037F16B802}" presName="compNode" presStyleCnt="0"/>
      <dgm:spPr/>
    </dgm:pt>
    <dgm:pt modelId="{7E18A872-C78C-4FF9-B50A-74CB821F5F9D}" type="pres">
      <dgm:prSet presAssocID="{6D55C40D-D5D0-4CB5-BCC7-77037F16B802}" presName="iconBgRect" presStyleLbl="bgShp" presStyleIdx="3" presStyleCnt="6"/>
      <dgm:spPr/>
    </dgm:pt>
    <dgm:pt modelId="{97ABA133-32CD-44C0-A3CA-F1A4784760CC}" type="pres">
      <dgm:prSet presAssocID="{6D55C40D-D5D0-4CB5-BCC7-77037F16B8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833EB27F-C3F9-44DB-8777-8513F1B619F9}" type="pres">
      <dgm:prSet presAssocID="{6D55C40D-D5D0-4CB5-BCC7-77037F16B802}" presName="spaceRect" presStyleCnt="0"/>
      <dgm:spPr/>
    </dgm:pt>
    <dgm:pt modelId="{C4BB547D-2352-4C55-8C60-F79FBE390073}" type="pres">
      <dgm:prSet presAssocID="{6D55C40D-D5D0-4CB5-BCC7-77037F16B802}" presName="textRect" presStyleLbl="revTx" presStyleIdx="3" presStyleCnt="6">
        <dgm:presLayoutVars>
          <dgm:chMax val="1"/>
          <dgm:chPref val="1"/>
        </dgm:presLayoutVars>
      </dgm:prSet>
      <dgm:spPr/>
    </dgm:pt>
    <dgm:pt modelId="{1AFF4DD8-B1FC-4C6E-A8AA-3D9A6224702B}" type="pres">
      <dgm:prSet presAssocID="{3C0EB33E-C2E6-4F1A-AFA8-217D0D3E722D}" presName="sibTrans" presStyleLbl="sibTrans2D1" presStyleIdx="0" presStyleCnt="0"/>
      <dgm:spPr/>
    </dgm:pt>
    <dgm:pt modelId="{4C67FE55-93AA-41BB-837B-6B39DFB4B974}" type="pres">
      <dgm:prSet presAssocID="{50B808C2-1FAD-4E63-820D-8CEE78B218E7}" presName="compNode" presStyleCnt="0"/>
      <dgm:spPr/>
    </dgm:pt>
    <dgm:pt modelId="{BA64F4CA-9F01-4D84-9777-DD38130DFB49}" type="pres">
      <dgm:prSet presAssocID="{50B808C2-1FAD-4E63-820D-8CEE78B218E7}" presName="iconBgRect" presStyleLbl="bgShp" presStyleIdx="4" presStyleCnt="6"/>
      <dgm:spPr/>
    </dgm:pt>
    <dgm:pt modelId="{8E9EEF24-78F7-44B4-8248-DDDB2759A91E}" type="pres">
      <dgm:prSet presAssocID="{50B808C2-1FAD-4E63-820D-8CEE78B218E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07E5FE48-B06A-4D13-8D3E-F105540E4C62}" type="pres">
      <dgm:prSet presAssocID="{50B808C2-1FAD-4E63-820D-8CEE78B218E7}" presName="spaceRect" presStyleCnt="0"/>
      <dgm:spPr/>
    </dgm:pt>
    <dgm:pt modelId="{8D1B6401-C17E-486F-A22D-043F8064F7A5}" type="pres">
      <dgm:prSet presAssocID="{50B808C2-1FAD-4E63-820D-8CEE78B218E7}" presName="textRect" presStyleLbl="revTx" presStyleIdx="4" presStyleCnt="6">
        <dgm:presLayoutVars>
          <dgm:chMax val="1"/>
          <dgm:chPref val="1"/>
        </dgm:presLayoutVars>
      </dgm:prSet>
      <dgm:spPr/>
    </dgm:pt>
    <dgm:pt modelId="{C0179CBE-AE52-472C-8859-481D8A921286}" type="pres">
      <dgm:prSet presAssocID="{371A697C-6C34-48CD-8B62-760367AA1143}" presName="sibTrans" presStyleLbl="sibTrans2D1" presStyleIdx="0" presStyleCnt="0"/>
      <dgm:spPr/>
    </dgm:pt>
    <dgm:pt modelId="{B8866E43-475A-4F88-996C-0D0FAA3F8734}" type="pres">
      <dgm:prSet presAssocID="{7EDD72ED-4AF8-4C0F-BB79-7AFAF47AD666}" presName="compNode" presStyleCnt="0"/>
      <dgm:spPr/>
    </dgm:pt>
    <dgm:pt modelId="{9A259859-C4ED-4F51-BBE2-E7632148EE64}" type="pres">
      <dgm:prSet presAssocID="{7EDD72ED-4AF8-4C0F-BB79-7AFAF47AD666}" presName="iconBgRect" presStyleLbl="bgShp" presStyleIdx="5" presStyleCnt="6"/>
      <dgm:spPr/>
    </dgm:pt>
    <dgm:pt modelId="{DF634452-1EF9-4F55-B1B3-18DA2A866155}" type="pres">
      <dgm:prSet presAssocID="{7EDD72ED-4AF8-4C0F-BB79-7AFAF47AD66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tom"/>
        </a:ext>
      </dgm:extLst>
    </dgm:pt>
    <dgm:pt modelId="{BE0DBF90-873D-491D-907D-765A30728825}" type="pres">
      <dgm:prSet presAssocID="{7EDD72ED-4AF8-4C0F-BB79-7AFAF47AD666}" presName="spaceRect" presStyleCnt="0"/>
      <dgm:spPr/>
    </dgm:pt>
    <dgm:pt modelId="{1CC59C30-C90E-4C80-ACCA-712055934147}" type="pres">
      <dgm:prSet presAssocID="{7EDD72ED-4AF8-4C0F-BB79-7AFAF47AD666}" presName="textRect" presStyleLbl="revTx" presStyleIdx="5" presStyleCnt="6">
        <dgm:presLayoutVars>
          <dgm:chMax val="1"/>
          <dgm:chPref val="1"/>
        </dgm:presLayoutVars>
      </dgm:prSet>
      <dgm:spPr/>
    </dgm:pt>
  </dgm:ptLst>
  <dgm:cxnLst>
    <dgm:cxn modelId="{882F3505-8C84-4C5D-BD8B-E5ABCB3F28E9}" type="presOf" srcId="{3C0EB33E-C2E6-4F1A-AFA8-217D0D3E722D}" destId="{1AFF4DD8-B1FC-4C6E-A8AA-3D9A6224702B}" srcOrd="0" destOrd="0" presId="urn:microsoft.com/office/officeart/2018/2/layout/IconCircleList"/>
    <dgm:cxn modelId="{1617D328-8583-4A42-BAEC-9BC031ABBD45}" type="presOf" srcId="{6D55C40D-D5D0-4CB5-BCC7-77037F16B802}" destId="{C4BB547D-2352-4C55-8C60-F79FBE390073}" srcOrd="0" destOrd="0" presId="urn:microsoft.com/office/officeart/2018/2/layout/IconCircleList"/>
    <dgm:cxn modelId="{8D04233B-9BDF-411F-AB53-E6BEA2FF3B7E}" type="presOf" srcId="{20FDE70B-5074-4840-AA1B-196566CF1516}" destId="{82C93F2E-33C8-4416-A612-F349DC4803F1}" srcOrd="0" destOrd="0" presId="urn:microsoft.com/office/officeart/2018/2/layout/IconCircleList"/>
    <dgm:cxn modelId="{16CDD83B-875A-41BB-BF8C-554F4143AFBA}" srcId="{03D426C9-F7F4-4F37-B2D0-04F164F1351B}" destId="{50B808C2-1FAD-4E63-820D-8CEE78B218E7}" srcOrd="4" destOrd="0" parTransId="{763ED57B-CB31-4792-8688-2261926F74F7}" sibTransId="{371A697C-6C34-48CD-8B62-760367AA1143}"/>
    <dgm:cxn modelId="{60DEFC3B-2792-48D7-8D6E-1487FF446D7D}" type="presOf" srcId="{30A9525A-1A2F-4FC6-8059-E19DCC5DBF37}" destId="{6D0FFE38-BAB6-4A04-B2A4-06FFBF4ADCBD}" srcOrd="0" destOrd="0" presId="urn:microsoft.com/office/officeart/2018/2/layout/IconCircleList"/>
    <dgm:cxn modelId="{9F39973C-23CC-40E0-8989-B1D15335E5AE}" srcId="{03D426C9-F7F4-4F37-B2D0-04F164F1351B}" destId="{6D55C40D-D5D0-4CB5-BCC7-77037F16B802}" srcOrd="3" destOrd="0" parTransId="{A0957B74-BD6A-468B-BAA6-0548D5B448DF}" sibTransId="{3C0EB33E-C2E6-4F1A-AFA8-217D0D3E722D}"/>
    <dgm:cxn modelId="{7B10256B-3E04-4238-9334-2DC44D91F719}" srcId="{03D426C9-F7F4-4F37-B2D0-04F164F1351B}" destId="{E6ED7EDD-70C3-422B-8BF9-98249554622E}" srcOrd="2" destOrd="0" parTransId="{E498E9DB-C0AF-42EE-9F19-D236B5FC0C23}" sibTransId="{6A2DA53A-C765-46FC-9D0C-BF384936E188}"/>
    <dgm:cxn modelId="{32F98F4D-8B06-4A1D-AD0C-3411F468D933}" srcId="{03D426C9-F7F4-4F37-B2D0-04F164F1351B}" destId="{7EDD72ED-4AF8-4C0F-BB79-7AFAF47AD666}" srcOrd="5" destOrd="0" parTransId="{92302CA6-0F9B-4789-AEAD-ED09D30F20F5}" sibTransId="{F16A0650-3542-4B99-AFD1-252356DAE396}"/>
    <dgm:cxn modelId="{540F1984-CFC4-4CAF-AE2B-B1AF51FFB512}" type="presOf" srcId="{50B808C2-1FAD-4E63-820D-8CEE78B218E7}" destId="{8D1B6401-C17E-486F-A22D-043F8064F7A5}" srcOrd="0" destOrd="0" presId="urn:microsoft.com/office/officeart/2018/2/layout/IconCircleList"/>
    <dgm:cxn modelId="{FD43A38E-0CDD-41A6-AC10-9FFA9B8FC167}" type="presOf" srcId="{371A697C-6C34-48CD-8B62-760367AA1143}" destId="{C0179CBE-AE52-472C-8859-481D8A921286}" srcOrd="0" destOrd="0" presId="urn:microsoft.com/office/officeart/2018/2/layout/IconCircleList"/>
    <dgm:cxn modelId="{01646891-36F0-4A36-96BD-0F9261B738B9}" srcId="{03D426C9-F7F4-4F37-B2D0-04F164F1351B}" destId="{B04595D7-C1AC-488E-84AA-7350C2F3E0E4}" srcOrd="0" destOrd="0" parTransId="{F4B10A2F-0E25-4F40-A323-42BA55AB7190}" sibTransId="{20FDE70B-5074-4840-AA1B-196566CF1516}"/>
    <dgm:cxn modelId="{27A37492-6EE0-4255-B523-3E39644B3D04}" srcId="{03D426C9-F7F4-4F37-B2D0-04F164F1351B}" destId="{30A9525A-1A2F-4FC6-8059-E19DCC5DBF37}" srcOrd="1" destOrd="0" parTransId="{5BBF1805-CA3A-40B3-B528-78D4086B8F87}" sibTransId="{FB176522-0A6C-428D-AC23-F6F03FFF4046}"/>
    <dgm:cxn modelId="{3F3A7298-11E3-41FE-B042-DFCBD953969E}" type="presOf" srcId="{03D426C9-F7F4-4F37-B2D0-04F164F1351B}" destId="{24BACCD0-5A07-4D36-AB4B-66A6969A4FFD}" srcOrd="0" destOrd="0" presId="urn:microsoft.com/office/officeart/2018/2/layout/IconCircleList"/>
    <dgm:cxn modelId="{83A3D8A6-E207-43D3-A902-285F2B39345E}" type="presOf" srcId="{7EDD72ED-4AF8-4C0F-BB79-7AFAF47AD666}" destId="{1CC59C30-C90E-4C80-ACCA-712055934147}" srcOrd="0" destOrd="0" presId="urn:microsoft.com/office/officeart/2018/2/layout/IconCircleList"/>
    <dgm:cxn modelId="{7DFB8EAC-35FE-4BBC-B8BF-942CCF450F01}" type="presOf" srcId="{E6ED7EDD-70C3-422B-8BF9-98249554622E}" destId="{ED33FA9F-F437-4D03-9AE0-8AF56D37C8E2}" srcOrd="0" destOrd="0" presId="urn:microsoft.com/office/officeart/2018/2/layout/IconCircleList"/>
    <dgm:cxn modelId="{6FBADCD3-09CE-4A91-B895-2538FF540439}" type="presOf" srcId="{6A2DA53A-C765-46FC-9D0C-BF384936E188}" destId="{5E4BCCAE-7C67-41B7-B592-D95B81E7AB1F}" srcOrd="0" destOrd="0" presId="urn:microsoft.com/office/officeart/2018/2/layout/IconCircleList"/>
    <dgm:cxn modelId="{1ABC47EF-DEE2-4488-AAD9-E3CC1E014096}" type="presOf" srcId="{B04595D7-C1AC-488E-84AA-7350C2F3E0E4}" destId="{A702C746-CB9B-4F47-BA71-72371CCF5FCE}" srcOrd="0" destOrd="0" presId="urn:microsoft.com/office/officeart/2018/2/layout/IconCircleList"/>
    <dgm:cxn modelId="{715164F0-40E1-4431-B7D2-623F687E27FB}" type="presOf" srcId="{FB176522-0A6C-428D-AC23-F6F03FFF4046}" destId="{DAE42769-BD0C-4477-BEBA-7DF044AB6FFF}" srcOrd="0" destOrd="0" presId="urn:microsoft.com/office/officeart/2018/2/layout/IconCircleList"/>
    <dgm:cxn modelId="{10478CFD-25A9-4F29-879D-6D357D57F48C}" type="presParOf" srcId="{24BACCD0-5A07-4D36-AB4B-66A6969A4FFD}" destId="{2E6CD0A2-A16B-42B9-8A06-D82BB98A6C7C}" srcOrd="0" destOrd="0" presId="urn:microsoft.com/office/officeart/2018/2/layout/IconCircleList"/>
    <dgm:cxn modelId="{82D585DF-3C06-479D-9742-BB36331693A9}" type="presParOf" srcId="{2E6CD0A2-A16B-42B9-8A06-D82BB98A6C7C}" destId="{8DBCFE82-7E60-4887-89C5-FF5B399CDBCA}" srcOrd="0" destOrd="0" presId="urn:microsoft.com/office/officeart/2018/2/layout/IconCircleList"/>
    <dgm:cxn modelId="{CEDA9461-3B93-4517-8AB1-62284227AABA}" type="presParOf" srcId="{8DBCFE82-7E60-4887-89C5-FF5B399CDBCA}" destId="{4637BD40-364C-42A9-A45B-30711EA1E02F}" srcOrd="0" destOrd="0" presId="urn:microsoft.com/office/officeart/2018/2/layout/IconCircleList"/>
    <dgm:cxn modelId="{8AAFE489-A727-4F18-9EE6-6C6BAAA245B6}" type="presParOf" srcId="{8DBCFE82-7E60-4887-89C5-FF5B399CDBCA}" destId="{736D44AD-FD16-4447-AADA-901E936A8594}" srcOrd="1" destOrd="0" presId="urn:microsoft.com/office/officeart/2018/2/layout/IconCircleList"/>
    <dgm:cxn modelId="{328C8A98-6FF3-426D-9407-C76E2D966A1B}" type="presParOf" srcId="{8DBCFE82-7E60-4887-89C5-FF5B399CDBCA}" destId="{2A17DC71-FD28-4527-99D1-A1F1A15D6E40}" srcOrd="2" destOrd="0" presId="urn:microsoft.com/office/officeart/2018/2/layout/IconCircleList"/>
    <dgm:cxn modelId="{8816B824-E815-4C11-B670-9A098847ACD3}" type="presParOf" srcId="{8DBCFE82-7E60-4887-89C5-FF5B399CDBCA}" destId="{A702C746-CB9B-4F47-BA71-72371CCF5FCE}" srcOrd="3" destOrd="0" presId="urn:microsoft.com/office/officeart/2018/2/layout/IconCircleList"/>
    <dgm:cxn modelId="{77A36CE0-AE6D-4BC3-A992-F08BB6DA5A42}" type="presParOf" srcId="{2E6CD0A2-A16B-42B9-8A06-D82BB98A6C7C}" destId="{82C93F2E-33C8-4416-A612-F349DC4803F1}" srcOrd="1" destOrd="0" presId="urn:microsoft.com/office/officeart/2018/2/layout/IconCircleList"/>
    <dgm:cxn modelId="{A9E9F16F-A923-416E-8E7E-7ED0429E063D}" type="presParOf" srcId="{2E6CD0A2-A16B-42B9-8A06-D82BB98A6C7C}" destId="{F7421A18-AF16-4C35-8839-97B87910DC78}" srcOrd="2" destOrd="0" presId="urn:microsoft.com/office/officeart/2018/2/layout/IconCircleList"/>
    <dgm:cxn modelId="{C4EFFB2F-B6BB-4C3A-B75D-D01F744B55B8}" type="presParOf" srcId="{F7421A18-AF16-4C35-8839-97B87910DC78}" destId="{FAB34AD6-05D0-45BE-AD17-F3A4BCD29FCE}" srcOrd="0" destOrd="0" presId="urn:microsoft.com/office/officeart/2018/2/layout/IconCircleList"/>
    <dgm:cxn modelId="{E86F2F56-354C-4550-AD4C-D78E866A0173}" type="presParOf" srcId="{F7421A18-AF16-4C35-8839-97B87910DC78}" destId="{4EB6283C-D4C0-47A4-A78D-CE620050340F}" srcOrd="1" destOrd="0" presId="urn:microsoft.com/office/officeart/2018/2/layout/IconCircleList"/>
    <dgm:cxn modelId="{7E45A5E5-39C7-4B88-952A-DD0AA1872A35}" type="presParOf" srcId="{F7421A18-AF16-4C35-8839-97B87910DC78}" destId="{D9AAC952-987B-4BC1-8A7C-847693EA078E}" srcOrd="2" destOrd="0" presId="urn:microsoft.com/office/officeart/2018/2/layout/IconCircleList"/>
    <dgm:cxn modelId="{21FDBC27-71EE-4673-9469-423DF22D4EFC}" type="presParOf" srcId="{F7421A18-AF16-4C35-8839-97B87910DC78}" destId="{6D0FFE38-BAB6-4A04-B2A4-06FFBF4ADCBD}" srcOrd="3" destOrd="0" presId="urn:microsoft.com/office/officeart/2018/2/layout/IconCircleList"/>
    <dgm:cxn modelId="{6A3634F0-078B-49AE-8A00-7EE1B1679820}" type="presParOf" srcId="{2E6CD0A2-A16B-42B9-8A06-D82BB98A6C7C}" destId="{DAE42769-BD0C-4477-BEBA-7DF044AB6FFF}" srcOrd="3" destOrd="0" presId="urn:microsoft.com/office/officeart/2018/2/layout/IconCircleList"/>
    <dgm:cxn modelId="{777E87CB-358A-443F-8A30-308C6ADCD0B3}" type="presParOf" srcId="{2E6CD0A2-A16B-42B9-8A06-D82BB98A6C7C}" destId="{E74A66D6-521F-469B-AC93-B81E28AE17BE}" srcOrd="4" destOrd="0" presId="urn:microsoft.com/office/officeart/2018/2/layout/IconCircleList"/>
    <dgm:cxn modelId="{80D9AA75-63DE-4F61-9CF5-E1DA858DC312}" type="presParOf" srcId="{E74A66D6-521F-469B-AC93-B81E28AE17BE}" destId="{DB70DCB6-0F10-4E9F-80E8-C176D8EC6B64}" srcOrd="0" destOrd="0" presId="urn:microsoft.com/office/officeart/2018/2/layout/IconCircleList"/>
    <dgm:cxn modelId="{2162478A-B730-459B-BAB6-4753CDEAB88A}" type="presParOf" srcId="{E74A66D6-521F-469B-AC93-B81E28AE17BE}" destId="{798ADEB3-662C-441C-AEFE-A476CAE492E6}" srcOrd="1" destOrd="0" presId="urn:microsoft.com/office/officeart/2018/2/layout/IconCircleList"/>
    <dgm:cxn modelId="{8E861E4D-3283-454F-96F8-DCEEF31021C3}" type="presParOf" srcId="{E74A66D6-521F-469B-AC93-B81E28AE17BE}" destId="{E1E54618-0AAD-4DE1-AECF-280DEF6558AF}" srcOrd="2" destOrd="0" presId="urn:microsoft.com/office/officeart/2018/2/layout/IconCircleList"/>
    <dgm:cxn modelId="{49CCE470-EF0D-4E6A-A440-974389BDE7C8}" type="presParOf" srcId="{E74A66D6-521F-469B-AC93-B81E28AE17BE}" destId="{ED33FA9F-F437-4D03-9AE0-8AF56D37C8E2}" srcOrd="3" destOrd="0" presId="urn:microsoft.com/office/officeart/2018/2/layout/IconCircleList"/>
    <dgm:cxn modelId="{8DB52D8B-DCCF-44CE-A874-92D864CC98F6}" type="presParOf" srcId="{2E6CD0A2-A16B-42B9-8A06-D82BB98A6C7C}" destId="{5E4BCCAE-7C67-41B7-B592-D95B81E7AB1F}" srcOrd="5" destOrd="0" presId="urn:microsoft.com/office/officeart/2018/2/layout/IconCircleList"/>
    <dgm:cxn modelId="{58F42D6C-DAEF-4F9C-8D95-F9DFF55F8518}" type="presParOf" srcId="{2E6CD0A2-A16B-42B9-8A06-D82BB98A6C7C}" destId="{34B816C7-F834-4108-881E-7CF1DEDC6943}" srcOrd="6" destOrd="0" presId="urn:microsoft.com/office/officeart/2018/2/layout/IconCircleList"/>
    <dgm:cxn modelId="{98AB6BA0-F316-43D8-8C3B-E2BAD092CE95}" type="presParOf" srcId="{34B816C7-F834-4108-881E-7CF1DEDC6943}" destId="{7E18A872-C78C-4FF9-B50A-74CB821F5F9D}" srcOrd="0" destOrd="0" presId="urn:microsoft.com/office/officeart/2018/2/layout/IconCircleList"/>
    <dgm:cxn modelId="{42B92A18-B570-4C67-9232-8AE1ACA1D620}" type="presParOf" srcId="{34B816C7-F834-4108-881E-7CF1DEDC6943}" destId="{97ABA133-32CD-44C0-A3CA-F1A4784760CC}" srcOrd="1" destOrd="0" presId="urn:microsoft.com/office/officeart/2018/2/layout/IconCircleList"/>
    <dgm:cxn modelId="{F76A7495-4836-4416-8B31-8ED97CCC70A6}" type="presParOf" srcId="{34B816C7-F834-4108-881E-7CF1DEDC6943}" destId="{833EB27F-C3F9-44DB-8777-8513F1B619F9}" srcOrd="2" destOrd="0" presId="urn:microsoft.com/office/officeart/2018/2/layout/IconCircleList"/>
    <dgm:cxn modelId="{FBA7CA51-C4AF-4F80-BBD9-0D6ACC277CE6}" type="presParOf" srcId="{34B816C7-F834-4108-881E-7CF1DEDC6943}" destId="{C4BB547D-2352-4C55-8C60-F79FBE390073}" srcOrd="3" destOrd="0" presId="urn:microsoft.com/office/officeart/2018/2/layout/IconCircleList"/>
    <dgm:cxn modelId="{8AA6BFDB-E7A3-4642-9035-F6CB4B0F22DF}" type="presParOf" srcId="{2E6CD0A2-A16B-42B9-8A06-D82BB98A6C7C}" destId="{1AFF4DD8-B1FC-4C6E-A8AA-3D9A6224702B}" srcOrd="7" destOrd="0" presId="urn:microsoft.com/office/officeart/2018/2/layout/IconCircleList"/>
    <dgm:cxn modelId="{80D37E2B-5A15-4BA6-8434-9A0C573B8D2B}" type="presParOf" srcId="{2E6CD0A2-A16B-42B9-8A06-D82BB98A6C7C}" destId="{4C67FE55-93AA-41BB-837B-6B39DFB4B974}" srcOrd="8" destOrd="0" presId="urn:microsoft.com/office/officeart/2018/2/layout/IconCircleList"/>
    <dgm:cxn modelId="{4C57A97A-8C08-401F-94E5-EC4836ECF208}" type="presParOf" srcId="{4C67FE55-93AA-41BB-837B-6B39DFB4B974}" destId="{BA64F4CA-9F01-4D84-9777-DD38130DFB49}" srcOrd="0" destOrd="0" presId="urn:microsoft.com/office/officeart/2018/2/layout/IconCircleList"/>
    <dgm:cxn modelId="{F8E801D0-FA53-432F-B427-1EC3206EFBCB}" type="presParOf" srcId="{4C67FE55-93AA-41BB-837B-6B39DFB4B974}" destId="{8E9EEF24-78F7-44B4-8248-DDDB2759A91E}" srcOrd="1" destOrd="0" presId="urn:microsoft.com/office/officeart/2018/2/layout/IconCircleList"/>
    <dgm:cxn modelId="{09B88DFD-E54D-4350-A87E-C8E4478B5113}" type="presParOf" srcId="{4C67FE55-93AA-41BB-837B-6B39DFB4B974}" destId="{07E5FE48-B06A-4D13-8D3E-F105540E4C62}" srcOrd="2" destOrd="0" presId="urn:microsoft.com/office/officeart/2018/2/layout/IconCircleList"/>
    <dgm:cxn modelId="{202AE531-5B17-4C16-BB16-BD25A2B4A757}" type="presParOf" srcId="{4C67FE55-93AA-41BB-837B-6B39DFB4B974}" destId="{8D1B6401-C17E-486F-A22D-043F8064F7A5}" srcOrd="3" destOrd="0" presId="urn:microsoft.com/office/officeart/2018/2/layout/IconCircleList"/>
    <dgm:cxn modelId="{502379A2-72CA-47E3-929C-E15F0E9D5361}" type="presParOf" srcId="{2E6CD0A2-A16B-42B9-8A06-D82BB98A6C7C}" destId="{C0179CBE-AE52-472C-8859-481D8A921286}" srcOrd="9" destOrd="0" presId="urn:microsoft.com/office/officeart/2018/2/layout/IconCircleList"/>
    <dgm:cxn modelId="{C90634AC-BA3A-425E-8871-AB82E0F21555}" type="presParOf" srcId="{2E6CD0A2-A16B-42B9-8A06-D82BB98A6C7C}" destId="{B8866E43-475A-4F88-996C-0D0FAA3F8734}" srcOrd="10" destOrd="0" presId="urn:microsoft.com/office/officeart/2018/2/layout/IconCircleList"/>
    <dgm:cxn modelId="{45BC7DBF-AC11-43A7-9690-EDFE9DE1DB7A}" type="presParOf" srcId="{B8866E43-475A-4F88-996C-0D0FAA3F8734}" destId="{9A259859-C4ED-4F51-BBE2-E7632148EE64}" srcOrd="0" destOrd="0" presId="urn:microsoft.com/office/officeart/2018/2/layout/IconCircleList"/>
    <dgm:cxn modelId="{6C801D71-3572-4CC3-A84B-948C63612BD5}" type="presParOf" srcId="{B8866E43-475A-4F88-996C-0D0FAA3F8734}" destId="{DF634452-1EF9-4F55-B1B3-18DA2A866155}" srcOrd="1" destOrd="0" presId="urn:microsoft.com/office/officeart/2018/2/layout/IconCircleList"/>
    <dgm:cxn modelId="{9CD5400F-20D5-4BB1-BC55-B44D48E4DA4B}" type="presParOf" srcId="{B8866E43-475A-4F88-996C-0D0FAA3F8734}" destId="{BE0DBF90-873D-491D-907D-765A30728825}" srcOrd="2" destOrd="0" presId="urn:microsoft.com/office/officeart/2018/2/layout/IconCircleList"/>
    <dgm:cxn modelId="{C43FF936-9436-4A77-8D08-05022F6AAD13}" type="presParOf" srcId="{B8866E43-475A-4F88-996C-0D0FAA3F8734}" destId="{1CC59C30-C90E-4C80-ACCA-71205593414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27854-7900-4FA6-B31E-7BB2978C64F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8A3D98-5FBA-427C-8B73-FD7194371117}">
      <dgm:prSet/>
      <dgm:spPr/>
      <dgm:t>
        <a:bodyPr/>
        <a:lstStyle/>
        <a:p>
          <a:pPr>
            <a:lnSpc>
              <a:spcPct val="100000"/>
            </a:lnSpc>
          </a:pPr>
          <a:r>
            <a:rPr lang="en-US" b="1" i="0" baseline="0"/>
            <a:t>Programming</a:t>
          </a:r>
          <a:r>
            <a:rPr lang="en-US" b="0" i="0" baseline="0"/>
            <a:t>: Expertise in languages like Python, R, and SQL.</a:t>
          </a:r>
          <a:endParaRPr lang="en-US"/>
        </a:p>
      </dgm:t>
    </dgm:pt>
    <dgm:pt modelId="{B3C75B97-EAE6-4FCE-8F8D-D3903C218A8A}" type="parTrans" cxnId="{F028DE04-1E8A-48BD-AFAD-394C56AA4458}">
      <dgm:prSet/>
      <dgm:spPr/>
      <dgm:t>
        <a:bodyPr/>
        <a:lstStyle/>
        <a:p>
          <a:endParaRPr lang="en-US"/>
        </a:p>
      </dgm:t>
    </dgm:pt>
    <dgm:pt modelId="{F081D864-3587-4BF2-99D9-8ED9E9346863}" type="sibTrans" cxnId="{F028DE04-1E8A-48BD-AFAD-394C56AA4458}">
      <dgm:prSet/>
      <dgm:spPr/>
      <dgm:t>
        <a:bodyPr/>
        <a:lstStyle/>
        <a:p>
          <a:pPr>
            <a:lnSpc>
              <a:spcPct val="100000"/>
            </a:lnSpc>
          </a:pPr>
          <a:endParaRPr lang="en-US"/>
        </a:p>
      </dgm:t>
    </dgm:pt>
    <dgm:pt modelId="{7833A2D3-115E-4339-9721-D573A3CED0FB}">
      <dgm:prSet/>
      <dgm:spPr/>
      <dgm:t>
        <a:bodyPr/>
        <a:lstStyle/>
        <a:p>
          <a:pPr>
            <a:lnSpc>
              <a:spcPct val="100000"/>
            </a:lnSpc>
          </a:pPr>
          <a:r>
            <a:rPr lang="en-US" b="1" i="0" baseline="0"/>
            <a:t>Statistics and Probability</a:t>
          </a:r>
          <a:r>
            <a:rPr lang="en-US" b="0" i="0" baseline="0"/>
            <a:t>: Understanding statistical models and hypothesis testing.</a:t>
          </a:r>
          <a:endParaRPr lang="en-US"/>
        </a:p>
      </dgm:t>
    </dgm:pt>
    <dgm:pt modelId="{1D695334-6B29-42AF-844B-E1BEC3FC2422}" type="parTrans" cxnId="{EDE00D63-4FCC-40A5-8765-E198CF2FDE44}">
      <dgm:prSet/>
      <dgm:spPr/>
      <dgm:t>
        <a:bodyPr/>
        <a:lstStyle/>
        <a:p>
          <a:endParaRPr lang="en-US"/>
        </a:p>
      </dgm:t>
    </dgm:pt>
    <dgm:pt modelId="{8B3A7C34-1FD1-488E-A8E3-D8DD2D3F561F}" type="sibTrans" cxnId="{EDE00D63-4FCC-40A5-8765-E198CF2FDE44}">
      <dgm:prSet/>
      <dgm:spPr/>
      <dgm:t>
        <a:bodyPr/>
        <a:lstStyle/>
        <a:p>
          <a:pPr>
            <a:lnSpc>
              <a:spcPct val="100000"/>
            </a:lnSpc>
          </a:pPr>
          <a:endParaRPr lang="en-US"/>
        </a:p>
      </dgm:t>
    </dgm:pt>
    <dgm:pt modelId="{CC43F7E2-C7E7-4516-95A6-286F6EC6398F}">
      <dgm:prSet/>
      <dgm:spPr/>
      <dgm:t>
        <a:bodyPr/>
        <a:lstStyle/>
        <a:p>
          <a:pPr>
            <a:lnSpc>
              <a:spcPct val="100000"/>
            </a:lnSpc>
          </a:pPr>
          <a:r>
            <a:rPr lang="en-US" b="1" i="0" baseline="0"/>
            <a:t>Machine Learning</a:t>
          </a:r>
          <a:r>
            <a:rPr lang="en-US" b="0" i="0" baseline="0"/>
            <a:t>: Knowledge of algorithms such as regression, classification, and clustering.</a:t>
          </a:r>
          <a:endParaRPr lang="en-US"/>
        </a:p>
      </dgm:t>
    </dgm:pt>
    <dgm:pt modelId="{D707DDBA-8B2A-4414-8EB5-CE0D747EFC02}" type="parTrans" cxnId="{A1D5BF3E-87C0-4FEA-97F7-D80F3F5F5AFC}">
      <dgm:prSet/>
      <dgm:spPr/>
      <dgm:t>
        <a:bodyPr/>
        <a:lstStyle/>
        <a:p>
          <a:endParaRPr lang="en-US"/>
        </a:p>
      </dgm:t>
    </dgm:pt>
    <dgm:pt modelId="{4DA549CD-08E7-41E8-9DC9-B803D0ED2129}" type="sibTrans" cxnId="{A1D5BF3E-87C0-4FEA-97F7-D80F3F5F5AFC}">
      <dgm:prSet/>
      <dgm:spPr/>
      <dgm:t>
        <a:bodyPr/>
        <a:lstStyle/>
        <a:p>
          <a:pPr>
            <a:lnSpc>
              <a:spcPct val="100000"/>
            </a:lnSpc>
          </a:pPr>
          <a:endParaRPr lang="en-US"/>
        </a:p>
      </dgm:t>
    </dgm:pt>
    <dgm:pt modelId="{CDC8C8E6-822C-431B-A65B-E580EBCDA403}">
      <dgm:prSet/>
      <dgm:spPr/>
      <dgm:t>
        <a:bodyPr/>
        <a:lstStyle/>
        <a:p>
          <a:pPr>
            <a:lnSpc>
              <a:spcPct val="100000"/>
            </a:lnSpc>
          </a:pPr>
          <a:r>
            <a:rPr lang="en-US" b="1" i="0" baseline="0"/>
            <a:t>Data Wrangling</a:t>
          </a:r>
          <a:r>
            <a:rPr lang="en-US" b="0" i="0" baseline="0"/>
            <a:t>: Cleaning and transforming raw data into a usable format.</a:t>
          </a:r>
          <a:endParaRPr lang="en-US"/>
        </a:p>
      </dgm:t>
    </dgm:pt>
    <dgm:pt modelId="{862C2A10-48D9-4FBA-8610-B9F2D9A74AC9}" type="parTrans" cxnId="{CE6FE90C-90A0-4A88-B937-49F1B58E3F06}">
      <dgm:prSet/>
      <dgm:spPr/>
      <dgm:t>
        <a:bodyPr/>
        <a:lstStyle/>
        <a:p>
          <a:endParaRPr lang="en-US"/>
        </a:p>
      </dgm:t>
    </dgm:pt>
    <dgm:pt modelId="{91308E1A-9D84-4F36-9404-29C8A5200F33}" type="sibTrans" cxnId="{CE6FE90C-90A0-4A88-B937-49F1B58E3F06}">
      <dgm:prSet/>
      <dgm:spPr/>
      <dgm:t>
        <a:bodyPr/>
        <a:lstStyle/>
        <a:p>
          <a:pPr>
            <a:lnSpc>
              <a:spcPct val="100000"/>
            </a:lnSpc>
          </a:pPr>
          <a:endParaRPr lang="en-US"/>
        </a:p>
      </dgm:t>
    </dgm:pt>
    <dgm:pt modelId="{1CBA1371-F876-4C11-B8E4-6B720EAB8A89}">
      <dgm:prSet/>
      <dgm:spPr/>
      <dgm:t>
        <a:bodyPr/>
        <a:lstStyle/>
        <a:p>
          <a:pPr>
            <a:lnSpc>
              <a:spcPct val="100000"/>
            </a:lnSpc>
          </a:pPr>
          <a:r>
            <a:rPr lang="en-US" b="1" i="0" baseline="0"/>
            <a:t>Data Visualization</a:t>
          </a:r>
          <a:r>
            <a:rPr lang="en-US" b="0" i="0" baseline="0"/>
            <a:t>: Tools like Tableau, Power BI, and Matplotlib for presenting data insights.</a:t>
          </a:r>
          <a:endParaRPr lang="en-US"/>
        </a:p>
      </dgm:t>
    </dgm:pt>
    <dgm:pt modelId="{0B592077-18E9-430F-9BA3-C1564ED7E265}" type="parTrans" cxnId="{0A84AAD1-103E-4FE9-AD9D-E9BF5171D552}">
      <dgm:prSet/>
      <dgm:spPr/>
      <dgm:t>
        <a:bodyPr/>
        <a:lstStyle/>
        <a:p>
          <a:endParaRPr lang="en-US"/>
        </a:p>
      </dgm:t>
    </dgm:pt>
    <dgm:pt modelId="{8F54731E-2075-476A-AAE6-06968C6427AC}" type="sibTrans" cxnId="{0A84AAD1-103E-4FE9-AD9D-E9BF5171D552}">
      <dgm:prSet/>
      <dgm:spPr/>
      <dgm:t>
        <a:bodyPr/>
        <a:lstStyle/>
        <a:p>
          <a:pPr>
            <a:lnSpc>
              <a:spcPct val="100000"/>
            </a:lnSpc>
          </a:pPr>
          <a:endParaRPr lang="en-US"/>
        </a:p>
      </dgm:t>
    </dgm:pt>
    <dgm:pt modelId="{387EB021-2E9D-40D5-AC30-DDD5446C8E99}">
      <dgm:prSet/>
      <dgm:spPr/>
      <dgm:t>
        <a:bodyPr/>
        <a:lstStyle/>
        <a:p>
          <a:pPr>
            <a:lnSpc>
              <a:spcPct val="100000"/>
            </a:lnSpc>
          </a:pPr>
          <a:r>
            <a:rPr lang="en-US" b="1" i="0" baseline="0"/>
            <a:t>Domain Knowledge</a:t>
          </a:r>
          <a:r>
            <a:rPr lang="en-US" b="0" i="0" baseline="0"/>
            <a:t>: Understanding the specific industry where data insights are applied. </a:t>
          </a:r>
          <a:endParaRPr lang="en-US"/>
        </a:p>
      </dgm:t>
    </dgm:pt>
    <dgm:pt modelId="{0575DE31-3FAC-4B7E-8F33-7A1B7B772EAC}" type="parTrans" cxnId="{2CD2353A-B3B9-43A3-9211-6A91B740FF4B}">
      <dgm:prSet/>
      <dgm:spPr/>
      <dgm:t>
        <a:bodyPr/>
        <a:lstStyle/>
        <a:p>
          <a:endParaRPr lang="en-US"/>
        </a:p>
      </dgm:t>
    </dgm:pt>
    <dgm:pt modelId="{127C4CA9-EA26-46DC-99DC-387B99E58BB8}" type="sibTrans" cxnId="{2CD2353A-B3B9-43A3-9211-6A91B740FF4B}">
      <dgm:prSet/>
      <dgm:spPr/>
      <dgm:t>
        <a:bodyPr/>
        <a:lstStyle/>
        <a:p>
          <a:endParaRPr lang="en-US"/>
        </a:p>
      </dgm:t>
    </dgm:pt>
    <dgm:pt modelId="{BF950627-32EA-447A-95DE-776670FB2979}" type="pres">
      <dgm:prSet presAssocID="{21727854-7900-4FA6-B31E-7BB2978C64F6}" presName="root" presStyleCnt="0">
        <dgm:presLayoutVars>
          <dgm:dir/>
          <dgm:resizeHandles val="exact"/>
        </dgm:presLayoutVars>
      </dgm:prSet>
      <dgm:spPr/>
    </dgm:pt>
    <dgm:pt modelId="{0DE22121-E55F-439B-B2A0-4E49607055F8}" type="pres">
      <dgm:prSet presAssocID="{21727854-7900-4FA6-B31E-7BB2978C64F6}" presName="container" presStyleCnt="0">
        <dgm:presLayoutVars>
          <dgm:dir/>
          <dgm:resizeHandles val="exact"/>
        </dgm:presLayoutVars>
      </dgm:prSet>
      <dgm:spPr/>
    </dgm:pt>
    <dgm:pt modelId="{FD5466AB-551C-4405-885F-17130E0E0EB2}" type="pres">
      <dgm:prSet presAssocID="{218A3D98-5FBA-427C-8B73-FD7194371117}" presName="compNode" presStyleCnt="0"/>
      <dgm:spPr/>
    </dgm:pt>
    <dgm:pt modelId="{5342A2E8-B2E4-4DCF-82AE-509E76F550A5}" type="pres">
      <dgm:prSet presAssocID="{218A3D98-5FBA-427C-8B73-FD7194371117}" presName="iconBgRect" presStyleLbl="bgShp" presStyleIdx="0" presStyleCnt="6"/>
      <dgm:spPr/>
    </dgm:pt>
    <dgm:pt modelId="{38CD54D0-AD0E-40D2-BC92-676370FC643C}" type="pres">
      <dgm:prSet presAssocID="{218A3D98-5FBA-427C-8B73-FD719437111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23462D55-A5C7-468F-8A16-4AF2F54939AA}" type="pres">
      <dgm:prSet presAssocID="{218A3D98-5FBA-427C-8B73-FD7194371117}" presName="spaceRect" presStyleCnt="0"/>
      <dgm:spPr/>
    </dgm:pt>
    <dgm:pt modelId="{B935ACB9-ECD3-473C-A327-EFAD22AA46C7}" type="pres">
      <dgm:prSet presAssocID="{218A3D98-5FBA-427C-8B73-FD7194371117}" presName="textRect" presStyleLbl="revTx" presStyleIdx="0" presStyleCnt="6">
        <dgm:presLayoutVars>
          <dgm:chMax val="1"/>
          <dgm:chPref val="1"/>
        </dgm:presLayoutVars>
      </dgm:prSet>
      <dgm:spPr/>
    </dgm:pt>
    <dgm:pt modelId="{C54FA5A8-DE1C-47F0-9E87-F857DF8BF802}" type="pres">
      <dgm:prSet presAssocID="{F081D864-3587-4BF2-99D9-8ED9E9346863}" presName="sibTrans" presStyleLbl="sibTrans2D1" presStyleIdx="0" presStyleCnt="0"/>
      <dgm:spPr/>
    </dgm:pt>
    <dgm:pt modelId="{DBAA19B1-02D2-414F-B5F2-C9CBAAE4D681}" type="pres">
      <dgm:prSet presAssocID="{7833A2D3-115E-4339-9721-D573A3CED0FB}" presName="compNode" presStyleCnt="0"/>
      <dgm:spPr/>
    </dgm:pt>
    <dgm:pt modelId="{DADD5ECF-2CDA-40DA-854C-3E10E87FBA9C}" type="pres">
      <dgm:prSet presAssocID="{7833A2D3-115E-4339-9721-D573A3CED0FB}" presName="iconBgRect" presStyleLbl="bgShp" presStyleIdx="1" presStyleCnt="6"/>
      <dgm:spPr/>
    </dgm:pt>
    <dgm:pt modelId="{BE20F8E4-9227-4C10-B961-7FD675BAEEA0}" type="pres">
      <dgm:prSet presAssocID="{7833A2D3-115E-4339-9721-D573A3CED0F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CAC16A6-C6DD-42A1-ADEF-99C2CD9A338F}" type="pres">
      <dgm:prSet presAssocID="{7833A2D3-115E-4339-9721-D573A3CED0FB}" presName="spaceRect" presStyleCnt="0"/>
      <dgm:spPr/>
    </dgm:pt>
    <dgm:pt modelId="{3A919267-F441-4901-9036-A186A6F5FA95}" type="pres">
      <dgm:prSet presAssocID="{7833A2D3-115E-4339-9721-D573A3CED0FB}" presName="textRect" presStyleLbl="revTx" presStyleIdx="1" presStyleCnt="6">
        <dgm:presLayoutVars>
          <dgm:chMax val="1"/>
          <dgm:chPref val="1"/>
        </dgm:presLayoutVars>
      </dgm:prSet>
      <dgm:spPr/>
    </dgm:pt>
    <dgm:pt modelId="{6DBD0EF0-7221-4B9C-8E60-D5AD584513E0}" type="pres">
      <dgm:prSet presAssocID="{8B3A7C34-1FD1-488E-A8E3-D8DD2D3F561F}" presName="sibTrans" presStyleLbl="sibTrans2D1" presStyleIdx="0" presStyleCnt="0"/>
      <dgm:spPr/>
    </dgm:pt>
    <dgm:pt modelId="{E3A58738-41E8-49E8-93B6-B473A5E674C4}" type="pres">
      <dgm:prSet presAssocID="{CC43F7E2-C7E7-4516-95A6-286F6EC6398F}" presName="compNode" presStyleCnt="0"/>
      <dgm:spPr/>
    </dgm:pt>
    <dgm:pt modelId="{54F0206E-7C1D-4774-9027-EFD95E86572D}" type="pres">
      <dgm:prSet presAssocID="{CC43F7E2-C7E7-4516-95A6-286F6EC6398F}" presName="iconBgRect" presStyleLbl="bgShp" presStyleIdx="2" presStyleCnt="6"/>
      <dgm:spPr/>
    </dgm:pt>
    <dgm:pt modelId="{5D221101-D7FD-4748-AE2D-1C5AFAE39D54}" type="pres">
      <dgm:prSet presAssocID="{CC43F7E2-C7E7-4516-95A6-286F6EC6398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5007196-DDA4-40FF-A420-7DF5832FA679}" type="pres">
      <dgm:prSet presAssocID="{CC43F7E2-C7E7-4516-95A6-286F6EC6398F}" presName="spaceRect" presStyleCnt="0"/>
      <dgm:spPr/>
    </dgm:pt>
    <dgm:pt modelId="{60835CF6-CF88-48E0-AAFE-567A07A5A463}" type="pres">
      <dgm:prSet presAssocID="{CC43F7E2-C7E7-4516-95A6-286F6EC6398F}" presName="textRect" presStyleLbl="revTx" presStyleIdx="2" presStyleCnt="6">
        <dgm:presLayoutVars>
          <dgm:chMax val="1"/>
          <dgm:chPref val="1"/>
        </dgm:presLayoutVars>
      </dgm:prSet>
      <dgm:spPr/>
    </dgm:pt>
    <dgm:pt modelId="{FD1AD1AE-20E9-4FAC-A2BE-B520D5836A27}" type="pres">
      <dgm:prSet presAssocID="{4DA549CD-08E7-41E8-9DC9-B803D0ED2129}" presName="sibTrans" presStyleLbl="sibTrans2D1" presStyleIdx="0" presStyleCnt="0"/>
      <dgm:spPr/>
    </dgm:pt>
    <dgm:pt modelId="{C58C4A96-59C6-4FF4-A3B0-F813A6D471DF}" type="pres">
      <dgm:prSet presAssocID="{CDC8C8E6-822C-431B-A65B-E580EBCDA403}" presName="compNode" presStyleCnt="0"/>
      <dgm:spPr/>
    </dgm:pt>
    <dgm:pt modelId="{658E26C6-8B10-486A-8490-A086863FC8EF}" type="pres">
      <dgm:prSet presAssocID="{CDC8C8E6-822C-431B-A65B-E580EBCDA403}" presName="iconBgRect" presStyleLbl="bgShp" presStyleIdx="3" presStyleCnt="6"/>
      <dgm:spPr/>
    </dgm:pt>
    <dgm:pt modelId="{1A4A45B9-552F-4EE6-94CA-C7BEA19EDD29}" type="pres">
      <dgm:prSet presAssocID="{CDC8C8E6-822C-431B-A65B-E580EBCDA40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B357635F-4402-4036-BC6A-C5D28020F9D2}" type="pres">
      <dgm:prSet presAssocID="{CDC8C8E6-822C-431B-A65B-E580EBCDA403}" presName="spaceRect" presStyleCnt="0"/>
      <dgm:spPr/>
    </dgm:pt>
    <dgm:pt modelId="{14B48B7F-1E6A-4608-B950-E430E16543A3}" type="pres">
      <dgm:prSet presAssocID="{CDC8C8E6-822C-431B-A65B-E580EBCDA403}" presName="textRect" presStyleLbl="revTx" presStyleIdx="3" presStyleCnt="6">
        <dgm:presLayoutVars>
          <dgm:chMax val="1"/>
          <dgm:chPref val="1"/>
        </dgm:presLayoutVars>
      </dgm:prSet>
      <dgm:spPr/>
    </dgm:pt>
    <dgm:pt modelId="{C499419E-F525-4C0D-8C89-6CD011E54F06}" type="pres">
      <dgm:prSet presAssocID="{91308E1A-9D84-4F36-9404-29C8A5200F33}" presName="sibTrans" presStyleLbl="sibTrans2D1" presStyleIdx="0" presStyleCnt="0"/>
      <dgm:spPr/>
    </dgm:pt>
    <dgm:pt modelId="{5B1AB6FC-B985-4AD6-A1EB-C06628771301}" type="pres">
      <dgm:prSet presAssocID="{1CBA1371-F876-4C11-B8E4-6B720EAB8A89}" presName="compNode" presStyleCnt="0"/>
      <dgm:spPr/>
    </dgm:pt>
    <dgm:pt modelId="{5626EDBD-5B7B-4DDE-BA6E-01964AEDC9AC}" type="pres">
      <dgm:prSet presAssocID="{1CBA1371-F876-4C11-B8E4-6B720EAB8A89}" presName="iconBgRect" presStyleLbl="bgShp" presStyleIdx="4" presStyleCnt="6"/>
      <dgm:spPr/>
    </dgm:pt>
    <dgm:pt modelId="{D09A384C-49DC-4B53-9A3A-C95C0061A142}" type="pres">
      <dgm:prSet presAssocID="{1CBA1371-F876-4C11-B8E4-6B720EAB8A8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DA7C4CA9-4E27-4D0D-AA66-7DCC2AC97FAC}" type="pres">
      <dgm:prSet presAssocID="{1CBA1371-F876-4C11-B8E4-6B720EAB8A89}" presName="spaceRect" presStyleCnt="0"/>
      <dgm:spPr/>
    </dgm:pt>
    <dgm:pt modelId="{EC5E5342-8E14-408B-80B0-DF8EB8EF2CEA}" type="pres">
      <dgm:prSet presAssocID="{1CBA1371-F876-4C11-B8E4-6B720EAB8A89}" presName="textRect" presStyleLbl="revTx" presStyleIdx="4" presStyleCnt="6">
        <dgm:presLayoutVars>
          <dgm:chMax val="1"/>
          <dgm:chPref val="1"/>
        </dgm:presLayoutVars>
      </dgm:prSet>
      <dgm:spPr/>
    </dgm:pt>
    <dgm:pt modelId="{39037810-80C0-4332-9C04-C98C39C78BAD}" type="pres">
      <dgm:prSet presAssocID="{8F54731E-2075-476A-AAE6-06968C6427AC}" presName="sibTrans" presStyleLbl="sibTrans2D1" presStyleIdx="0" presStyleCnt="0"/>
      <dgm:spPr/>
    </dgm:pt>
    <dgm:pt modelId="{E7CFB432-4403-46BE-9D84-4DF5B411A9F2}" type="pres">
      <dgm:prSet presAssocID="{387EB021-2E9D-40D5-AC30-DDD5446C8E99}" presName="compNode" presStyleCnt="0"/>
      <dgm:spPr/>
    </dgm:pt>
    <dgm:pt modelId="{283FA239-CE0F-4B5F-8FAF-9361DF4020BA}" type="pres">
      <dgm:prSet presAssocID="{387EB021-2E9D-40D5-AC30-DDD5446C8E99}" presName="iconBgRect" presStyleLbl="bgShp" presStyleIdx="5" presStyleCnt="6"/>
      <dgm:spPr/>
    </dgm:pt>
    <dgm:pt modelId="{BD4D7338-67F9-4403-91B8-802D11068547}" type="pres">
      <dgm:prSet presAssocID="{387EB021-2E9D-40D5-AC30-DDD5446C8E9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7FC85426-0964-4E66-869D-F5277B8F43B1}" type="pres">
      <dgm:prSet presAssocID="{387EB021-2E9D-40D5-AC30-DDD5446C8E99}" presName="spaceRect" presStyleCnt="0"/>
      <dgm:spPr/>
    </dgm:pt>
    <dgm:pt modelId="{F93AA1BF-59B3-47FE-A973-62EC6AF27DD9}" type="pres">
      <dgm:prSet presAssocID="{387EB021-2E9D-40D5-AC30-DDD5446C8E99}" presName="textRect" presStyleLbl="revTx" presStyleIdx="5" presStyleCnt="6">
        <dgm:presLayoutVars>
          <dgm:chMax val="1"/>
          <dgm:chPref val="1"/>
        </dgm:presLayoutVars>
      </dgm:prSet>
      <dgm:spPr/>
    </dgm:pt>
  </dgm:ptLst>
  <dgm:cxnLst>
    <dgm:cxn modelId="{2DE18102-A2E5-4A60-BB30-8376AD51FD9F}" type="presOf" srcId="{CC43F7E2-C7E7-4516-95A6-286F6EC6398F}" destId="{60835CF6-CF88-48E0-AAFE-567A07A5A463}" srcOrd="0" destOrd="0" presId="urn:microsoft.com/office/officeart/2018/2/layout/IconCircleList"/>
    <dgm:cxn modelId="{F028DE04-1E8A-48BD-AFAD-394C56AA4458}" srcId="{21727854-7900-4FA6-B31E-7BB2978C64F6}" destId="{218A3D98-5FBA-427C-8B73-FD7194371117}" srcOrd="0" destOrd="0" parTransId="{B3C75B97-EAE6-4FCE-8F8D-D3903C218A8A}" sibTransId="{F081D864-3587-4BF2-99D9-8ED9E9346863}"/>
    <dgm:cxn modelId="{CE6FE90C-90A0-4A88-B937-49F1B58E3F06}" srcId="{21727854-7900-4FA6-B31E-7BB2978C64F6}" destId="{CDC8C8E6-822C-431B-A65B-E580EBCDA403}" srcOrd="3" destOrd="0" parTransId="{862C2A10-48D9-4FBA-8610-B9F2D9A74AC9}" sibTransId="{91308E1A-9D84-4F36-9404-29C8A5200F33}"/>
    <dgm:cxn modelId="{91F1DF0E-9F9A-4968-881E-DF5527B4AD5D}" type="presOf" srcId="{218A3D98-5FBA-427C-8B73-FD7194371117}" destId="{B935ACB9-ECD3-473C-A327-EFAD22AA46C7}" srcOrd="0" destOrd="0" presId="urn:microsoft.com/office/officeart/2018/2/layout/IconCircleList"/>
    <dgm:cxn modelId="{6D7C7E19-DF5C-405F-846D-211E85CC05EB}" type="presOf" srcId="{21727854-7900-4FA6-B31E-7BB2978C64F6}" destId="{BF950627-32EA-447A-95DE-776670FB2979}" srcOrd="0" destOrd="0" presId="urn:microsoft.com/office/officeart/2018/2/layout/IconCircleList"/>
    <dgm:cxn modelId="{2D6B6B28-2780-4E2A-9185-561813B78E2B}" type="presOf" srcId="{91308E1A-9D84-4F36-9404-29C8A5200F33}" destId="{C499419E-F525-4C0D-8C89-6CD011E54F06}" srcOrd="0" destOrd="0" presId="urn:microsoft.com/office/officeart/2018/2/layout/IconCircleList"/>
    <dgm:cxn modelId="{2CD2353A-B3B9-43A3-9211-6A91B740FF4B}" srcId="{21727854-7900-4FA6-B31E-7BB2978C64F6}" destId="{387EB021-2E9D-40D5-AC30-DDD5446C8E99}" srcOrd="5" destOrd="0" parTransId="{0575DE31-3FAC-4B7E-8F33-7A1B7B772EAC}" sibTransId="{127C4CA9-EA26-46DC-99DC-387B99E58BB8}"/>
    <dgm:cxn modelId="{A1D5BF3E-87C0-4FEA-97F7-D80F3F5F5AFC}" srcId="{21727854-7900-4FA6-B31E-7BB2978C64F6}" destId="{CC43F7E2-C7E7-4516-95A6-286F6EC6398F}" srcOrd="2" destOrd="0" parTransId="{D707DDBA-8B2A-4414-8EB5-CE0D747EFC02}" sibTransId="{4DA549CD-08E7-41E8-9DC9-B803D0ED2129}"/>
    <dgm:cxn modelId="{B4D09F40-2576-472B-9D80-1A70D6D134F9}" type="presOf" srcId="{4DA549CD-08E7-41E8-9DC9-B803D0ED2129}" destId="{FD1AD1AE-20E9-4FAC-A2BE-B520D5836A27}" srcOrd="0" destOrd="0" presId="urn:microsoft.com/office/officeart/2018/2/layout/IconCircleList"/>
    <dgm:cxn modelId="{EDE00D63-4FCC-40A5-8765-E198CF2FDE44}" srcId="{21727854-7900-4FA6-B31E-7BB2978C64F6}" destId="{7833A2D3-115E-4339-9721-D573A3CED0FB}" srcOrd="1" destOrd="0" parTransId="{1D695334-6B29-42AF-844B-E1BEC3FC2422}" sibTransId="{8B3A7C34-1FD1-488E-A8E3-D8DD2D3F561F}"/>
    <dgm:cxn modelId="{D45EF752-FD0B-4595-B91B-439BD03F2BD0}" type="presOf" srcId="{7833A2D3-115E-4339-9721-D573A3CED0FB}" destId="{3A919267-F441-4901-9036-A186A6F5FA95}" srcOrd="0" destOrd="0" presId="urn:microsoft.com/office/officeart/2018/2/layout/IconCircleList"/>
    <dgm:cxn modelId="{F3A4DB7F-3456-4F2D-A47C-DF09F41DD81B}" type="presOf" srcId="{387EB021-2E9D-40D5-AC30-DDD5446C8E99}" destId="{F93AA1BF-59B3-47FE-A973-62EC6AF27DD9}" srcOrd="0" destOrd="0" presId="urn:microsoft.com/office/officeart/2018/2/layout/IconCircleList"/>
    <dgm:cxn modelId="{669775A0-BBB0-411A-A743-AA1016A5788D}" type="presOf" srcId="{8B3A7C34-1FD1-488E-A8E3-D8DD2D3F561F}" destId="{6DBD0EF0-7221-4B9C-8E60-D5AD584513E0}" srcOrd="0" destOrd="0" presId="urn:microsoft.com/office/officeart/2018/2/layout/IconCircleList"/>
    <dgm:cxn modelId="{B29727BC-5467-42A0-8D89-4F8F96E73336}" type="presOf" srcId="{F081D864-3587-4BF2-99D9-8ED9E9346863}" destId="{C54FA5A8-DE1C-47F0-9E87-F857DF8BF802}" srcOrd="0" destOrd="0" presId="urn:microsoft.com/office/officeart/2018/2/layout/IconCircleList"/>
    <dgm:cxn modelId="{FBB346BE-BDA1-4D0B-8DDE-C5C90C9F79E2}" type="presOf" srcId="{1CBA1371-F876-4C11-B8E4-6B720EAB8A89}" destId="{EC5E5342-8E14-408B-80B0-DF8EB8EF2CEA}" srcOrd="0" destOrd="0" presId="urn:microsoft.com/office/officeart/2018/2/layout/IconCircleList"/>
    <dgm:cxn modelId="{E9F2C6C9-5F1C-4CCA-959D-867454D9E02F}" type="presOf" srcId="{8F54731E-2075-476A-AAE6-06968C6427AC}" destId="{39037810-80C0-4332-9C04-C98C39C78BAD}" srcOrd="0" destOrd="0" presId="urn:microsoft.com/office/officeart/2018/2/layout/IconCircleList"/>
    <dgm:cxn modelId="{0A84AAD1-103E-4FE9-AD9D-E9BF5171D552}" srcId="{21727854-7900-4FA6-B31E-7BB2978C64F6}" destId="{1CBA1371-F876-4C11-B8E4-6B720EAB8A89}" srcOrd="4" destOrd="0" parTransId="{0B592077-18E9-430F-9BA3-C1564ED7E265}" sibTransId="{8F54731E-2075-476A-AAE6-06968C6427AC}"/>
    <dgm:cxn modelId="{107B7CD6-FC03-46DE-A317-09A870C1DA41}" type="presOf" srcId="{CDC8C8E6-822C-431B-A65B-E580EBCDA403}" destId="{14B48B7F-1E6A-4608-B950-E430E16543A3}" srcOrd="0" destOrd="0" presId="urn:microsoft.com/office/officeart/2018/2/layout/IconCircleList"/>
    <dgm:cxn modelId="{5FEE0DF9-1EDE-43DF-B764-8B0FA3301600}" type="presParOf" srcId="{BF950627-32EA-447A-95DE-776670FB2979}" destId="{0DE22121-E55F-439B-B2A0-4E49607055F8}" srcOrd="0" destOrd="0" presId="urn:microsoft.com/office/officeart/2018/2/layout/IconCircleList"/>
    <dgm:cxn modelId="{30B712C8-475E-4E77-9EA1-6A2023132EC1}" type="presParOf" srcId="{0DE22121-E55F-439B-B2A0-4E49607055F8}" destId="{FD5466AB-551C-4405-885F-17130E0E0EB2}" srcOrd="0" destOrd="0" presId="urn:microsoft.com/office/officeart/2018/2/layout/IconCircleList"/>
    <dgm:cxn modelId="{CCEB28B1-5C71-46D1-8A78-654CF5F151A1}" type="presParOf" srcId="{FD5466AB-551C-4405-885F-17130E0E0EB2}" destId="{5342A2E8-B2E4-4DCF-82AE-509E76F550A5}" srcOrd="0" destOrd="0" presId="urn:microsoft.com/office/officeart/2018/2/layout/IconCircleList"/>
    <dgm:cxn modelId="{3733A9DF-A8CA-4321-9E50-1B59F25033DB}" type="presParOf" srcId="{FD5466AB-551C-4405-885F-17130E0E0EB2}" destId="{38CD54D0-AD0E-40D2-BC92-676370FC643C}" srcOrd="1" destOrd="0" presId="urn:microsoft.com/office/officeart/2018/2/layout/IconCircleList"/>
    <dgm:cxn modelId="{6C1F50B5-643E-47B8-AC9E-AE193F4DB9EF}" type="presParOf" srcId="{FD5466AB-551C-4405-885F-17130E0E0EB2}" destId="{23462D55-A5C7-468F-8A16-4AF2F54939AA}" srcOrd="2" destOrd="0" presId="urn:microsoft.com/office/officeart/2018/2/layout/IconCircleList"/>
    <dgm:cxn modelId="{63D94365-ABB7-476D-9164-8F9B5CBDF5F3}" type="presParOf" srcId="{FD5466AB-551C-4405-885F-17130E0E0EB2}" destId="{B935ACB9-ECD3-473C-A327-EFAD22AA46C7}" srcOrd="3" destOrd="0" presId="urn:microsoft.com/office/officeart/2018/2/layout/IconCircleList"/>
    <dgm:cxn modelId="{D93A7D4D-FBDE-4C5C-A2F9-B99BF69680BF}" type="presParOf" srcId="{0DE22121-E55F-439B-B2A0-4E49607055F8}" destId="{C54FA5A8-DE1C-47F0-9E87-F857DF8BF802}" srcOrd="1" destOrd="0" presId="urn:microsoft.com/office/officeart/2018/2/layout/IconCircleList"/>
    <dgm:cxn modelId="{8D8F4C02-E407-4D47-BC47-B129968936F8}" type="presParOf" srcId="{0DE22121-E55F-439B-B2A0-4E49607055F8}" destId="{DBAA19B1-02D2-414F-B5F2-C9CBAAE4D681}" srcOrd="2" destOrd="0" presId="urn:microsoft.com/office/officeart/2018/2/layout/IconCircleList"/>
    <dgm:cxn modelId="{B798FB34-7727-4B1B-A557-90164E361727}" type="presParOf" srcId="{DBAA19B1-02D2-414F-B5F2-C9CBAAE4D681}" destId="{DADD5ECF-2CDA-40DA-854C-3E10E87FBA9C}" srcOrd="0" destOrd="0" presId="urn:microsoft.com/office/officeart/2018/2/layout/IconCircleList"/>
    <dgm:cxn modelId="{4AA5828C-048C-49DB-AC39-5909CDC83004}" type="presParOf" srcId="{DBAA19B1-02D2-414F-B5F2-C9CBAAE4D681}" destId="{BE20F8E4-9227-4C10-B961-7FD675BAEEA0}" srcOrd="1" destOrd="0" presId="urn:microsoft.com/office/officeart/2018/2/layout/IconCircleList"/>
    <dgm:cxn modelId="{47E6A6F4-6EE2-46B8-8166-FBE78019B634}" type="presParOf" srcId="{DBAA19B1-02D2-414F-B5F2-C9CBAAE4D681}" destId="{CCAC16A6-C6DD-42A1-ADEF-99C2CD9A338F}" srcOrd="2" destOrd="0" presId="urn:microsoft.com/office/officeart/2018/2/layout/IconCircleList"/>
    <dgm:cxn modelId="{429785A8-EE5E-409A-BAF5-9DB85AC01592}" type="presParOf" srcId="{DBAA19B1-02D2-414F-B5F2-C9CBAAE4D681}" destId="{3A919267-F441-4901-9036-A186A6F5FA95}" srcOrd="3" destOrd="0" presId="urn:microsoft.com/office/officeart/2018/2/layout/IconCircleList"/>
    <dgm:cxn modelId="{0B709653-B12C-4D0B-B767-B3B91B0C5C0A}" type="presParOf" srcId="{0DE22121-E55F-439B-B2A0-4E49607055F8}" destId="{6DBD0EF0-7221-4B9C-8E60-D5AD584513E0}" srcOrd="3" destOrd="0" presId="urn:microsoft.com/office/officeart/2018/2/layout/IconCircleList"/>
    <dgm:cxn modelId="{6BE62E9A-3301-40AC-9C7F-D0BB2A38F11C}" type="presParOf" srcId="{0DE22121-E55F-439B-B2A0-4E49607055F8}" destId="{E3A58738-41E8-49E8-93B6-B473A5E674C4}" srcOrd="4" destOrd="0" presId="urn:microsoft.com/office/officeart/2018/2/layout/IconCircleList"/>
    <dgm:cxn modelId="{5DB7A48B-E643-4ADD-B799-2E2E1D7F1306}" type="presParOf" srcId="{E3A58738-41E8-49E8-93B6-B473A5E674C4}" destId="{54F0206E-7C1D-4774-9027-EFD95E86572D}" srcOrd="0" destOrd="0" presId="urn:microsoft.com/office/officeart/2018/2/layout/IconCircleList"/>
    <dgm:cxn modelId="{E43491A3-DE77-491F-B948-1FE0F5BF2964}" type="presParOf" srcId="{E3A58738-41E8-49E8-93B6-B473A5E674C4}" destId="{5D221101-D7FD-4748-AE2D-1C5AFAE39D54}" srcOrd="1" destOrd="0" presId="urn:microsoft.com/office/officeart/2018/2/layout/IconCircleList"/>
    <dgm:cxn modelId="{9741E298-22FA-43BA-8FF5-E49FE8FA72A1}" type="presParOf" srcId="{E3A58738-41E8-49E8-93B6-B473A5E674C4}" destId="{05007196-DDA4-40FF-A420-7DF5832FA679}" srcOrd="2" destOrd="0" presId="urn:microsoft.com/office/officeart/2018/2/layout/IconCircleList"/>
    <dgm:cxn modelId="{6BF7F5DA-A376-478D-BC78-C67343F65D3E}" type="presParOf" srcId="{E3A58738-41E8-49E8-93B6-B473A5E674C4}" destId="{60835CF6-CF88-48E0-AAFE-567A07A5A463}" srcOrd="3" destOrd="0" presId="urn:microsoft.com/office/officeart/2018/2/layout/IconCircleList"/>
    <dgm:cxn modelId="{AD19C9AB-FC54-47C9-AC60-B4624D6026C4}" type="presParOf" srcId="{0DE22121-E55F-439B-B2A0-4E49607055F8}" destId="{FD1AD1AE-20E9-4FAC-A2BE-B520D5836A27}" srcOrd="5" destOrd="0" presId="urn:microsoft.com/office/officeart/2018/2/layout/IconCircleList"/>
    <dgm:cxn modelId="{4546509D-1957-4D34-8C9B-9F01A1C2A6F7}" type="presParOf" srcId="{0DE22121-E55F-439B-B2A0-4E49607055F8}" destId="{C58C4A96-59C6-4FF4-A3B0-F813A6D471DF}" srcOrd="6" destOrd="0" presId="urn:microsoft.com/office/officeart/2018/2/layout/IconCircleList"/>
    <dgm:cxn modelId="{E9463FC7-C116-43A5-B1B1-478582EE4260}" type="presParOf" srcId="{C58C4A96-59C6-4FF4-A3B0-F813A6D471DF}" destId="{658E26C6-8B10-486A-8490-A086863FC8EF}" srcOrd="0" destOrd="0" presId="urn:microsoft.com/office/officeart/2018/2/layout/IconCircleList"/>
    <dgm:cxn modelId="{6B4ED817-B7B5-428E-885B-0CC7AECAF871}" type="presParOf" srcId="{C58C4A96-59C6-4FF4-A3B0-F813A6D471DF}" destId="{1A4A45B9-552F-4EE6-94CA-C7BEA19EDD29}" srcOrd="1" destOrd="0" presId="urn:microsoft.com/office/officeart/2018/2/layout/IconCircleList"/>
    <dgm:cxn modelId="{194525FB-6A20-43FB-9E20-9A8CBF315BEE}" type="presParOf" srcId="{C58C4A96-59C6-4FF4-A3B0-F813A6D471DF}" destId="{B357635F-4402-4036-BC6A-C5D28020F9D2}" srcOrd="2" destOrd="0" presId="urn:microsoft.com/office/officeart/2018/2/layout/IconCircleList"/>
    <dgm:cxn modelId="{D39C2338-9329-4D9A-AACC-58E671A5FFDC}" type="presParOf" srcId="{C58C4A96-59C6-4FF4-A3B0-F813A6D471DF}" destId="{14B48B7F-1E6A-4608-B950-E430E16543A3}" srcOrd="3" destOrd="0" presId="urn:microsoft.com/office/officeart/2018/2/layout/IconCircleList"/>
    <dgm:cxn modelId="{BD2631F8-8D49-42E8-B3F4-B8AB01E166E6}" type="presParOf" srcId="{0DE22121-E55F-439B-B2A0-4E49607055F8}" destId="{C499419E-F525-4C0D-8C89-6CD011E54F06}" srcOrd="7" destOrd="0" presId="urn:microsoft.com/office/officeart/2018/2/layout/IconCircleList"/>
    <dgm:cxn modelId="{CC01C09C-38EC-4809-A25B-BFC0B27CD227}" type="presParOf" srcId="{0DE22121-E55F-439B-B2A0-4E49607055F8}" destId="{5B1AB6FC-B985-4AD6-A1EB-C06628771301}" srcOrd="8" destOrd="0" presId="urn:microsoft.com/office/officeart/2018/2/layout/IconCircleList"/>
    <dgm:cxn modelId="{7D0461E0-EA06-4A71-85BC-72118D0F52DD}" type="presParOf" srcId="{5B1AB6FC-B985-4AD6-A1EB-C06628771301}" destId="{5626EDBD-5B7B-4DDE-BA6E-01964AEDC9AC}" srcOrd="0" destOrd="0" presId="urn:microsoft.com/office/officeart/2018/2/layout/IconCircleList"/>
    <dgm:cxn modelId="{31989BC5-962B-4653-B4F9-D9B38EB83DC7}" type="presParOf" srcId="{5B1AB6FC-B985-4AD6-A1EB-C06628771301}" destId="{D09A384C-49DC-4B53-9A3A-C95C0061A142}" srcOrd="1" destOrd="0" presId="urn:microsoft.com/office/officeart/2018/2/layout/IconCircleList"/>
    <dgm:cxn modelId="{D7C7E683-3D49-457B-81F1-1324BE7166D0}" type="presParOf" srcId="{5B1AB6FC-B985-4AD6-A1EB-C06628771301}" destId="{DA7C4CA9-4E27-4D0D-AA66-7DCC2AC97FAC}" srcOrd="2" destOrd="0" presId="urn:microsoft.com/office/officeart/2018/2/layout/IconCircleList"/>
    <dgm:cxn modelId="{6AA654B0-FF22-44C9-8B34-55F53091C7F6}" type="presParOf" srcId="{5B1AB6FC-B985-4AD6-A1EB-C06628771301}" destId="{EC5E5342-8E14-408B-80B0-DF8EB8EF2CEA}" srcOrd="3" destOrd="0" presId="urn:microsoft.com/office/officeart/2018/2/layout/IconCircleList"/>
    <dgm:cxn modelId="{5DCF9528-7737-41F5-9C0A-3C3EE2A105A3}" type="presParOf" srcId="{0DE22121-E55F-439B-B2A0-4E49607055F8}" destId="{39037810-80C0-4332-9C04-C98C39C78BAD}" srcOrd="9" destOrd="0" presId="urn:microsoft.com/office/officeart/2018/2/layout/IconCircleList"/>
    <dgm:cxn modelId="{EC390812-1A3A-4A40-8AFD-2BF81F18E733}" type="presParOf" srcId="{0DE22121-E55F-439B-B2A0-4E49607055F8}" destId="{E7CFB432-4403-46BE-9D84-4DF5B411A9F2}" srcOrd="10" destOrd="0" presId="urn:microsoft.com/office/officeart/2018/2/layout/IconCircleList"/>
    <dgm:cxn modelId="{2AF6A337-6B02-4FF3-98D1-C04C9EE0F5AD}" type="presParOf" srcId="{E7CFB432-4403-46BE-9D84-4DF5B411A9F2}" destId="{283FA239-CE0F-4B5F-8FAF-9361DF4020BA}" srcOrd="0" destOrd="0" presId="urn:microsoft.com/office/officeart/2018/2/layout/IconCircleList"/>
    <dgm:cxn modelId="{110340B3-8D9D-4149-88D9-0777F87DD4D9}" type="presParOf" srcId="{E7CFB432-4403-46BE-9D84-4DF5B411A9F2}" destId="{BD4D7338-67F9-4403-91B8-802D11068547}" srcOrd="1" destOrd="0" presId="urn:microsoft.com/office/officeart/2018/2/layout/IconCircleList"/>
    <dgm:cxn modelId="{22D0E445-0151-4531-B7C7-44334B56E30B}" type="presParOf" srcId="{E7CFB432-4403-46BE-9D84-4DF5B411A9F2}" destId="{7FC85426-0964-4E66-869D-F5277B8F43B1}" srcOrd="2" destOrd="0" presId="urn:microsoft.com/office/officeart/2018/2/layout/IconCircleList"/>
    <dgm:cxn modelId="{08165A18-79FF-4EA2-AA8F-1AA625124882}" type="presParOf" srcId="{E7CFB432-4403-46BE-9D84-4DF5B411A9F2}" destId="{F93AA1BF-59B3-47FE-A973-62EC6AF27DD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8CC67E-5E31-42F8-979E-729A8E9F2BA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B4CA008-F6F6-49D4-91A7-109BAA6233D6}">
      <dgm:prSet/>
      <dgm:spPr/>
      <dgm:t>
        <a:bodyPr/>
        <a:lstStyle/>
        <a:p>
          <a:pPr>
            <a:lnSpc>
              <a:spcPct val="100000"/>
            </a:lnSpc>
            <a:defRPr cap="all"/>
          </a:pPr>
          <a:r>
            <a:rPr lang="en-US" b="1" i="0" baseline="0"/>
            <a:t>Data Collection</a:t>
          </a:r>
          <a:r>
            <a:rPr lang="en-US" b="0" i="0" baseline="0"/>
            <a:t>: Gathering relevant data from various sources.</a:t>
          </a:r>
          <a:endParaRPr lang="en-US"/>
        </a:p>
      </dgm:t>
    </dgm:pt>
    <dgm:pt modelId="{3297E9E2-0095-465E-BDAB-785712CD0406}" type="parTrans" cxnId="{DE46A5D1-DA34-4C26-B4AF-7CE9DE42EDFC}">
      <dgm:prSet/>
      <dgm:spPr/>
      <dgm:t>
        <a:bodyPr/>
        <a:lstStyle/>
        <a:p>
          <a:endParaRPr lang="en-US"/>
        </a:p>
      </dgm:t>
    </dgm:pt>
    <dgm:pt modelId="{0A4AD336-043F-439B-B365-D716B19C461C}" type="sibTrans" cxnId="{DE46A5D1-DA34-4C26-B4AF-7CE9DE42EDFC}">
      <dgm:prSet/>
      <dgm:spPr/>
      <dgm:t>
        <a:bodyPr/>
        <a:lstStyle/>
        <a:p>
          <a:endParaRPr lang="en-US"/>
        </a:p>
      </dgm:t>
    </dgm:pt>
    <dgm:pt modelId="{80F1A70E-4B80-42B6-9C35-8FFE1E32557A}">
      <dgm:prSet/>
      <dgm:spPr/>
      <dgm:t>
        <a:bodyPr/>
        <a:lstStyle/>
        <a:p>
          <a:pPr>
            <a:lnSpc>
              <a:spcPct val="100000"/>
            </a:lnSpc>
            <a:defRPr cap="all"/>
          </a:pPr>
          <a:r>
            <a:rPr lang="en-US" b="1" i="0" baseline="0"/>
            <a:t>Data Cleaning</a:t>
          </a:r>
          <a:r>
            <a:rPr lang="en-US" b="0" i="0" baseline="0"/>
            <a:t>: Removing inconsistencies and preparing data for analysis.</a:t>
          </a:r>
          <a:endParaRPr lang="en-US"/>
        </a:p>
      </dgm:t>
    </dgm:pt>
    <dgm:pt modelId="{831521F2-E86F-4AE5-BBC8-A787EE26ECAA}" type="parTrans" cxnId="{F90A67FD-58DA-4A8B-B580-411BFAA49FC4}">
      <dgm:prSet/>
      <dgm:spPr/>
      <dgm:t>
        <a:bodyPr/>
        <a:lstStyle/>
        <a:p>
          <a:endParaRPr lang="en-US"/>
        </a:p>
      </dgm:t>
    </dgm:pt>
    <dgm:pt modelId="{FFBE8665-6A79-42AE-A865-4FB8FD8E0561}" type="sibTrans" cxnId="{F90A67FD-58DA-4A8B-B580-411BFAA49FC4}">
      <dgm:prSet/>
      <dgm:spPr/>
      <dgm:t>
        <a:bodyPr/>
        <a:lstStyle/>
        <a:p>
          <a:endParaRPr lang="en-US"/>
        </a:p>
      </dgm:t>
    </dgm:pt>
    <dgm:pt modelId="{996B82B0-B692-4138-A7CE-E13B4C779FAC}">
      <dgm:prSet/>
      <dgm:spPr/>
      <dgm:t>
        <a:bodyPr/>
        <a:lstStyle/>
        <a:p>
          <a:pPr>
            <a:lnSpc>
              <a:spcPct val="100000"/>
            </a:lnSpc>
            <a:defRPr cap="all"/>
          </a:pPr>
          <a:r>
            <a:rPr lang="en-US" b="1" i="0" baseline="0"/>
            <a:t>Modeling</a:t>
          </a:r>
          <a:r>
            <a:rPr lang="en-US" b="0" i="0" baseline="0"/>
            <a:t>: Using machine learning models to identify trends and predict future outcomes.</a:t>
          </a:r>
          <a:endParaRPr lang="en-US"/>
        </a:p>
      </dgm:t>
    </dgm:pt>
    <dgm:pt modelId="{70FE8DB9-0281-43F2-A0BA-4892EB4CA0DA}" type="parTrans" cxnId="{9771A6E1-D8B2-4EBF-8335-AAFAFD3A3C0A}">
      <dgm:prSet/>
      <dgm:spPr/>
      <dgm:t>
        <a:bodyPr/>
        <a:lstStyle/>
        <a:p>
          <a:endParaRPr lang="en-US"/>
        </a:p>
      </dgm:t>
    </dgm:pt>
    <dgm:pt modelId="{BE593246-08C5-4828-824B-71E6F5A14840}" type="sibTrans" cxnId="{9771A6E1-D8B2-4EBF-8335-AAFAFD3A3C0A}">
      <dgm:prSet/>
      <dgm:spPr/>
      <dgm:t>
        <a:bodyPr/>
        <a:lstStyle/>
        <a:p>
          <a:endParaRPr lang="en-US"/>
        </a:p>
      </dgm:t>
    </dgm:pt>
    <dgm:pt modelId="{5C36421A-81BB-4B0B-A191-2225D7DFD9CC}">
      <dgm:prSet/>
      <dgm:spPr/>
      <dgm:t>
        <a:bodyPr/>
        <a:lstStyle/>
        <a:p>
          <a:pPr>
            <a:lnSpc>
              <a:spcPct val="100000"/>
            </a:lnSpc>
            <a:defRPr cap="all"/>
          </a:pPr>
          <a:r>
            <a:rPr lang="en-US" b="1" i="0" baseline="0"/>
            <a:t>Interpretation</a:t>
          </a:r>
          <a:r>
            <a:rPr lang="en-US" b="0" i="0" baseline="0"/>
            <a:t>: Translating complex data findings into actionable business insights.</a:t>
          </a:r>
          <a:endParaRPr lang="en-US"/>
        </a:p>
      </dgm:t>
    </dgm:pt>
    <dgm:pt modelId="{ECE0D078-2B5F-4D0C-8424-AEB870BE50C1}" type="parTrans" cxnId="{ED272C9D-8E60-4492-9F65-E3AF0694A70A}">
      <dgm:prSet/>
      <dgm:spPr/>
      <dgm:t>
        <a:bodyPr/>
        <a:lstStyle/>
        <a:p>
          <a:endParaRPr lang="en-US"/>
        </a:p>
      </dgm:t>
    </dgm:pt>
    <dgm:pt modelId="{4B514FF8-64A4-4882-AF60-670AD220496F}" type="sibTrans" cxnId="{ED272C9D-8E60-4492-9F65-E3AF0694A70A}">
      <dgm:prSet/>
      <dgm:spPr/>
      <dgm:t>
        <a:bodyPr/>
        <a:lstStyle/>
        <a:p>
          <a:endParaRPr lang="en-US"/>
        </a:p>
      </dgm:t>
    </dgm:pt>
    <dgm:pt modelId="{4874586E-39D1-4D10-BBAE-5AB118919DD1}">
      <dgm:prSet/>
      <dgm:spPr/>
      <dgm:t>
        <a:bodyPr/>
        <a:lstStyle/>
        <a:p>
          <a:pPr>
            <a:lnSpc>
              <a:spcPct val="100000"/>
            </a:lnSpc>
            <a:defRPr cap="all"/>
          </a:pPr>
          <a:r>
            <a:rPr lang="en-US" b="1" i="0" baseline="0"/>
            <a:t>Automation</a:t>
          </a:r>
          <a:r>
            <a:rPr lang="en-US" b="0" i="0" baseline="0"/>
            <a:t>: Creating automated systems for data handling and reporting. </a:t>
          </a:r>
          <a:endParaRPr lang="en-US"/>
        </a:p>
      </dgm:t>
    </dgm:pt>
    <dgm:pt modelId="{6EFBC485-9A69-494B-9090-354314A0747E}" type="parTrans" cxnId="{91C789E4-9127-45DD-84A0-1E24D789E0B1}">
      <dgm:prSet/>
      <dgm:spPr/>
      <dgm:t>
        <a:bodyPr/>
        <a:lstStyle/>
        <a:p>
          <a:endParaRPr lang="en-US"/>
        </a:p>
      </dgm:t>
    </dgm:pt>
    <dgm:pt modelId="{DE1E0BE6-78FA-4087-A82E-FEC255A159ED}" type="sibTrans" cxnId="{91C789E4-9127-45DD-84A0-1E24D789E0B1}">
      <dgm:prSet/>
      <dgm:spPr/>
      <dgm:t>
        <a:bodyPr/>
        <a:lstStyle/>
        <a:p>
          <a:endParaRPr lang="en-US"/>
        </a:p>
      </dgm:t>
    </dgm:pt>
    <dgm:pt modelId="{4333C726-5A9C-4AF9-B258-746D53F324C2}" type="pres">
      <dgm:prSet presAssocID="{668CC67E-5E31-42F8-979E-729A8E9F2BA4}" presName="root" presStyleCnt="0">
        <dgm:presLayoutVars>
          <dgm:dir/>
          <dgm:resizeHandles val="exact"/>
        </dgm:presLayoutVars>
      </dgm:prSet>
      <dgm:spPr/>
    </dgm:pt>
    <dgm:pt modelId="{43E708D1-DC3D-4FB1-A4A0-C24592308973}" type="pres">
      <dgm:prSet presAssocID="{7B4CA008-F6F6-49D4-91A7-109BAA6233D6}" presName="compNode" presStyleCnt="0"/>
      <dgm:spPr/>
    </dgm:pt>
    <dgm:pt modelId="{43723EA7-6432-4257-85FB-554E6F6296F2}" type="pres">
      <dgm:prSet presAssocID="{7B4CA008-F6F6-49D4-91A7-109BAA6233D6}" presName="iconBgRect" presStyleLbl="bgShp" presStyleIdx="0" presStyleCnt="5"/>
      <dgm:spPr>
        <a:prstGeom prst="round2DiagRect">
          <a:avLst>
            <a:gd name="adj1" fmla="val 29727"/>
            <a:gd name="adj2" fmla="val 0"/>
          </a:avLst>
        </a:prstGeom>
      </dgm:spPr>
    </dgm:pt>
    <dgm:pt modelId="{E237AF89-1337-4E8B-BC21-79DAA47B72B3}" type="pres">
      <dgm:prSet presAssocID="{7B4CA008-F6F6-49D4-91A7-109BAA6233D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238C1F2C-9EAF-48CF-B943-8D32B590518A}" type="pres">
      <dgm:prSet presAssocID="{7B4CA008-F6F6-49D4-91A7-109BAA6233D6}" presName="spaceRect" presStyleCnt="0"/>
      <dgm:spPr/>
    </dgm:pt>
    <dgm:pt modelId="{D4F64BC1-1DD4-4B9E-9958-EA8CAED3E641}" type="pres">
      <dgm:prSet presAssocID="{7B4CA008-F6F6-49D4-91A7-109BAA6233D6}" presName="textRect" presStyleLbl="revTx" presStyleIdx="0" presStyleCnt="5">
        <dgm:presLayoutVars>
          <dgm:chMax val="1"/>
          <dgm:chPref val="1"/>
        </dgm:presLayoutVars>
      </dgm:prSet>
      <dgm:spPr/>
    </dgm:pt>
    <dgm:pt modelId="{74FDE3C2-5CF0-4604-AB33-8024A5FA0957}" type="pres">
      <dgm:prSet presAssocID="{0A4AD336-043F-439B-B365-D716B19C461C}" presName="sibTrans" presStyleCnt="0"/>
      <dgm:spPr/>
    </dgm:pt>
    <dgm:pt modelId="{9AE99DE7-5F89-4CEB-BB41-CB305F6A96E9}" type="pres">
      <dgm:prSet presAssocID="{80F1A70E-4B80-42B6-9C35-8FFE1E32557A}" presName="compNode" presStyleCnt="0"/>
      <dgm:spPr/>
    </dgm:pt>
    <dgm:pt modelId="{A78985AD-DEBC-4E1D-8917-89FCF4ABAC85}" type="pres">
      <dgm:prSet presAssocID="{80F1A70E-4B80-42B6-9C35-8FFE1E32557A}" presName="iconBgRect" presStyleLbl="bgShp" presStyleIdx="1" presStyleCnt="5"/>
      <dgm:spPr>
        <a:prstGeom prst="round2DiagRect">
          <a:avLst>
            <a:gd name="adj1" fmla="val 29727"/>
            <a:gd name="adj2" fmla="val 0"/>
          </a:avLst>
        </a:prstGeom>
      </dgm:spPr>
    </dgm:pt>
    <dgm:pt modelId="{72B7C81E-7610-49EE-A034-2F0867995FD8}" type="pres">
      <dgm:prSet presAssocID="{80F1A70E-4B80-42B6-9C35-8FFE1E3255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C6F1B26B-8B6B-431D-A7F8-47D5A19719EC}" type="pres">
      <dgm:prSet presAssocID="{80F1A70E-4B80-42B6-9C35-8FFE1E32557A}" presName="spaceRect" presStyleCnt="0"/>
      <dgm:spPr/>
    </dgm:pt>
    <dgm:pt modelId="{5406B7E8-536E-459C-9BB3-1344FF0A401C}" type="pres">
      <dgm:prSet presAssocID="{80F1A70E-4B80-42B6-9C35-8FFE1E32557A}" presName="textRect" presStyleLbl="revTx" presStyleIdx="1" presStyleCnt="5">
        <dgm:presLayoutVars>
          <dgm:chMax val="1"/>
          <dgm:chPref val="1"/>
        </dgm:presLayoutVars>
      </dgm:prSet>
      <dgm:spPr/>
    </dgm:pt>
    <dgm:pt modelId="{E2192DF0-EA96-45F5-B458-69228EF3F669}" type="pres">
      <dgm:prSet presAssocID="{FFBE8665-6A79-42AE-A865-4FB8FD8E0561}" presName="sibTrans" presStyleCnt="0"/>
      <dgm:spPr/>
    </dgm:pt>
    <dgm:pt modelId="{9523F866-891D-40BF-A1B3-CA92F535F34D}" type="pres">
      <dgm:prSet presAssocID="{996B82B0-B692-4138-A7CE-E13B4C779FAC}" presName="compNode" presStyleCnt="0"/>
      <dgm:spPr/>
    </dgm:pt>
    <dgm:pt modelId="{D0CB15D5-1F42-4373-898C-DD5FCD6A3221}" type="pres">
      <dgm:prSet presAssocID="{996B82B0-B692-4138-A7CE-E13B4C779FAC}" presName="iconBgRect" presStyleLbl="bgShp" presStyleIdx="2" presStyleCnt="5"/>
      <dgm:spPr>
        <a:prstGeom prst="round2DiagRect">
          <a:avLst>
            <a:gd name="adj1" fmla="val 29727"/>
            <a:gd name="adj2" fmla="val 0"/>
          </a:avLst>
        </a:prstGeom>
      </dgm:spPr>
    </dgm:pt>
    <dgm:pt modelId="{B99EC076-36F4-47DD-985B-28B76E6764A8}" type="pres">
      <dgm:prSet presAssocID="{996B82B0-B692-4138-A7CE-E13B4C779F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03F0E6AE-C7C8-4934-83A0-CAE6A04647FB}" type="pres">
      <dgm:prSet presAssocID="{996B82B0-B692-4138-A7CE-E13B4C779FAC}" presName="spaceRect" presStyleCnt="0"/>
      <dgm:spPr/>
    </dgm:pt>
    <dgm:pt modelId="{1A5ED21B-BBE0-4767-8C08-52CCD009660E}" type="pres">
      <dgm:prSet presAssocID="{996B82B0-B692-4138-A7CE-E13B4C779FAC}" presName="textRect" presStyleLbl="revTx" presStyleIdx="2" presStyleCnt="5">
        <dgm:presLayoutVars>
          <dgm:chMax val="1"/>
          <dgm:chPref val="1"/>
        </dgm:presLayoutVars>
      </dgm:prSet>
      <dgm:spPr/>
    </dgm:pt>
    <dgm:pt modelId="{F4421622-9FB6-4886-84EB-1E50F377963F}" type="pres">
      <dgm:prSet presAssocID="{BE593246-08C5-4828-824B-71E6F5A14840}" presName="sibTrans" presStyleCnt="0"/>
      <dgm:spPr/>
    </dgm:pt>
    <dgm:pt modelId="{31E203D9-0D9D-47BD-8FB9-96D8EE9C5518}" type="pres">
      <dgm:prSet presAssocID="{5C36421A-81BB-4B0B-A191-2225D7DFD9CC}" presName="compNode" presStyleCnt="0"/>
      <dgm:spPr/>
    </dgm:pt>
    <dgm:pt modelId="{F37386D8-4194-433D-B0F9-65D9E50381E1}" type="pres">
      <dgm:prSet presAssocID="{5C36421A-81BB-4B0B-A191-2225D7DFD9CC}" presName="iconBgRect" presStyleLbl="bgShp" presStyleIdx="3" presStyleCnt="5"/>
      <dgm:spPr>
        <a:prstGeom prst="round2DiagRect">
          <a:avLst>
            <a:gd name="adj1" fmla="val 29727"/>
            <a:gd name="adj2" fmla="val 0"/>
          </a:avLst>
        </a:prstGeom>
      </dgm:spPr>
    </dgm:pt>
    <dgm:pt modelId="{9487F311-60B0-4070-ACE2-B193B35AC7FC}" type="pres">
      <dgm:prSet presAssocID="{5C36421A-81BB-4B0B-A191-2225D7DFD9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uzzle"/>
        </a:ext>
      </dgm:extLst>
    </dgm:pt>
    <dgm:pt modelId="{3859F955-1A31-4B54-B279-11BB9B00AE76}" type="pres">
      <dgm:prSet presAssocID="{5C36421A-81BB-4B0B-A191-2225D7DFD9CC}" presName="spaceRect" presStyleCnt="0"/>
      <dgm:spPr/>
    </dgm:pt>
    <dgm:pt modelId="{438DCC07-3459-4B27-B355-C998980F416B}" type="pres">
      <dgm:prSet presAssocID="{5C36421A-81BB-4B0B-A191-2225D7DFD9CC}" presName="textRect" presStyleLbl="revTx" presStyleIdx="3" presStyleCnt="5">
        <dgm:presLayoutVars>
          <dgm:chMax val="1"/>
          <dgm:chPref val="1"/>
        </dgm:presLayoutVars>
      </dgm:prSet>
      <dgm:spPr/>
    </dgm:pt>
    <dgm:pt modelId="{F661A60D-A833-4921-BB4F-D49D39377DF3}" type="pres">
      <dgm:prSet presAssocID="{4B514FF8-64A4-4882-AF60-670AD220496F}" presName="sibTrans" presStyleCnt="0"/>
      <dgm:spPr/>
    </dgm:pt>
    <dgm:pt modelId="{625169DF-D592-4CA9-8C0B-51CCFD7BF779}" type="pres">
      <dgm:prSet presAssocID="{4874586E-39D1-4D10-BBAE-5AB118919DD1}" presName="compNode" presStyleCnt="0"/>
      <dgm:spPr/>
    </dgm:pt>
    <dgm:pt modelId="{551362C4-E311-4283-AD1D-ADF20D3FEA0D}" type="pres">
      <dgm:prSet presAssocID="{4874586E-39D1-4D10-BBAE-5AB118919DD1}" presName="iconBgRect" presStyleLbl="bgShp" presStyleIdx="4" presStyleCnt="5"/>
      <dgm:spPr>
        <a:prstGeom prst="round2DiagRect">
          <a:avLst>
            <a:gd name="adj1" fmla="val 29727"/>
            <a:gd name="adj2" fmla="val 0"/>
          </a:avLst>
        </a:prstGeom>
      </dgm:spPr>
    </dgm:pt>
    <dgm:pt modelId="{B81BD2E5-3759-4544-B7E4-A51011417A52}" type="pres">
      <dgm:prSet presAssocID="{4874586E-39D1-4D10-BBAE-5AB118919D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0B5B78EE-2862-4EB2-B94C-FF74C88C66A2}" type="pres">
      <dgm:prSet presAssocID="{4874586E-39D1-4D10-BBAE-5AB118919DD1}" presName="spaceRect" presStyleCnt="0"/>
      <dgm:spPr/>
    </dgm:pt>
    <dgm:pt modelId="{C8718D84-8A25-44AD-A000-3F611D4525A1}" type="pres">
      <dgm:prSet presAssocID="{4874586E-39D1-4D10-BBAE-5AB118919DD1}" presName="textRect" presStyleLbl="revTx" presStyleIdx="4" presStyleCnt="5">
        <dgm:presLayoutVars>
          <dgm:chMax val="1"/>
          <dgm:chPref val="1"/>
        </dgm:presLayoutVars>
      </dgm:prSet>
      <dgm:spPr/>
    </dgm:pt>
  </dgm:ptLst>
  <dgm:cxnLst>
    <dgm:cxn modelId="{B165C932-4CAB-4EA0-9315-88B6D27EB428}" type="presOf" srcId="{80F1A70E-4B80-42B6-9C35-8FFE1E32557A}" destId="{5406B7E8-536E-459C-9BB3-1344FF0A401C}" srcOrd="0" destOrd="0" presId="urn:microsoft.com/office/officeart/2018/5/layout/IconLeafLabelList"/>
    <dgm:cxn modelId="{03F30D5B-9816-41C3-893D-FBDE9F76A097}" type="presOf" srcId="{996B82B0-B692-4138-A7CE-E13B4C779FAC}" destId="{1A5ED21B-BBE0-4767-8C08-52CCD009660E}" srcOrd="0" destOrd="0" presId="urn:microsoft.com/office/officeart/2018/5/layout/IconLeafLabelList"/>
    <dgm:cxn modelId="{60BA7051-9008-456E-B842-7DAE044ED8E2}" type="presOf" srcId="{4874586E-39D1-4D10-BBAE-5AB118919DD1}" destId="{C8718D84-8A25-44AD-A000-3F611D4525A1}" srcOrd="0" destOrd="0" presId="urn:microsoft.com/office/officeart/2018/5/layout/IconLeafLabelList"/>
    <dgm:cxn modelId="{2ADB6499-5CF9-4EAE-B349-D16DE2979A5A}" type="presOf" srcId="{7B4CA008-F6F6-49D4-91A7-109BAA6233D6}" destId="{D4F64BC1-1DD4-4B9E-9958-EA8CAED3E641}" srcOrd="0" destOrd="0" presId="urn:microsoft.com/office/officeart/2018/5/layout/IconLeafLabelList"/>
    <dgm:cxn modelId="{ED272C9D-8E60-4492-9F65-E3AF0694A70A}" srcId="{668CC67E-5E31-42F8-979E-729A8E9F2BA4}" destId="{5C36421A-81BB-4B0B-A191-2225D7DFD9CC}" srcOrd="3" destOrd="0" parTransId="{ECE0D078-2B5F-4D0C-8424-AEB870BE50C1}" sibTransId="{4B514FF8-64A4-4882-AF60-670AD220496F}"/>
    <dgm:cxn modelId="{0AB6E5B6-6AB5-4645-9DBE-C4B4BC91286E}" type="presOf" srcId="{668CC67E-5E31-42F8-979E-729A8E9F2BA4}" destId="{4333C726-5A9C-4AF9-B258-746D53F324C2}" srcOrd="0" destOrd="0" presId="urn:microsoft.com/office/officeart/2018/5/layout/IconLeafLabelList"/>
    <dgm:cxn modelId="{DE46A5D1-DA34-4C26-B4AF-7CE9DE42EDFC}" srcId="{668CC67E-5E31-42F8-979E-729A8E9F2BA4}" destId="{7B4CA008-F6F6-49D4-91A7-109BAA6233D6}" srcOrd="0" destOrd="0" parTransId="{3297E9E2-0095-465E-BDAB-785712CD0406}" sibTransId="{0A4AD336-043F-439B-B365-D716B19C461C}"/>
    <dgm:cxn modelId="{9771A6E1-D8B2-4EBF-8335-AAFAFD3A3C0A}" srcId="{668CC67E-5E31-42F8-979E-729A8E9F2BA4}" destId="{996B82B0-B692-4138-A7CE-E13B4C779FAC}" srcOrd="2" destOrd="0" parTransId="{70FE8DB9-0281-43F2-A0BA-4892EB4CA0DA}" sibTransId="{BE593246-08C5-4828-824B-71E6F5A14840}"/>
    <dgm:cxn modelId="{91C789E4-9127-45DD-84A0-1E24D789E0B1}" srcId="{668CC67E-5E31-42F8-979E-729A8E9F2BA4}" destId="{4874586E-39D1-4D10-BBAE-5AB118919DD1}" srcOrd="4" destOrd="0" parTransId="{6EFBC485-9A69-494B-9090-354314A0747E}" sibTransId="{DE1E0BE6-78FA-4087-A82E-FEC255A159ED}"/>
    <dgm:cxn modelId="{32695DF5-7100-4EBA-B797-99A6706612C1}" type="presOf" srcId="{5C36421A-81BB-4B0B-A191-2225D7DFD9CC}" destId="{438DCC07-3459-4B27-B355-C998980F416B}" srcOrd="0" destOrd="0" presId="urn:microsoft.com/office/officeart/2018/5/layout/IconLeafLabelList"/>
    <dgm:cxn modelId="{F90A67FD-58DA-4A8B-B580-411BFAA49FC4}" srcId="{668CC67E-5E31-42F8-979E-729A8E9F2BA4}" destId="{80F1A70E-4B80-42B6-9C35-8FFE1E32557A}" srcOrd="1" destOrd="0" parTransId="{831521F2-E86F-4AE5-BBC8-A787EE26ECAA}" sibTransId="{FFBE8665-6A79-42AE-A865-4FB8FD8E0561}"/>
    <dgm:cxn modelId="{CE08A29E-6EBC-479F-9F88-6F38210059F5}" type="presParOf" srcId="{4333C726-5A9C-4AF9-B258-746D53F324C2}" destId="{43E708D1-DC3D-4FB1-A4A0-C24592308973}" srcOrd="0" destOrd="0" presId="urn:microsoft.com/office/officeart/2018/5/layout/IconLeafLabelList"/>
    <dgm:cxn modelId="{B44CF19A-C902-4F7A-8F30-CC03F1064DAC}" type="presParOf" srcId="{43E708D1-DC3D-4FB1-A4A0-C24592308973}" destId="{43723EA7-6432-4257-85FB-554E6F6296F2}" srcOrd="0" destOrd="0" presId="urn:microsoft.com/office/officeart/2018/5/layout/IconLeafLabelList"/>
    <dgm:cxn modelId="{9BA71DA8-B9C0-4472-95D1-589BF6F66AB2}" type="presParOf" srcId="{43E708D1-DC3D-4FB1-A4A0-C24592308973}" destId="{E237AF89-1337-4E8B-BC21-79DAA47B72B3}" srcOrd="1" destOrd="0" presId="urn:microsoft.com/office/officeart/2018/5/layout/IconLeafLabelList"/>
    <dgm:cxn modelId="{DC2A3648-6215-4DBF-8126-3AAB48630D65}" type="presParOf" srcId="{43E708D1-DC3D-4FB1-A4A0-C24592308973}" destId="{238C1F2C-9EAF-48CF-B943-8D32B590518A}" srcOrd="2" destOrd="0" presId="urn:microsoft.com/office/officeart/2018/5/layout/IconLeafLabelList"/>
    <dgm:cxn modelId="{38622C7D-A1F9-4A36-9860-0598AF7F87B9}" type="presParOf" srcId="{43E708D1-DC3D-4FB1-A4A0-C24592308973}" destId="{D4F64BC1-1DD4-4B9E-9958-EA8CAED3E641}" srcOrd="3" destOrd="0" presId="urn:microsoft.com/office/officeart/2018/5/layout/IconLeafLabelList"/>
    <dgm:cxn modelId="{FBF8EA7E-3CF8-412C-A8F9-FAEFAA93B24A}" type="presParOf" srcId="{4333C726-5A9C-4AF9-B258-746D53F324C2}" destId="{74FDE3C2-5CF0-4604-AB33-8024A5FA0957}" srcOrd="1" destOrd="0" presId="urn:microsoft.com/office/officeart/2018/5/layout/IconLeafLabelList"/>
    <dgm:cxn modelId="{DC1A7BBA-4933-4260-9809-992D13C4A035}" type="presParOf" srcId="{4333C726-5A9C-4AF9-B258-746D53F324C2}" destId="{9AE99DE7-5F89-4CEB-BB41-CB305F6A96E9}" srcOrd="2" destOrd="0" presId="urn:microsoft.com/office/officeart/2018/5/layout/IconLeafLabelList"/>
    <dgm:cxn modelId="{7DECD86D-611A-451B-86B1-96B81674AEDF}" type="presParOf" srcId="{9AE99DE7-5F89-4CEB-BB41-CB305F6A96E9}" destId="{A78985AD-DEBC-4E1D-8917-89FCF4ABAC85}" srcOrd="0" destOrd="0" presId="urn:microsoft.com/office/officeart/2018/5/layout/IconLeafLabelList"/>
    <dgm:cxn modelId="{8C76A546-609D-4599-BF90-41E93747BBE9}" type="presParOf" srcId="{9AE99DE7-5F89-4CEB-BB41-CB305F6A96E9}" destId="{72B7C81E-7610-49EE-A034-2F0867995FD8}" srcOrd="1" destOrd="0" presId="urn:microsoft.com/office/officeart/2018/5/layout/IconLeafLabelList"/>
    <dgm:cxn modelId="{F044CF87-D85A-4E41-A64B-82543DE1381A}" type="presParOf" srcId="{9AE99DE7-5F89-4CEB-BB41-CB305F6A96E9}" destId="{C6F1B26B-8B6B-431D-A7F8-47D5A19719EC}" srcOrd="2" destOrd="0" presId="urn:microsoft.com/office/officeart/2018/5/layout/IconLeafLabelList"/>
    <dgm:cxn modelId="{0AB725DC-DAB7-4F44-BB8E-6C90076C93B7}" type="presParOf" srcId="{9AE99DE7-5F89-4CEB-BB41-CB305F6A96E9}" destId="{5406B7E8-536E-459C-9BB3-1344FF0A401C}" srcOrd="3" destOrd="0" presId="urn:microsoft.com/office/officeart/2018/5/layout/IconLeafLabelList"/>
    <dgm:cxn modelId="{822F980A-5C19-409D-98B3-7E57963AE495}" type="presParOf" srcId="{4333C726-5A9C-4AF9-B258-746D53F324C2}" destId="{E2192DF0-EA96-45F5-B458-69228EF3F669}" srcOrd="3" destOrd="0" presId="urn:microsoft.com/office/officeart/2018/5/layout/IconLeafLabelList"/>
    <dgm:cxn modelId="{697DA42A-36DE-4FD6-8A61-E66AB88599E4}" type="presParOf" srcId="{4333C726-5A9C-4AF9-B258-746D53F324C2}" destId="{9523F866-891D-40BF-A1B3-CA92F535F34D}" srcOrd="4" destOrd="0" presId="urn:microsoft.com/office/officeart/2018/5/layout/IconLeafLabelList"/>
    <dgm:cxn modelId="{8E4A6EF9-DF4E-448D-805D-CBBB83634B81}" type="presParOf" srcId="{9523F866-891D-40BF-A1B3-CA92F535F34D}" destId="{D0CB15D5-1F42-4373-898C-DD5FCD6A3221}" srcOrd="0" destOrd="0" presId="urn:microsoft.com/office/officeart/2018/5/layout/IconLeafLabelList"/>
    <dgm:cxn modelId="{AAF5F3EA-A21C-4B13-A19E-8AE6B072BBFF}" type="presParOf" srcId="{9523F866-891D-40BF-A1B3-CA92F535F34D}" destId="{B99EC076-36F4-47DD-985B-28B76E6764A8}" srcOrd="1" destOrd="0" presId="urn:microsoft.com/office/officeart/2018/5/layout/IconLeafLabelList"/>
    <dgm:cxn modelId="{C5479EEA-F690-4197-91CB-C46CF28071DE}" type="presParOf" srcId="{9523F866-891D-40BF-A1B3-CA92F535F34D}" destId="{03F0E6AE-C7C8-4934-83A0-CAE6A04647FB}" srcOrd="2" destOrd="0" presId="urn:microsoft.com/office/officeart/2018/5/layout/IconLeafLabelList"/>
    <dgm:cxn modelId="{3A92998B-F627-40C0-86AD-8D002F26A982}" type="presParOf" srcId="{9523F866-891D-40BF-A1B3-CA92F535F34D}" destId="{1A5ED21B-BBE0-4767-8C08-52CCD009660E}" srcOrd="3" destOrd="0" presId="urn:microsoft.com/office/officeart/2018/5/layout/IconLeafLabelList"/>
    <dgm:cxn modelId="{4A836F78-BB10-41F4-820A-68CE3F30DAC1}" type="presParOf" srcId="{4333C726-5A9C-4AF9-B258-746D53F324C2}" destId="{F4421622-9FB6-4886-84EB-1E50F377963F}" srcOrd="5" destOrd="0" presId="urn:microsoft.com/office/officeart/2018/5/layout/IconLeafLabelList"/>
    <dgm:cxn modelId="{443337FE-BD4B-462B-A632-1FCBCAC2AB8E}" type="presParOf" srcId="{4333C726-5A9C-4AF9-B258-746D53F324C2}" destId="{31E203D9-0D9D-47BD-8FB9-96D8EE9C5518}" srcOrd="6" destOrd="0" presId="urn:microsoft.com/office/officeart/2018/5/layout/IconLeafLabelList"/>
    <dgm:cxn modelId="{747B98ED-FD41-4FC4-AF3C-53C26355046D}" type="presParOf" srcId="{31E203D9-0D9D-47BD-8FB9-96D8EE9C5518}" destId="{F37386D8-4194-433D-B0F9-65D9E50381E1}" srcOrd="0" destOrd="0" presId="urn:microsoft.com/office/officeart/2018/5/layout/IconLeafLabelList"/>
    <dgm:cxn modelId="{C00667BB-47CD-4764-A340-E519A4BC0D38}" type="presParOf" srcId="{31E203D9-0D9D-47BD-8FB9-96D8EE9C5518}" destId="{9487F311-60B0-4070-ACE2-B193B35AC7FC}" srcOrd="1" destOrd="0" presId="urn:microsoft.com/office/officeart/2018/5/layout/IconLeafLabelList"/>
    <dgm:cxn modelId="{E7DA990B-AFCC-4F37-9A67-0002A51D88F0}" type="presParOf" srcId="{31E203D9-0D9D-47BD-8FB9-96D8EE9C5518}" destId="{3859F955-1A31-4B54-B279-11BB9B00AE76}" srcOrd="2" destOrd="0" presId="urn:microsoft.com/office/officeart/2018/5/layout/IconLeafLabelList"/>
    <dgm:cxn modelId="{F10BC2A2-6055-4ADA-999C-D103C60F34B5}" type="presParOf" srcId="{31E203D9-0D9D-47BD-8FB9-96D8EE9C5518}" destId="{438DCC07-3459-4B27-B355-C998980F416B}" srcOrd="3" destOrd="0" presId="urn:microsoft.com/office/officeart/2018/5/layout/IconLeafLabelList"/>
    <dgm:cxn modelId="{D224BBDA-8110-4B43-A89E-CDB86C1217AF}" type="presParOf" srcId="{4333C726-5A9C-4AF9-B258-746D53F324C2}" destId="{F661A60D-A833-4921-BB4F-D49D39377DF3}" srcOrd="7" destOrd="0" presId="urn:microsoft.com/office/officeart/2018/5/layout/IconLeafLabelList"/>
    <dgm:cxn modelId="{3E5CDCEC-AC94-4212-8D23-C8D01FB78A24}" type="presParOf" srcId="{4333C726-5A9C-4AF9-B258-746D53F324C2}" destId="{625169DF-D592-4CA9-8C0B-51CCFD7BF779}" srcOrd="8" destOrd="0" presId="urn:microsoft.com/office/officeart/2018/5/layout/IconLeafLabelList"/>
    <dgm:cxn modelId="{1EB4804B-B047-4AA7-9126-6B1A58D1B3DB}" type="presParOf" srcId="{625169DF-D592-4CA9-8C0B-51CCFD7BF779}" destId="{551362C4-E311-4283-AD1D-ADF20D3FEA0D}" srcOrd="0" destOrd="0" presId="urn:microsoft.com/office/officeart/2018/5/layout/IconLeafLabelList"/>
    <dgm:cxn modelId="{57F5219C-E26D-46CD-8987-A08556B4F597}" type="presParOf" srcId="{625169DF-D592-4CA9-8C0B-51CCFD7BF779}" destId="{B81BD2E5-3759-4544-B7E4-A51011417A52}" srcOrd="1" destOrd="0" presId="urn:microsoft.com/office/officeart/2018/5/layout/IconLeafLabelList"/>
    <dgm:cxn modelId="{DC30F696-7DB1-4D84-9023-1F015688988C}" type="presParOf" srcId="{625169DF-D592-4CA9-8C0B-51CCFD7BF779}" destId="{0B5B78EE-2862-4EB2-B94C-FF74C88C66A2}" srcOrd="2" destOrd="0" presId="urn:microsoft.com/office/officeart/2018/5/layout/IconLeafLabelList"/>
    <dgm:cxn modelId="{754B192E-A158-44FB-A561-EF3FA4499CC9}" type="presParOf" srcId="{625169DF-D592-4CA9-8C0B-51CCFD7BF779}" destId="{C8718D84-8A25-44AD-A000-3F611D4525A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BC24B-E459-4A1F-A1D8-3714285413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84ACFA-D025-4DF6-82E9-6E042C75118F}">
      <dgm:prSet/>
      <dgm:spPr/>
      <dgm:t>
        <a:bodyPr/>
        <a:lstStyle/>
        <a:p>
          <a:pPr>
            <a:lnSpc>
              <a:spcPct val="100000"/>
            </a:lnSpc>
          </a:pPr>
          <a:r>
            <a:rPr lang="en-US" b="1" i="0" baseline="0"/>
            <a:t>Healthcare</a:t>
          </a:r>
          <a:r>
            <a:rPr lang="en-US" b="0" i="0" baseline="0"/>
            <a:t>: Predicting patient outcomes and disease risks (e.g., diabetes prediction models).</a:t>
          </a:r>
          <a:endParaRPr lang="en-US"/>
        </a:p>
      </dgm:t>
    </dgm:pt>
    <dgm:pt modelId="{6F6D3A07-DD4C-4745-903B-7EF9D90B7B66}" type="parTrans" cxnId="{A97D4D33-D6A8-40BD-9FF4-3FD0A75ABCC1}">
      <dgm:prSet/>
      <dgm:spPr/>
      <dgm:t>
        <a:bodyPr/>
        <a:lstStyle/>
        <a:p>
          <a:endParaRPr lang="en-US"/>
        </a:p>
      </dgm:t>
    </dgm:pt>
    <dgm:pt modelId="{4AFFC026-7F9C-47BD-B301-7BAFFDB4BD15}" type="sibTrans" cxnId="{A97D4D33-D6A8-40BD-9FF4-3FD0A75ABCC1}">
      <dgm:prSet/>
      <dgm:spPr/>
      <dgm:t>
        <a:bodyPr/>
        <a:lstStyle/>
        <a:p>
          <a:endParaRPr lang="en-US"/>
        </a:p>
      </dgm:t>
    </dgm:pt>
    <dgm:pt modelId="{13747DC9-AA69-42E9-8882-B3B0F9E1182D}">
      <dgm:prSet/>
      <dgm:spPr/>
      <dgm:t>
        <a:bodyPr/>
        <a:lstStyle/>
        <a:p>
          <a:pPr>
            <a:lnSpc>
              <a:spcPct val="100000"/>
            </a:lnSpc>
          </a:pPr>
          <a:r>
            <a:rPr lang="en-US" b="1" i="0" baseline="0"/>
            <a:t>Finance</a:t>
          </a:r>
          <a:r>
            <a:rPr lang="en-US" b="0" i="0" baseline="0"/>
            <a:t>: Detecting fraud, credit scoring, and algorithmic trading.</a:t>
          </a:r>
          <a:endParaRPr lang="en-US"/>
        </a:p>
      </dgm:t>
    </dgm:pt>
    <dgm:pt modelId="{A89E5357-6355-449C-9427-762EE96D27BB}" type="parTrans" cxnId="{D349EF33-206A-412A-BFBD-AB7D0842E554}">
      <dgm:prSet/>
      <dgm:spPr/>
      <dgm:t>
        <a:bodyPr/>
        <a:lstStyle/>
        <a:p>
          <a:endParaRPr lang="en-US"/>
        </a:p>
      </dgm:t>
    </dgm:pt>
    <dgm:pt modelId="{C5F8BD0A-C53D-4D75-85F0-1B5254BABEAF}" type="sibTrans" cxnId="{D349EF33-206A-412A-BFBD-AB7D0842E554}">
      <dgm:prSet/>
      <dgm:spPr/>
      <dgm:t>
        <a:bodyPr/>
        <a:lstStyle/>
        <a:p>
          <a:endParaRPr lang="en-US"/>
        </a:p>
      </dgm:t>
    </dgm:pt>
    <dgm:pt modelId="{1DDD72D4-E464-4097-A844-BFB2FAEBEF31}">
      <dgm:prSet/>
      <dgm:spPr/>
      <dgm:t>
        <a:bodyPr/>
        <a:lstStyle/>
        <a:p>
          <a:pPr>
            <a:lnSpc>
              <a:spcPct val="100000"/>
            </a:lnSpc>
          </a:pPr>
          <a:r>
            <a:rPr lang="en-US" b="1" i="0" baseline="0"/>
            <a:t>E-commerce</a:t>
          </a:r>
          <a:r>
            <a:rPr lang="en-US" b="0" i="0" baseline="0"/>
            <a:t>: Building recommendation systems and optimizing pricing strategies.</a:t>
          </a:r>
          <a:endParaRPr lang="en-US"/>
        </a:p>
      </dgm:t>
    </dgm:pt>
    <dgm:pt modelId="{F333306F-44A6-4776-BC5E-958F19EDA6E1}" type="parTrans" cxnId="{64D856A4-8642-4311-B541-8F46D75457A5}">
      <dgm:prSet/>
      <dgm:spPr/>
      <dgm:t>
        <a:bodyPr/>
        <a:lstStyle/>
        <a:p>
          <a:endParaRPr lang="en-US"/>
        </a:p>
      </dgm:t>
    </dgm:pt>
    <dgm:pt modelId="{9773302A-F6B0-47B2-8DE9-5AB8F88FA22E}" type="sibTrans" cxnId="{64D856A4-8642-4311-B541-8F46D75457A5}">
      <dgm:prSet/>
      <dgm:spPr/>
      <dgm:t>
        <a:bodyPr/>
        <a:lstStyle/>
        <a:p>
          <a:endParaRPr lang="en-US"/>
        </a:p>
      </dgm:t>
    </dgm:pt>
    <dgm:pt modelId="{3E27C24E-1851-4A46-85CB-07FEAFD2168F}">
      <dgm:prSet/>
      <dgm:spPr/>
      <dgm:t>
        <a:bodyPr/>
        <a:lstStyle/>
        <a:p>
          <a:pPr>
            <a:lnSpc>
              <a:spcPct val="100000"/>
            </a:lnSpc>
          </a:pPr>
          <a:r>
            <a:rPr lang="en-US" b="1" i="0" baseline="0"/>
            <a:t>Marketing</a:t>
          </a:r>
          <a:r>
            <a:rPr lang="en-US" b="0" i="0" baseline="0"/>
            <a:t>: Customer segmentation and targeted advertising.</a:t>
          </a:r>
          <a:endParaRPr lang="en-US"/>
        </a:p>
      </dgm:t>
    </dgm:pt>
    <dgm:pt modelId="{7EA74CC3-19B4-47D0-A78E-EBABF77CB09D}" type="parTrans" cxnId="{19E087F6-898A-4E3C-8D8A-74BDAB70DCFF}">
      <dgm:prSet/>
      <dgm:spPr/>
      <dgm:t>
        <a:bodyPr/>
        <a:lstStyle/>
        <a:p>
          <a:endParaRPr lang="en-US"/>
        </a:p>
      </dgm:t>
    </dgm:pt>
    <dgm:pt modelId="{09752EA3-0E08-4C36-894A-31C9F4174E93}" type="sibTrans" cxnId="{19E087F6-898A-4E3C-8D8A-74BDAB70DCFF}">
      <dgm:prSet/>
      <dgm:spPr/>
      <dgm:t>
        <a:bodyPr/>
        <a:lstStyle/>
        <a:p>
          <a:endParaRPr lang="en-US"/>
        </a:p>
      </dgm:t>
    </dgm:pt>
    <dgm:pt modelId="{EFD01CCB-1FD7-44D0-A53D-8F71521C5B52}">
      <dgm:prSet/>
      <dgm:spPr/>
      <dgm:t>
        <a:bodyPr/>
        <a:lstStyle/>
        <a:p>
          <a:pPr>
            <a:lnSpc>
              <a:spcPct val="100000"/>
            </a:lnSpc>
          </a:pPr>
          <a:r>
            <a:rPr lang="en-US" b="1" i="0" baseline="0"/>
            <a:t>Manufacturing</a:t>
          </a:r>
          <a:r>
            <a:rPr lang="en-US" b="0" i="0" baseline="0"/>
            <a:t>: Predictive maintenance to avoid equipment failure </a:t>
          </a:r>
          <a:endParaRPr lang="en-US"/>
        </a:p>
      </dgm:t>
    </dgm:pt>
    <dgm:pt modelId="{C7870881-2DDA-4338-98BD-091F9E2BAA59}" type="parTrans" cxnId="{9B0010C8-C0E2-4768-91E9-DDE5370A1C6C}">
      <dgm:prSet/>
      <dgm:spPr/>
      <dgm:t>
        <a:bodyPr/>
        <a:lstStyle/>
        <a:p>
          <a:endParaRPr lang="en-US"/>
        </a:p>
      </dgm:t>
    </dgm:pt>
    <dgm:pt modelId="{561676AA-C013-4D7C-910C-4B3851DF2181}" type="sibTrans" cxnId="{9B0010C8-C0E2-4768-91E9-DDE5370A1C6C}">
      <dgm:prSet/>
      <dgm:spPr/>
      <dgm:t>
        <a:bodyPr/>
        <a:lstStyle/>
        <a:p>
          <a:endParaRPr lang="en-US"/>
        </a:p>
      </dgm:t>
    </dgm:pt>
    <dgm:pt modelId="{6862812C-25F5-4130-8F44-BA8E606D2FD5}" type="pres">
      <dgm:prSet presAssocID="{7C4BC24B-E459-4A1F-A1D8-371428541350}" presName="root" presStyleCnt="0">
        <dgm:presLayoutVars>
          <dgm:dir/>
          <dgm:resizeHandles val="exact"/>
        </dgm:presLayoutVars>
      </dgm:prSet>
      <dgm:spPr/>
    </dgm:pt>
    <dgm:pt modelId="{7F83A8CE-CD9C-4D3D-BB0C-CC726B255C73}" type="pres">
      <dgm:prSet presAssocID="{0F84ACFA-D025-4DF6-82E9-6E042C75118F}" presName="compNode" presStyleCnt="0"/>
      <dgm:spPr/>
    </dgm:pt>
    <dgm:pt modelId="{AD408FB7-D6EA-4BBD-A9F8-2C5083B71271}" type="pres">
      <dgm:prSet presAssocID="{0F84ACFA-D025-4DF6-82E9-6E042C75118F}" presName="bgRect" presStyleLbl="bgShp" presStyleIdx="0" presStyleCnt="5"/>
      <dgm:spPr/>
    </dgm:pt>
    <dgm:pt modelId="{D158BCD5-5D2E-4BD8-878B-6D7A970DF5E8}" type="pres">
      <dgm:prSet presAssocID="{0F84ACFA-D025-4DF6-82E9-6E042C75118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229541FB-BC07-4019-98B3-497CAE3865F0}" type="pres">
      <dgm:prSet presAssocID="{0F84ACFA-D025-4DF6-82E9-6E042C75118F}" presName="spaceRect" presStyleCnt="0"/>
      <dgm:spPr/>
    </dgm:pt>
    <dgm:pt modelId="{41B186E8-CB7B-4368-ADEE-5CEC34AB00E9}" type="pres">
      <dgm:prSet presAssocID="{0F84ACFA-D025-4DF6-82E9-6E042C75118F}" presName="parTx" presStyleLbl="revTx" presStyleIdx="0" presStyleCnt="5">
        <dgm:presLayoutVars>
          <dgm:chMax val="0"/>
          <dgm:chPref val="0"/>
        </dgm:presLayoutVars>
      </dgm:prSet>
      <dgm:spPr/>
    </dgm:pt>
    <dgm:pt modelId="{B9634EB4-99C8-4D24-9ECC-F5D0B48BA985}" type="pres">
      <dgm:prSet presAssocID="{4AFFC026-7F9C-47BD-B301-7BAFFDB4BD15}" presName="sibTrans" presStyleCnt="0"/>
      <dgm:spPr/>
    </dgm:pt>
    <dgm:pt modelId="{D6DFBDBB-A50A-4CF1-8362-54E57C0DE1AC}" type="pres">
      <dgm:prSet presAssocID="{13747DC9-AA69-42E9-8882-B3B0F9E1182D}" presName="compNode" presStyleCnt="0"/>
      <dgm:spPr/>
    </dgm:pt>
    <dgm:pt modelId="{91E89965-C6DD-408B-B41C-3982519FF4A4}" type="pres">
      <dgm:prSet presAssocID="{13747DC9-AA69-42E9-8882-B3B0F9E1182D}" presName="bgRect" presStyleLbl="bgShp" presStyleIdx="1" presStyleCnt="5"/>
      <dgm:spPr/>
    </dgm:pt>
    <dgm:pt modelId="{F54584B5-4C0F-4A53-A049-31AEC26953A9}" type="pres">
      <dgm:prSet presAssocID="{13747DC9-AA69-42E9-8882-B3B0F9E118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CF1B9728-443D-4F17-A8CB-C94DFA681546}" type="pres">
      <dgm:prSet presAssocID="{13747DC9-AA69-42E9-8882-B3B0F9E1182D}" presName="spaceRect" presStyleCnt="0"/>
      <dgm:spPr/>
    </dgm:pt>
    <dgm:pt modelId="{E1ED2F68-DA33-4436-9CF9-DE6E7480F340}" type="pres">
      <dgm:prSet presAssocID="{13747DC9-AA69-42E9-8882-B3B0F9E1182D}" presName="parTx" presStyleLbl="revTx" presStyleIdx="1" presStyleCnt="5">
        <dgm:presLayoutVars>
          <dgm:chMax val="0"/>
          <dgm:chPref val="0"/>
        </dgm:presLayoutVars>
      </dgm:prSet>
      <dgm:spPr/>
    </dgm:pt>
    <dgm:pt modelId="{57032D95-7513-41E0-85B8-8E08BF6CA6F5}" type="pres">
      <dgm:prSet presAssocID="{C5F8BD0A-C53D-4D75-85F0-1B5254BABEAF}" presName="sibTrans" presStyleCnt="0"/>
      <dgm:spPr/>
    </dgm:pt>
    <dgm:pt modelId="{BC742958-1F7F-45FC-8B36-BBD4834A99BC}" type="pres">
      <dgm:prSet presAssocID="{1DDD72D4-E464-4097-A844-BFB2FAEBEF31}" presName="compNode" presStyleCnt="0"/>
      <dgm:spPr/>
    </dgm:pt>
    <dgm:pt modelId="{4FF038C5-9460-4EDF-BF41-38D39B822112}" type="pres">
      <dgm:prSet presAssocID="{1DDD72D4-E464-4097-A844-BFB2FAEBEF31}" presName="bgRect" presStyleLbl="bgShp" presStyleIdx="2" presStyleCnt="5"/>
      <dgm:spPr/>
    </dgm:pt>
    <dgm:pt modelId="{909C677E-B794-4ED8-BF39-7A7650DCD7F0}" type="pres">
      <dgm:prSet presAssocID="{1DDD72D4-E464-4097-A844-BFB2FAEBEF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42A5384-4384-4C34-8C0D-5D42B5B95315}" type="pres">
      <dgm:prSet presAssocID="{1DDD72D4-E464-4097-A844-BFB2FAEBEF31}" presName="spaceRect" presStyleCnt="0"/>
      <dgm:spPr/>
    </dgm:pt>
    <dgm:pt modelId="{8E3EBD2D-AA72-4283-9E1A-70815A9A808B}" type="pres">
      <dgm:prSet presAssocID="{1DDD72D4-E464-4097-A844-BFB2FAEBEF31}" presName="parTx" presStyleLbl="revTx" presStyleIdx="2" presStyleCnt="5">
        <dgm:presLayoutVars>
          <dgm:chMax val="0"/>
          <dgm:chPref val="0"/>
        </dgm:presLayoutVars>
      </dgm:prSet>
      <dgm:spPr/>
    </dgm:pt>
    <dgm:pt modelId="{B9F4372D-5C7A-441D-87A8-B63987422E69}" type="pres">
      <dgm:prSet presAssocID="{9773302A-F6B0-47B2-8DE9-5AB8F88FA22E}" presName="sibTrans" presStyleCnt="0"/>
      <dgm:spPr/>
    </dgm:pt>
    <dgm:pt modelId="{79136902-CE98-463D-B9C2-8CA05F040A35}" type="pres">
      <dgm:prSet presAssocID="{3E27C24E-1851-4A46-85CB-07FEAFD2168F}" presName="compNode" presStyleCnt="0"/>
      <dgm:spPr/>
    </dgm:pt>
    <dgm:pt modelId="{2BF8DB80-4980-4350-997B-C47E0D51F2FE}" type="pres">
      <dgm:prSet presAssocID="{3E27C24E-1851-4A46-85CB-07FEAFD2168F}" presName="bgRect" presStyleLbl="bgShp" presStyleIdx="3" presStyleCnt="5"/>
      <dgm:spPr/>
    </dgm:pt>
    <dgm:pt modelId="{A971A227-278D-4362-AE0E-C9BEDAE3195B}" type="pres">
      <dgm:prSet presAssocID="{3E27C24E-1851-4A46-85CB-07FEAFD2168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vertising"/>
        </a:ext>
      </dgm:extLst>
    </dgm:pt>
    <dgm:pt modelId="{567CF39B-F3E5-4B81-8AEE-007E359E97C1}" type="pres">
      <dgm:prSet presAssocID="{3E27C24E-1851-4A46-85CB-07FEAFD2168F}" presName="spaceRect" presStyleCnt="0"/>
      <dgm:spPr/>
    </dgm:pt>
    <dgm:pt modelId="{8847BEE4-8190-4D94-8BD0-2B80FB6765CA}" type="pres">
      <dgm:prSet presAssocID="{3E27C24E-1851-4A46-85CB-07FEAFD2168F}" presName="parTx" presStyleLbl="revTx" presStyleIdx="3" presStyleCnt="5">
        <dgm:presLayoutVars>
          <dgm:chMax val="0"/>
          <dgm:chPref val="0"/>
        </dgm:presLayoutVars>
      </dgm:prSet>
      <dgm:spPr/>
    </dgm:pt>
    <dgm:pt modelId="{29717D7B-2D3C-4AA6-AD1E-60F563D156F4}" type="pres">
      <dgm:prSet presAssocID="{09752EA3-0E08-4C36-894A-31C9F4174E93}" presName="sibTrans" presStyleCnt="0"/>
      <dgm:spPr/>
    </dgm:pt>
    <dgm:pt modelId="{71D29321-D8EB-4C64-8F7D-323D2A712583}" type="pres">
      <dgm:prSet presAssocID="{EFD01CCB-1FD7-44D0-A53D-8F71521C5B52}" presName="compNode" presStyleCnt="0"/>
      <dgm:spPr/>
    </dgm:pt>
    <dgm:pt modelId="{A039A0E8-015E-4EC7-9E58-BBC8B2468335}" type="pres">
      <dgm:prSet presAssocID="{EFD01CCB-1FD7-44D0-A53D-8F71521C5B52}" presName="bgRect" presStyleLbl="bgShp" presStyleIdx="4" presStyleCnt="5"/>
      <dgm:spPr/>
    </dgm:pt>
    <dgm:pt modelId="{307FC37B-4E90-4C46-9C36-7C8A0421FB3B}" type="pres">
      <dgm:prSet presAssocID="{EFD01CCB-1FD7-44D0-A53D-8F71521C5B5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EE476080-86CC-4893-8E82-B080D1CA4A6E}" type="pres">
      <dgm:prSet presAssocID="{EFD01CCB-1FD7-44D0-A53D-8F71521C5B52}" presName="spaceRect" presStyleCnt="0"/>
      <dgm:spPr/>
    </dgm:pt>
    <dgm:pt modelId="{9F8F8581-F727-47EB-9882-64E903006544}" type="pres">
      <dgm:prSet presAssocID="{EFD01CCB-1FD7-44D0-A53D-8F71521C5B52}" presName="parTx" presStyleLbl="revTx" presStyleIdx="4" presStyleCnt="5">
        <dgm:presLayoutVars>
          <dgm:chMax val="0"/>
          <dgm:chPref val="0"/>
        </dgm:presLayoutVars>
      </dgm:prSet>
      <dgm:spPr/>
    </dgm:pt>
  </dgm:ptLst>
  <dgm:cxnLst>
    <dgm:cxn modelId="{C9081A2A-496E-4D23-A9E6-EA70E321AA72}" type="presOf" srcId="{1DDD72D4-E464-4097-A844-BFB2FAEBEF31}" destId="{8E3EBD2D-AA72-4283-9E1A-70815A9A808B}" srcOrd="0" destOrd="0" presId="urn:microsoft.com/office/officeart/2018/2/layout/IconVerticalSolidList"/>
    <dgm:cxn modelId="{A97D4D33-D6A8-40BD-9FF4-3FD0A75ABCC1}" srcId="{7C4BC24B-E459-4A1F-A1D8-371428541350}" destId="{0F84ACFA-D025-4DF6-82E9-6E042C75118F}" srcOrd="0" destOrd="0" parTransId="{6F6D3A07-DD4C-4745-903B-7EF9D90B7B66}" sibTransId="{4AFFC026-7F9C-47BD-B301-7BAFFDB4BD15}"/>
    <dgm:cxn modelId="{D349EF33-206A-412A-BFBD-AB7D0842E554}" srcId="{7C4BC24B-E459-4A1F-A1D8-371428541350}" destId="{13747DC9-AA69-42E9-8882-B3B0F9E1182D}" srcOrd="1" destOrd="0" parTransId="{A89E5357-6355-449C-9427-762EE96D27BB}" sibTransId="{C5F8BD0A-C53D-4D75-85F0-1B5254BABEAF}"/>
    <dgm:cxn modelId="{DD263A38-547E-4AAC-A022-AFB329732F6B}" type="presOf" srcId="{13747DC9-AA69-42E9-8882-B3B0F9E1182D}" destId="{E1ED2F68-DA33-4436-9CF9-DE6E7480F340}" srcOrd="0" destOrd="0" presId="urn:microsoft.com/office/officeart/2018/2/layout/IconVerticalSolidList"/>
    <dgm:cxn modelId="{8BD9144B-640A-4ADA-9114-FE464401EE84}" type="presOf" srcId="{0F84ACFA-D025-4DF6-82E9-6E042C75118F}" destId="{41B186E8-CB7B-4368-ADEE-5CEC34AB00E9}" srcOrd="0" destOrd="0" presId="urn:microsoft.com/office/officeart/2018/2/layout/IconVerticalSolidList"/>
    <dgm:cxn modelId="{9241D057-FC21-46CE-8A32-AA2126615236}" type="presOf" srcId="{3E27C24E-1851-4A46-85CB-07FEAFD2168F}" destId="{8847BEE4-8190-4D94-8BD0-2B80FB6765CA}" srcOrd="0" destOrd="0" presId="urn:microsoft.com/office/officeart/2018/2/layout/IconVerticalSolidList"/>
    <dgm:cxn modelId="{64D856A4-8642-4311-B541-8F46D75457A5}" srcId="{7C4BC24B-E459-4A1F-A1D8-371428541350}" destId="{1DDD72D4-E464-4097-A844-BFB2FAEBEF31}" srcOrd="2" destOrd="0" parTransId="{F333306F-44A6-4776-BC5E-958F19EDA6E1}" sibTransId="{9773302A-F6B0-47B2-8DE9-5AB8F88FA22E}"/>
    <dgm:cxn modelId="{9B0010C8-C0E2-4768-91E9-DDE5370A1C6C}" srcId="{7C4BC24B-E459-4A1F-A1D8-371428541350}" destId="{EFD01CCB-1FD7-44D0-A53D-8F71521C5B52}" srcOrd="4" destOrd="0" parTransId="{C7870881-2DDA-4338-98BD-091F9E2BAA59}" sibTransId="{561676AA-C013-4D7C-910C-4B3851DF2181}"/>
    <dgm:cxn modelId="{7D2E40D8-3C8F-42DD-A126-FAEAD4AD8A0D}" type="presOf" srcId="{7C4BC24B-E459-4A1F-A1D8-371428541350}" destId="{6862812C-25F5-4130-8F44-BA8E606D2FD5}" srcOrd="0" destOrd="0" presId="urn:microsoft.com/office/officeart/2018/2/layout/IconVerticalSolidList"/>
    <dgm:cxn modelId="{19E087F6-898A-4E3C-8D8A-74BDAB70DCFF}" srcId="{7C4BC24B-E459-4A1F-A1D8-371428541350}" destId="{3E27C24E-1851-4A46-85CB-07FEAFD2168F}" srcOrd="3" destOrd="0" parTransId="{7EA74CC3-19B4-47D0-A78E-EBABF77CB09D}" sibTransId="{09752EA3-0E08-4C36-894A-31C9F4174E93}"/>
    <dgm:cxn modelId="{7691B5F8-8E46-475F-89B4-50E41186F535}" type="presOf" srcId="{EFD01CCB-1FD7-44D0-A53D-8F71521C5B52}" destId="{9F8F8581-F727-47EB-9882-64E903006544}" srcOrd="0" destOrd="0" presId="urn:microsoft.com/office/officeart/2018/2/layout/IconVerticalSolidList"/>
    <dgm:cxn modelId="{A5823D19-91C3-4861-A31A-54BC65F162C9}" type="presParOf" srcId="{6862812C-25F5-4130-8F44-BA8E606D2FD5}" destId="{7F83A8CE-CD9C-4D3D-BB0C-CC726B255C73}" srcOrd="0" destOrd="0" presId="urn:microsoft.com/office/officeart/2018/2/layout/IconVerticalSolidList"/>
    <dgm:cxn modelId="{1D5C7902-0933-46E8-A858-56B254A704AB}" type="presParOf" srcId="{7F83A8CE-CD9C-4D3D-BB0C-CC726B255C73}" destId="{AD408FB7-D6EA-4BBD-A9F8-2C5083B71271}" srcOrd="0" destOrd="0" presId="urn:microsoft.com/office/officeart/2018/2/layout/IconVerticalSolidList"/>
    <dgm:cxn modelId="{43335731-BA77-4BEE-AD3F-26732662CB1C}" type="presParOf" srcId="{7F83A8CE-CD9C-4D3D-BB0C-CC726B255C73}" destId="{D158BCD5-5D2E-4BD8-878B-6D7A970DF5E8}" srcOrd="1" destOrd="0" presId="urn:microsoft.com/office/officeart/2018/2/layout/IconVerticalSolidList"/>
    <dgm:cxn modelId="{C82B2D8F-6EA9-4B71-B366-A964C85DBB0B}" type="presParOf" srcId="{7F83A8CE-CD9C-4D3D-BB0C-CC726B255C73}" destId="{229541FB-BC07-4019-98B3-497CAE3865F0}" srcOrd="2" destOrd="0" presId="urn:microsoft.com/office/officeart/2018/2/layout/IconVerticalSolidList"/>
    <dgm:cxn modelId="{902BA013-7ADD-4835-9210-C5B86792CB5B}" type="presParOf" srcId="{7F83A8CE-CD9C-4D3D-BB0C-CC726B255C73}" destId="{41B186E8-CB7B-4368-ADEE-5CEC34AB00E9}" srcOrd="3" destOrd="0" presId="urn:microsoft.com/office/officeart/2018/2/layout/IconVerticalSolidList"/>
    <dgm:cxn modelId="{9D9D6AEB-C4AC-46A5-9CA6-33185D0EF746}" type="presParOf" srcId="{6862812C-25F5-4130-8F44-BA8E606D2FD5}" destId="{B9634EB4-99C8-4D24-9ECC-F5D0B48BA985}" srcOrd="1" destOrd="0" presId="urn:microsoft.com/office/officeart/2018/2/layout/IconVerticalSolidList"/>
    <dgm:cxn modelId="{1A0A1A05-88B7-4B72-AF0B-C57615BDB00E}" type="presParOf" srcId="{6862812C-25F5-4130-8F44-BA8E606D2FD5}" destId="{D6DFBDBB-A50A-4CF1-8362-54E57C0DE1AC}" srcOrd="2" destOrd="0" presId="urn:microsoft.com/office/officeart/2018/2/layout/IconVerticalSolidList"/>
    <dgm:cxn modelId="{8854E61E-04EB-42C9-AB33-ACFAC4135F74}" type="presParOf" srcId="{D6DFBDBB-A50A-4CF1-8362-54E57C0DE1AC}" destId="{91E89965-C6DD-408B-B41C-3982519FF4A4}" srcOrd="0" destOrd="0" presId="urn:microsoft.com/office/officeart/2018/2/layout/IconVerticalSolidList"/>
    <dgm:cxn modelId="{6B0CB2D2-8FBF-4FF6-9100-7BD1A04C4587}" type="presParOf" srcId="{D6DFBDBB-A50A-4CF1-8362-54E57C0DE1AC}" destId="{F54584B5-4C0F-4A53-A049-31AEC26953A9}" srcOrd="1" destOrd="0" presId="urn:microsoft.com/office/officeart/2018/2/layout/IconVerticalSolidList"/>
    <dgm:cxn modelId="{A5EE42DC-DA86-412B-8842-6A24E29A6706}" type="presParOf" srcId="{D6DFBDBB-A50A-4CF1-8362-54E57C0DE1AC}" destId="{CF1B9728-443D-4F17-A8CB-C94DFA681546}" srcOrd="2" destOrd="0" presId="urn:microsoft.com/office/officeart/2018/2/layout/IconVerticalSolidList"/>
    <dgm:cxn modelId="{252B8B41-1125-4A1A-9B2C-D1C1073B56AE}" type="presParOf" srcId="{D6DFBDBB-A50A-4CF1-8362-54E57C0DE1AC}" destId="{E1ED2F68-DA33-4436-9CF9-DE6E7480F340}" srcOrd="3" destOrd="0" presId="urn:microsoft.com/office/officeart/2018/2/layout/IconVerticalSolidList"/>
    <dgm:cxn modelId="{BE8127B3-7D28-4787-9B34-A3DA540A25BC}" type="presParOf" srcId="{6862812C-25F5-4130-8F44-BA8E606D2FD5}" destId="{57032D95-7513-41E0-85B8-8E08BF6CA6F5}" srcOrd="3" destOrd="0" presId="urn:microsoft.com/office/officeart/2018/2/layout/IconVerticalSolidList"/>
    <dgm:cxn modelId="{14B23508-0953-433A-9E3A-E00A43DF2AE5}" type="presParOf" srcId="{6862812C-25F5-4130-8F44-BA8E606D2FD5}" destId="{BC742958-1F7F-45FC-8B36-BBD4834A99BC}" srcOrd="4" destOrd="0" presId="urn:microsoft.com/office/officeart/2018/2/layout/IconVerticalSolidList"/>
    <dgm:cxn modelId="{82FA9B7A-B802-4601-A03D-F357C9C228E2}" type="presParOf" srcId="{BC742958-1F7F-45FC-8B36-BBD4834A99BC}" destId="{4FF038C5-9460-4EDF-BF41-38D39B822112}" srcOrd="0" destOrd="0" presId="urn:microsoft.com/office/officeart/2018/2/layout/IconVerticalSolidList"/>
    <dgm:cxn modelId="{8EF09DA6-DBBD-4980-8A7E-07126F3B3FF5}" type="presParOf" srcId="{BC742958-1F7F-45FC-8B36-BBD4834A99BC}" destId="{909C677E-B794-4ED8-BF39-7A7650DCD7F0}" srcOrd="1" destOrd="0" presId="urn:microsoft.com/office/officeart/2018/2/layout/IconVerticalSolidList"/>
    <dgm:cxn modelId="{FB83F7D0-FEDC-4A87-A02D-8178BCFDBEE9}" type="presParOf" srcId="{BC742958-1F7F-45FC-8B36-BBD4834A99BC}" destId="{742A5384-4384-4C34-8C0D-5D42B5B95315}" srcOrd="2" destOrd="0" presId="urn:microsoft.com/office/officeart/2018/2/layout/IconVerticalSolidList"/>
    <dgm:cxn modelId="{1F758746-D20B-44E5-8BE3-D7D47331D7C0}" type="presParOf" srcId="{BC742958-1F7F-45FC-8B36-BBD4834A99BC}" destId="{8E3EBD2D-AA72-4283-9E1A-70815A9A808B}" srcOrd="3" destOrd="0" presId="urn:microsoft.com/office/officeart/2018/2/layout/IconVerticalSolidList"/>
    <dgm:cxn modelId="{47ED8A6A-4436-47A4-B24A-D2D3EEF36A68}" type="presParOf" srcId="{6862812C-25F5-4130-8F44-BA8E606D2FD5}" destId="{B9F4372D-5C7A-441D-87A8-B63987422E69}" srcOrd="5" destOrd="0" presId="urn:microsoft.com/office/officeart/2018/2/layout/IconVerticalSolidList"/>
    <dgm:cxn modelId="{F1184F0D-EC6D-4F3D-8E15-28F5FF06135D}" type="presParOf" srcId="{6862812C-25F5-4130-8F44-BA8E606D2FD5}" destId="{79136902-CE98-463D-B9C2-8CA05F040A35}" srcOrd="6" destOrd="0" presId="urn:microsoft.com/office/officeart/2018/2/layout/IconVerticalSolidList"/>
    <dgm:cxn modelId="{EC8B6815-9157-4DB7-BB51-B0F1B8F2D79F}" type="presParOf" srcId="{79136902-CE98-463D-B9C2-8CA05F040A35}" destId="{2BF8DB80-4980-4350-997B-C47E0D51F2FE}" srcOrd="0" destOrd="0" presId="urn:microsoft.com/office/officeart/2018/2/layout/IconVerticalSolidList"/>
    <dgm:cxn modelId="{1667DB46-C8AE-4F2A-B981-D3A2F75631E7}" type="presParOf" srcId="{79136902-CE98-463D-B9C2-8CA05F040A35}" destId="{A971A227-278D-4362-AE0E-C9BEDAE3195B}" srcOrd="1" destOrd="0" presId="urn:microsoft.com/office/officeart/2018/2/layout/IconVerticalSolidList"/>
    <dgm:cxn modelId="{59D554DE-6D58-4CCF-B4DD-82037A1E1CA3}" type="presParOf" srcId="{79136902-CE98-463D-B9C2-8CA05F040A35}" destId="{567CF39B-F3E5-4B81-8AEE-007E359E97C1}" srcOrd="2" destOrd="0" presId="urn:microsoft.com/office/officeart/2018/2/layout/IconVerticalSolidList"/>
    <dgm:cxn modelId="{BC844FB6-10D3-4C92-AE46-92AD6B648A48}" type="presParOf" srcId="{79136902-CE98-463D-B9C2-8CA05F040A35}" destId="{8847BEE4-8190-4D94-8BD0-2B80FB6765CA}" srcOrd="3" destOrd="0" presId="urn:microsoft.com/office/officeart/2018/2/layout/IconVerticalSolidList"/>
    <dgm:cxn modelId="{166CDAE9-1F56-47F6-85D6-CDB1433B754F}" type="presParOf" srcId="{6862812C-25F5-4130-8F44-BA8E606D2FD5}" destId="{29717D7B-2D3C-4AA6-AD1E-60F563D156F4}" srcOrd="7" destOrd="0" presId="urn:microsoft.com/office/officeart/2018/2/layout/IconVerticalSolidList"/>
    <dgm:cxn modelId="{7F2B111E-7DBF-4FE5-9CBA-B14E27AE772D}" type="presParOf" srcId="{6862812C-25F5-4130-8F44-BA8E606D2FD5}" destId="{71D29321-D8EB-4C64-8F7D-323D2A712583}" srcOrd="8" destOrd="0" presId="urn:microsoft.com/office/officeart/2018/2/layout/IconVerticalSolidList"/>
    <dgm:cxn modelId="{26C859A8-E3E5-4A7B-BB02-8A98A94B3378}" type="presParOf" srcId="{71D29321-D8EB-4C64-8F7D-323D2A712583}" destId="{A039A0E8-015E-4EC7-9E58-BBC8B2468335}" srcOrd="0" destOrd="0" presId="urn:microsoft.com/office/officeart/2018/2/layout/IconVerticalSolidList"/>
    <dgm:cxn modelId="{5ED4CD06-42D1-42E3-AF81-CFBE4BB13D63}" type="presParOf" srcId="{71D29321-D8EB-4C64-8F7D-323D2A712583}" destId="{307FC37B-4E90-4C46-9C36-7C8A0421FB3B}" srcOrd="1" destOrd="0" presId="urn:microsoft.com/office/officeart/2018/2/layout/IconVerticalSolidList"/>
    <dgm:cxn modelId="{4ECD0D2B-7B23-4105-A20C-61D6561B69A8}" type="presParOf" srcId="{71D29321-D8EB-4C64-8F7D-323D2A712583}" destId="{EE476080-86CC-4893-8E82-B080D1CA4A6E}" srcOrd="2" destOrd="0" presId="urn:microsoft.com/office/officeart/2018/2/layout/IconVerticalSolidList"/>
    <dgm:cxn modelId="{4EF08B9D-8505-4A61-8677-AC22D66BFC8B}" type="presParOf" srcId="{71D29321-D8EB-4C64-8F7D-323D2A712583}" destId="{9F8F8581-F727-47EB-9882-64E9030065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7BD40-364C-42A9-A45B-30711EA1E02F}">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D44AD-FD16-4447-AADA-901E936A8594}">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2C746-CB9B-4F47-BA71-72371CCF5FCE}">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a:t>Definition</a:t>
          </a:r>
          <a:r>
            <a:rPr lang="en-US" sz="1100" b="0" i="0" kern="1200" baseline="0"/>
            <a:t>: Data Science is the interdisciplinary field that uses scientific methods, processes, algorithms, and systems to extract knowledge and insights from structured and unstructured data.</a:t>
          </a:r>
          <a:endParaRPr lang="en-US" sz="1100" kern="1200"/>
        </a:p>
      </dsp:txBody>
      <dsp:txXfrm>
        <a:off x="1172126" y="908559"/>
        <a:ext cx="2114937" cy="897246"/>
      </dsp:txXfrm>
    </dsp:sp>
    <dsp:sp modelId="{FAB34AD6-05D0-45BE-AD17-F3A4BCD29FCE}">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B6283C-D4C0-47A4-A78D-CE620050340F}">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0FFE38-BAB6-4A04-B2A4-06FFBF4ADCBD}">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a:t>Core Areas</a:t>
          </a:r>
          <a:r>
            <a:rPr lang="en-US" sz="1100" b="0" i="0" kern="1200" baseline="0"/>
            <a:t>: It blends aspects of statistics, machine learning, data mining, and big data to solve complex problems.</a:t>
          </a:r>
          <a:endParaRPr lang="en-US" sz="1100" kern="1200"/>
        </a:p>
      </dsp:txBody>
      <dsp:txXfrm>
        <a:off x="4745088" y="908559"/>
        <a:ext cx="2114937" cy="897246"/>
      </dsp:txXfrm>
    </dsp:sp>
    <dsp:sp modelId="{DB70DCB6-0F10-4E9F-80E8-C176D8EC6B64}">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ADEB3-662C-441C-AEFE-A476CAE492E6}">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33FA9F-F437-4D03-9AE0-8AF56D37C8E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t>Objective</a:t>
          </a:r>
          <a:r>
            <a:rPr lang="en-US" sz="1100" b="0" i="0" kern="1200" baseline="0" dirty="0"/>
            <a:t>: The main goal of Data Science is to uncover patterns and insights that can inform business strategies and decision-making.</a:t>
          </a:r>
          <a:endParaRPr lang="en-US" sz="1100" kern="1200" dirty="0"/>
        </a:p>
      </dsp:txBody>
      <dsp:txXfrm>
        <a:off x="8318049" y="908559"/>
        <a:ext cx="2114937" cy="897246"/>
      </dsp:txXfrm>
    </dsp:sp>
    <dsp:sp modelId="{7E18A872-C78C-4FF9-B50A-74CB821F5F9D}">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BA133-32CD-44C0-A3CA-F1A4784760CC}">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B547D-2352-4C55-8C60-F79FBE390073}">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a:t>Applications</a:t>
          </a:r>
          <a:r>
            <a:rPr lang="en-US" sz="1100" b="0" i="0" kern="1200" baseline="0"/>
            <a:t>: Widely used in industries like finance, healthcare, e-commerce, and social media to predict outcomes, improve operations, and enhance user experiences.</a:t>
          </a:r>
          <a:endParaRPr lang="en-US" sz="1100" kern="1200"/>
        </a:p>
      </dsp:txBody>
      <dsp:txXfrm>
        <a:off x="1172126" y="2545532"/>
        <a:ext cx="2114937" cy="897246"/>
      </dsp:txXfrm>
    </dsp:sp>
    <dsp:sp modelId="{BA64F4CA-9F01-4D84-9777-DD38130DFB49}">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EEF24-78F7-44B4-8248-DDDB2759A91E}">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1B6401-C17E-486F-A22D-043F8064F7A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a:t>Data Science Tools</a:t>
          </a:r>
          <a:r>
            <a:rPr lang="en-US" sz="1100" b="0" i="0" kern="1200" baseline="0"/>
            <a:t>: Popular tools include Python, R, SQL, TensorFlow, and Hadoop, which aid in data manipulation, modeling, and visualization.</a:t>
          </a:r>
          <a:endParaRPr lang="en-US" sz="1100" kern="1200"/>
        </a:p>
      </dsp:txBody>
      <dsp:txXfrm>
        <a:off x="4745088" y="2545532"/>
        <a:ext cx="2114937" cy="897246"/>
      </dsp:txXfrm>
    </dsp:sp>
    <dsp:sp modelId="{9A259859-C4ED-4F51-BBE2-E7632148EE64}">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34452-1EF9-4F55-B1B3-18DA2A866155}">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C59C30-C90E-4C80-ACCA-712055934147}">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a:t>Impact</a:t>
          </a:r>
          <a:r>
            <a:rPr lang="en-US" sz="1100" b="0" i="0" kern="1200" baseline="0"/>
            <a:t>: Data Science has revolutionized the way businesses and organizations operate, making data-driven strategies critical for success in today's digital economy. </a:t>
          </a:r>
          <a:endParaRPr lang="en-US" sz="1100" kern="1200"/>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2A2E8-B2E4-4DCF-82AE-509E76F550A5}">
      <dsp:nvSpPr>
        <dsp:cNvPr id="0" name=""/>
        <dsp:cNvSpPr/>
      </dsp:nvSpPr>
      <dsp:spPr>
        <a:xfrm>
          <a:off x="19349" y="93869"/>
          <a:ext cx="883736" cy="88373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D54D0-AD0E-40D2-BC92-676370FC643C}">
      <dsp:nvSpPr>
        <dsp:cNvPr id="0" name=""/>
        <dsp:cNvSpPr/>
      </dsp:nvSpPr>
      <dsp:spPr>
        <a:xfrm>
          <a:off x="204934" y="279454"/>
          <a:ext cx="512567" cy="5125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5ACB9-ECD3-473C-A327-EFAD22AA46C7}">
      <dsp:nvSpPr>
        <dsp:cNvPr id="0" name=""/>
        <dsp:cNvSpPr/>
      </dsp:nvSpPr>
      <dsp:spPr>
        <a:xfrm>
          <a:off x="1092458" y="93869"/>
          <a:ext cx="2083093" cy="88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Programming</a:t>
          </a:r>
          <a:r>
            <a:rPr lang="en-US" sz="1200" b="0" i="0" kern="1200" baseline="0"/>
            <a:t>: Expertise in languages like Python, R, and SQL.</a:t>
          </a:r>
          <a:endParaRPr lang="en-US" sz="1200" kern="1200"/>
        </a:p>
      </dsp:txBody>
      <dsp:txXfrm>
        <a:off x="1092458" y="93869"/>
        <a:ext cx="2083093" cy="883736"/>
      </dsp:txXfrm>
    </dsp:sp>
    <dsp:sp modelId="{DADD5ECF-2CDA-40DA-854C-3E10E87FBA9C}">
      <dsp:nvSpPr>
        <dsp:cNvPr id="0" name=""/>
        <dsp:cNvSpPr/>
      </dsp:nvSpPr>
      <dsp:spPr>
        <a:xfrm>
          <a:off x="3538514" y="93869"/>
          <a:ext cx="883736" cy="88373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0F8E4-9227-4C10-B961-7FD675BAEEA0}">
      <dsp:nvSpPr>
        <dsp:cNvPr id="0" name=""/>
        <dsp:cNvSpPr/>
      </dsp:nvSpPr>
      <dsp:spPr>
        <a:xfrm>
          <a:off x="3724099" y="279454"/>
          <a:ext cx="512567" cy="5125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919267-F441-4901-9036-A186A6F5FA95}">
      <dsp:nvSpPr>
        <dsp:cNvPr id="0" name=""/>
        <dsp:cNvSpPr/>
      </dsp:nvSpPr>
      <dsp:spPr>
        <a:xfrm>
          <a:off x="4611623" y="93869"/>
          <a:ext cx="2083093" cy="88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Statistics and Probability</a:t>
          </a:r>
          <a:r>
            <a:rPr lang="en-US" sz="1200" b="0" i="0" kern="1200" baseline="0"/>
            <a:t>: Understanding statistical models and hypothesis testing.</a:t>
          </a:r>
          <a:endParaRPr lang="en-US" sz="1200" kern="1200"/>
        </a:p>
      </dsp:txBody>
      <dsp:txXfrm>
        <a:off x="4611623" y="93869"/>
        <a:ext cx="2083093" cy="883736"/>
      </dsp:txXfrm>
    </dsp:sp>
    <dsp:sp modelId="{54F0206E-7C1D-4774-9027-EFD95E86572D}">
      <dsp:nvSpPr>
        <dsp:cNvPr id="0" name=""/>
        <dsp:cNvSpPr/>
      </dsp:nvSpPr>
      <dsp:spPr>
        <a:xfrm>
          <a:off x="19349" y="1708850"/>
          <a:ext cx="883736" cy="88373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21101-D7FD-4748-AE2D-1C5AFAE39D54}">
      <dsp:nvSpPr>
        <dsp:cNvPr id="0" name=""/>
        <dsp:cNvSpPr/>
      </dsp:nvSpPr>
      <dsp:spPr>
        <a:xfrm>
          <a:off x="204934" y="1894434"/>
          <a:ext cx="512567" cy="5125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835CF6-CF88-48E0-AAFE-567A07A5A463}">
      <dsp:nvSpPr>
        <dsp:cNvPr id="0" name=""/>
        <dsp:cNvSpPr/>
      </dsp:nvSpPr>
      <dsp:spPr>
        <a:xfrm>
          <a:off x="1092458" y="1708850"/>
          <a:ext cx="2083093" cy="88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Machine Learning</a:t>
          </a:r>
          <a:r>
            <a:rPr lang="en-US" sz="1200" b="0" i="0" kern="1200" baseline="0"/>
            <a:t>: Knowledge of algorithms such as regression, classification, and clustering.</a:t>
          </a:r>
          <a:endParaRPr lang="en-US" sz="1200" kern="1200"/>
        </a:p>
      </dsp:txBody>
      <dsp:txXfrm>
        <a:off x="1092458" y="1708850"/>
        <a:ext cx="2083093" cy="883736"/>
      </dsp:txXfrm>
    </dsp:sp>
    <dsp:sp modelId="{658E26C6-8B10-486A-8490-A086863FC8EF}">
      <dsp:nvSpPr>
        <dsp:cNvPr id="0" name=""/>
        <dsp:cNvSpPr/>
      </dsp:nvSpPr>
      <dsp:spPr>
        <a:xfrm>
          <a:off x="3538514" y="1708850"/>
          <a:ext cx="883736" cy="88373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A45B9-552F-4EE6-94CA-C7BEA19EDD29}">
      <dsp:nvSpPr>
        <dsp:cNvPr id="0" name=""/>
        <dsp:cNvSpPr/>
      </dsp:nvSpPr>
      <dsp:spPr>
        <a:xfrm>
          <a:off x="3724099" y="1894434"/>
          <a:ext cx="512567" cy="5125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48B7F-1E6A-4608-B950-E430E16543A3}">
      <dsp:nvSpPr>
        <dsp:cNvPr id="0" name=""/>
        <dsp:cNvSpPr/>
      </dsp:nvSpPr>
      <dsp:spPr>
        <a:xfrm>
          <a:off x="4611623" y="1708850"/>
          <a:ext cx="2083093" cy="88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Data Wrangling</a:t>
          </a:r>
          <a:r>
            <a:rPr lang="en-US" sz="1200" b="0" i="0" kern="1200" baseline="0"/>
            <a:t>: Cleaning and transforming raw data into a usable format.</a:t>
          </a:r>
          <a:endParaRPr lang="en-US" sz="1200" kern="1200"/>
        </a:p>
      </dsp:txBody>
      <dsp:txXfrm>
        <a:off x="4611623" y="1708850"/>
        <a:ext cx="2083093" cy="883736"/>
      </dsp:txXfrm>
    </dsp:sp>
    <dsp:sp modelId="{5626EDBD-5B7B-4DDE-BA6E-01964AEDC9AC}">
      <dsp:nvSpPr>
        <dsp:cNvPr id="0" name=""/>
        <dsp:cNvSpPr/>
      </dsp:nvSpPr>
      <dsp:spPr>
        <a:xfrm>
          <a:off x="19349" y="3323831"/>
          <a:ext cx="883736" cy="88373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A384C-49DC-4B53-9A3A-C95C0061A142}">
      <dsp:nvSpPr>
        <dsp:cNvPr id="0" name=""/>
        <dsp:cNvSpPr/>
      </dsp:nvSpPr>
      <dsp:spPr>
        <a:xfrm>
          <a:off x="204934" y="3509415"/>
          <a:ext cx="512567" cy="5125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5E5342-8E14-408B-80B0-DF8EB8EF2CEA}">
      <dsp:nvSpPr>
        <dsp:cNvPr id="0" name=""/>
        <dsp:cNvSpPr/>
      </dsp:nvSpPr>
      <dsp:spPr>
        <a:xfrm>
          <a:off x="1092458" y="3323831"/>
          <a:ext cx="2083093" cy="88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Data Visualization</a:t>
          </a:r>
          <a:r>
            <a:rPr lang="en-US" sz="1200" b="0" i="0" kern="1200" baseline="0"/>
            <a:t>: Tools like Tableau, Power BI, and Matplotlib for presenting data insights.</a:t>
          </a:r>
          <a:endParaRPr lang="en-US" sz="1200" kern="1200"/>
        </a:p>
      </dsp:txBody>
      <dsp:txXfrm>
        <a:off x="1092458" y="3323831"/>
        <a:ext cx="2083093" cy="883736"/>
      </dsp:txXfrm>
    </dsp:sp>
    <dsp:sp modelId="{283FA239-CE0F-4B5F-8FAF-9361DF4020BA}">
      <dsp:nvSpPr>
        <dsp:cNvPr id="0" name=""/>
        <dsp:cNvSpPr/>
      </dsp:nvSpPr>
      <dsp:spPr>
        <a:xfrm>
          <a:off x="3538514" y="3323831"/>
          <a:ext cx="883736" cy="88373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4D7338-67F9-4403-91B8-802D11068547}">
      <dsp:nvSpPr>
        <dsp:cNvPr id="0" name=""/>
        <dsp:cNvSpPr/>
      </dsp:nvSpPr>
      <dsp:spPr>
        <a:xfrm>
          <a:off x="3724099" y="3509415"/>
          <a:ext cx="512567" cy="5125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3AA1BF-59B3-47FE-A973-62EC6AF27DD9}">
      <dsp:nvSpPr>
        <dsp:cNvPr id="0" name=""/>
        <dsp:cNvSpPr/>
      </dsp:nvSpPr>
      <dsp:spPr>
        <a:xfrm>
          <a:off x="4611623" y="3323831"/>
          <a:ext cx="2083093" cy="88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Domain Knowledge</a:t>
          </a:r>
          <a:r>
            <a:rPr lang="en-US" sz="1200" b="0" i="0" kern="1200" baseline="0"/>
            <a:t>: Understanding the specific industry where data insights are applied. </a:t>
          </a:r>
          <a:endParaRPr lang="en-US" sz="1200" kern="1200"/>
        </a:p>
      </dsp:txBody>
      <dsp:txXfrm>
        <a:off x="4611623" y="3323831"/>
        <a:ext cx="2083093" cy="883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23EA7-6432-4257-85FB-554E6F6296F2}">
      <dsp:nvSpPr>
        <dsp:cNvPr id="0" name=""/>
        <dsp:cNvSpPr/>
      </dsp:nvSpPr>
      <dsp:spPr>
        <a:xfrm>
          <a:off x="340423" y="412625"/>
          <a:ext cx="1057253" cy="105725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7AF89-1337-4E8B-BC21-79DAA47B72B3}">
      <dsp:nvSpPr>
        <dsp:cNvPr id="0" name=""/>
        <dsp:cNvSpPr/>
      </dsp:nvSpPr>
      <dsp:spPr>
        <a:xfrm>
          <a:off x="565739" y="637941"/>
          <a:ext cx="606621" cy="6066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F64BC1-1DD4-4B9E-9958-EA8CAED3E641}">
      <dsp:nvSpPr>
        <dsp:cNvPr id="0" name=""/>
        <dsp:cNvSpPr/>
      </dsp:nvSpPr>
      <dsp:spPr>
        <a:xfrm>
          <a:off x="2448" y="1799187"/>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baseline="0"/>
            <a:t>Data Collection</a:t>
          </a:r>
          <a:r>
            <a:rPr lang="en-US" sz="1100" b="0" i="0" kern="1200" baseline="0"/>
            <a:t>: Gathering relevant data from various sources.</a:t>
          </a:r>
          <a:endParaRPr lang="en-US" sz="1100" kern="1200"/>
        </a:p>
      </dsp:txBody>
      <dsp:txXfrm>
        <a:off x="2448" y="1799187"/>
        <a:ext cx="1733203" cy="823271"/>
      </dsp:txXfrm>
    </dsp:sp>
    <dsp:sp modelId="{A78985AD-DEBC-4E1D-8917-89FCF4ABAC85}">
      <dsp:nvSpPr>
        <dsp:cNvPr id="0" name=""/>
        <dsp:cNvSpPr/>
      </dsp:nvSpPr>
      <dsp:spPr>
        <a:xfrm>
          <a:off x="2376937" y="412625"/>
          <a:ext cx="1057253" cy="105725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7C81E-7610-49EE-A034-2F0867995FD8}">
      <dsp:nvSpPr>
        <dsp:cNvPr id="0" name=""/>
        <dsp:cNvSpPr/>
      </dsp:nvSpPr>
      <dsp:spPr>
        <a:xfrm>
          <a:off x="2602253" y="637941"/>
          <a:ext cx="606621" cy="6066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06B7E8-536E-459C-9BB3-1344FF0A401C}">
      <dsp:nvSpPr>
        <dsp:cNvPr id="0" name=""/>
        <dsp:cNvSpPr/>
      </dsp:nvSpPr>
      <dsp:spPr>
        <a:xfrm>
          <a:off x="2038962" y="1799187"/>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baseline="0"/>
            <a:t>Data Cleaning</a:t>
          </a:r>
          <a:r>
            <a:rPr lang="en-US" sz="1100" b="0" i="0" kern="1200" baseline="0"/>
            <a:t>: Removing inconsistencies and preparing data for analysis.</a:t>
          </a:r>
          <a:endParaRPr lang="en-US" sz="1100" kern="1200"/>
        </a:p>
      </dsp:txBody>
      <dsp:txXfrm>
        <a:off x="2038962" y="1799187"/>
        <a:ext cx="1733203" cy="823271"/>
      </dsp:txXfrm>
    </dsp:sp>
    <dsp:sp modelId="{D0CB15D5-1F42-4373-898C-DD5FCD6A3221}">
      <dsp:nvSpPr>
        <dsp:cNvPr id="0" name=""/>
        <dsp:cNvSpPr/>
      </dsp:nvSpPr>
      <dsp:spPr>
        <a:xfrm>
          <a:off x="4413450" y="412625"/>
          <a:ext cx="1057253" cy="105725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EC076-36F4-47DD-985B-28B76E6764A8}">
      <dsp:nvSpPr>
        <dsp:cNvPr id="0" name=""/>
        <dsp:cNvSpPr/>
      </dsp:nvSpPr>
      <dsp:spPr>
        <a:xfrm>
          <a:off x="4638767" y="637941"/>
          <a:ext cx="606621" cy="6066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5ED21B-BBE0-4767-8C08-52CCD009660E}">
      <dsp:nvSpPr>
        <dsp:cNvPr id="0" name=""/>
        <dsp:cNvSpPr/>
      </dsp:nvSpPr>
      <dsp:spPr>
        <a:xfrm>
          <a:off x="4075476" y="1799187"/>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baseline="0"/>
            <a:t>Modeling</a:t>
          </a:r>
          <a:r>
            <a:rPr lang="en-US" sz="1100" b="0" i="0" kern="1200" baseline="0"/>
            <a:t>: Using machine learning models to identify trends and predict future outcomes.</a:t>
          </a:r>
          <a:endParaRPr lang="en-US" sz="1100" kern="1200"/>
        </a:p>
      </dsp:txBody>
      <dsp:txXfrm>
        <a:off x="4075476" y="1799187"/>
        <a:ext cx="1733203" cy="823271"/>
      </dsp:txXfrm>
    </dsp:sp>
    <dsp:sp modelId="{F37386D8-4194-433D-B0F9-65D9E50381E1}">
      <dsp:nvSpPr>
        <dsp:cNvPr id="0" name=""/>
        <dsp:cNvSpPr/>
      </dsp:nvSpPr>
      <dsp:spPr>
        <a:xfrm>
          <a:off x="1358680" y="3055759"/>
          <a:ext cx="1057253" cy="105725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7F311-60B0-4070-ACE2-B193B35AC7FC}">
      <dsp:nvSpPr>
        <dsp:cNvPr id="0" name=""/>
        <dsp:cNvSpPr/>
      </dsp:nvSpPr>
      <dsp:spPr>
        <a:xfrm>
          <a:off x="1583996" y="3281076"/>
          <a:ext cx="606621" cy="6066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8DCC07-3459-4B27-B355-C998980F416B}">
      <dsp:nvSpPr>
        <dsp:cNvPr id="0" name=""/>
        <dsp:cNvSpPr/>
      </dsp:nvSpPr>
      <dsp:spPr>
        <a:xfrm>
          <a:off x="1020705" y="4442322"/>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baseline="0"/>
            <a:t>Interpretation</a:t>
          </a:r>
          <a:r>
            <a:rPr lang="en-US" sz="1100" b="0" i="0" kern="1200" baseline="0"/>
            <a:t>: Translating complex data findings into actionable business insights.</a:t>
          </a:r>
          <a:endParaRPr lang="en-US" sz="1100" kern="1200"/>
        </a:p>
      </dsp:txBody>
      <dsp:txXfrm>
        <a:off x="1020705" y="4442322"/>
        <a:ext cx="1733203" cy="823271"/>
      </dsp:txXfrm>
    </dsp:sp>
    <dsp:sp modelId="{551362C4-E311-4283-AD1D-ADF20D3FEA0D}">
      <dsp:nvSpPr>
        <dsp:cNvPr id="0" name=""/>
        <dsp:cNvSpPr/>
      </dsp:nvSpPr>
      <dsp:spPr>
        <a:xfrm>
          <a:off x="3395193" y="3055759"/>
          <a:ext cx="1057253" cy="105725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BD2E5-3759-4544-B7E4-A51011417A52}">
      <dsp:nvSpPr>
        <dsp:cNvPr id="0" name=""/>
        <dsp:cNvSpPr/>
      </dsp:nvSpPr>
      <dsp:spPr>
        <a:xfrm>
          <a:off x="3620510" y="3281076"/>
          <a:ext cx="606621" cy="6066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718D84-8A25-44AD-A000-3F611D4525A1}">
      <dsp:nvSpPr>
        <dsp:cNvPr id="0" name=""/>
        <dsp:cNvSpPr/>
      </dsp:nvSpPr>
      <dsp:spPr>
        <a:xfrm>
          <a:off x="3057219" y="4442322"/>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baseline="0"/>
            <a:t>Automation</a:t>
          </a:r>
          <a:r>
            <a:rPr lang="en-US" sz="1100" b="0" i="0" kern="1200" baseline="0"/>
            <a:t>: Creating automated systems for data handling and reporting. </a:t>
          </a:r>
          <a:endParaRPr lang="en-US" sz="1100" kern="1200"/>
        </a:p>
      </dsp:txBody>
      <dsp:txXfrm>
        <a:off x="3057219" y="4442322"/>
        <a:ext cx="1733203" cy="8232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8FB7-D6EA-4BBD-A9F8-2C5083B71271}">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8BCD5-5D2E-4BD8-878B-6D7A970DF5E8}">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B186E8-CB7B-4368-ADEE-5CEC34AB00E9}">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b="1" i="0" kern="1200" baseline="0"/>
            <a:t>Healthcare</a:t>
          </a:r>
          <a:r>
            <a:rPr lang="en-US" sz="1900" b="0" i="0" kern="1200" baseline="0"/>
            <a:t>: Predicting patient outcomes and disease risks (e.g., diabetes prediction models).</a:t>
          </a:r>
          <a:endParaRPr lang="en-US" sz="1900" kern="1200"/>
        </a:p>
      </dsp:txBody>
      <dsp:txXfrm>
        <a:off x="1074268" y="4366"/>
        <a:ext cx="5170996" cy="930102"/>
      </dsp:txXfrm>
    </dsp:sp>
    <dsp:sp modelId="{91E89965-C6DD-408B-B41C-3982519FF4A4}">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584B5-4C0F-4A53-A049-31AEC26953A9}">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ED2F68-DA33-4436-9CF9-DE6E7480F340}">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b="1" i="0" kern="1200" baseline="0"/>
            <a:t>Finance</a:t>
          </a:r>
          <a:r>
            <a:rPr lang="en-US" sz="1900" b="0" i="0" kern="1200" baseline="0"/>
            <a:t>: Detecting fraud, credit scoring, and algorithmic trading.</a:t>
          </a:r>
          <a:endParaRPr lang="en-US" sz="1900" kern="1200"/>
        </a:p>
      </dsp:txBody>
      <dsp:txXfrm>
        <a:off x="1074268" y="1166994"/>
        <a:ext cx="5170996" cy="930102"/>
      </dsp:txXfrm>
    </dsp:sp>
    <dsp:sp modelId="{4FF038C5-9460-4EDF-BF41-38D39B822112}">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C677E-B794-4ED8-BF39-7A7650DCD7F0}">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EBD2D-AA72-4283-9E1A-70815A9A808B}">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b="1" i="0" kern="1200" baseline="0"/>
            <a:t>E-commerce</a:t>
          </a:r>
          <a:r>
            <a:rPr lang="en-US" sz="1900" b="0" i="0" kern="1200" baseline="0"/>
            <a:t>: Building recommendation systems and optimizing pricing strategies.</a:t>
          </a:r>
          <a:endParaRPr lang="en-US" sz="1900" kern="1200"/>
        </a:p>
      </dsp:txBody>
      <dsp:txXfrm>
        <a:off x="1074268" y="2329622"/>
        <a:ext cx="5170996" cy="930102"/>
      </dsp:txXfrm>
    </dsp:sp>
    <dsp:sp modelId="{2BF8DB80-4980-4350-997B-C47E0D51F2FE}">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1A227-278D-4362-AE0E-C9BEDAE3195B}">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47BEE4-8190-4D94-8BD0-2B80FB6765CA}">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b="1" i="0" kern="1200" baseline="0"/>
            <a:t>Marketing</a:t>
          </a:r>
          <a:r>
            <a:rPr lang="en-US" sz="1900" b="0" i="0" kern="1200" baseline="0"/>
            <a:t>: Customer segmentation and targeted advertising.</a:t>
          </a:r>
          <a:endParaRPr lang="en-US" sz="1900" kern="1200"/>
        </a:p>
      </dsp:txBody>
      <dsp:txXfrm>
        <a:off x="1074268" y="3492250"/>
        <a:ext cx="5170996" cy="930102"/>
      </dsp:txXfrm>
    </dsp:sp>
    <dsp:sp modelId="{A039A0E8-015E-4EC7-9E58-BBC8B2468335}">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FC37B-4E90-4C46-9C36-7C8A0421FB3B}">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8F8581-F727-47EB-9882-64E903006544}">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b="1" i="0" kern="1200" baseline="0"/>
            <a:t>Manufacturing</a:t>
          </a:r>
          <a:r>
            <a:rPr lang="en-US" sz="1900" b="0" i="0" kern="1200" baseline="0"/>
            <a:t>: Predictive maintenance to avoid equipment failure </a:t>
          </a:r>
          <a:endParaRPr lang="en-US" sz="1900" kern="1200"/>
        </a:p>
      </dsp:txBody>
      <dsp:txXfrm>
        <a:off x="1074268" y="4654878"/>
        <a:ext cx="5170996" cy="93010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C6D9-F3C1-2137-9F81-AC2AEFD376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7839AC-8A96-C48F-0DD3-711B4353B3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B2F53C-3635-7A78-B291-205171196193}"/>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5" name="Footer Placeholder 4">
            <a:extLst>
              <a:ext uri="{FF2B5EF4-FFF2-40B4-BE49-F238E27FC236}">
                <a16:creationId xmlns:a16="http://schemas.microsoft.com/office/drawing/2014/main" id="{04B4F52F-C325-D1FE-71A5-1EBB1AF082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E2BBE-39CE-A90A-4A79-A61AC2EB903C}"/>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238173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0128-75DD-81C2-5886-F729FE7C87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1D4BEB-0A1C-EEAF-EA9D-D3881BEC8B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59B2F-0FE2-900D-314C-1C9B74F6A031}"/>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5" name="Footer Placeholder 4">
            <a:extLst>
              <a:ext uri="{FF2B5EF4-FFF2-40B4-BE49-F238E27FC236}">
                <a16:creationId xmlns:a16="http://schemas.microsoft.com/office/drawing/2014/main" id="{D061BF3B-CC57-3123-7AEF-4E7EE30E5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EC579-E8CE-BA6F-A028-31A344E53256}"/>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326819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EB8E3-D869-98CE-EE3E-969CE84AC2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36B66A-7DDB-E719-658F-E0225A6D3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49E87-79C0-E196-8980-A7BCD9F8F489}"/>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5" name="Footer Placeholder 4">
            <a:extLst>
              <a:ext uri="{FF2B5EF4-FFF2-40B4-BE49-F238E27FC236}">
                <a16:creationId xmlns:a16="http://schemas.microsoft.com/office/drawing/2014/main" id="{E66276A6-BF5E-B852-7F59-A954CC0B0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5AA92-C999-F17C-B521-756E8B04F66E}"/>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36195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E9F1-5D8C-7817-8475-04B6C58C52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6EA2FB-CBA8-7467-C269-6E54B9A5EC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CE896-3B10-B618-A5DF-12293F9F0C03}"/>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5" name="Footer Placeholder 4">
            <a:extLst>
              <a:ext uri="{FF2B5EF4-FFF2-40B4-BE49-F238E27FC236}">
                <a16:creationId xmlns:a16="http://schemas.microsoft.com/office/drawing/2014/main" id="{A4F544D6-D530-FF64-6ED2-09C35E9EA5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CD1B8-4178-326B-165B-CA43CB9FE027}"/>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8946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C451-796A-824F-8AF4-6BCD28D91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A3616F-BE89-1719-6174-2A5733DDA6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965B51-8E83-FADF-0EFB-423E19DA8C6A}"/>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5" name="Footer Placeholder 4">
            <a:extLst>
              <a:ext uri="{FF2B5EF4-FFF2-40B4-BE49-F238E27FC236}">
                <a16:creationId xmlns:a16="http://schemas.microsoft.com/office/drawing/2014/main" id="{BB5C420F-4C37-E70E-DA5E-DB0096828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9C1E-48F7-C8D8-033D-CB7BF97B2264}"/>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198009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A04B-56AB-4618-7B55-C4F06B868D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9949F3-7193-E2DD-D9B4-39571983F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72B642-1DAE-0D61-DD6C-83C6BE22F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515C0A-87ED-74CD-CA20-9C006C981E5A}"/>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6" name="Footer Placeholder 5">
            <a:extLst>
              <a:ext uri="{FF2B5EF4-FFF2-40B4-BE49-F238E27FC236}">
                <a16:creationId xmlns:a16="http://schemas.microsoft.com/office/drawing/2014/main" id="{A895BA78-D4B6-8EFE-C0FD-1A84F016C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9ECE2-D65F-76D4-0811-60BB6551FF1D}"/>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210494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D4A1-D748-BCCB-9BF7-5F06D91C0A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3259FA-7766-5786-FED1-26338E8E4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70450-A7C6-92F9-5278-D2E7FEE933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08564C-C22A-287E-8C61-746BFF7D9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2B705-3D9A-DC56-36A2-8BEE89476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C24407-3F40-C8A9-75E0-D63BE25FA3C7}"/>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8" name="Footer Placeholder 7">
            <a:extLst>
              <a:ext uri="{FF2B5EF4-FFF2-40B4-BE49-F238E27FC236}">
                <a16:creationId xmlns:a16="http://schemas.microsoft.com/office/drawing/2014/main" id="{8379AFAA-4C49-3043-FA15-F387E8C9F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48A69D-BFFA-719F-3DBC-893BDB373DA7}"/>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404892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28AC-3367-4B0D-ABB0-F6A836B9B3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C5B5E4-B409-4322-23D7-8E8C5A9A3C40}"/>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4" name="Footer Placeholder 3">
            <a:extLst>
              <a:ext uri="{FF2B5EF4-FFF2-40B4-BE49-F238E27FC236}">
                <a16:creationId xmlns:a16="http://schemas.microsoft.com/office/drawing/2014/main" id="{B83BDF7B-42D0-841A-FBF8-AAC888A8C0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1F7D6D-7295-2DFD-5047-91B08FEE1FD3}"/>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375238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A154A-DE80-3536-389C-E83E8E3D95DD}"/>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3" name="Footer Placeholder 2">
            <a:extLst>
              <a:ext uri="{FF2B5EF4-FFF2-40B4-BE49-F238E27FC236}">
                <a16:creationId xmlns:a16="http://schemas.microsoft.com/office/drawing/2014/main" id="{D124C84B-7110-53FF-C297-926EC3B0CC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D63F81-2226-5FA3-2263-38381A0DC3B2}"/>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74028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4D5E-913A-5285-E2B3-558047D9D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8FA82B-D051-F527-14AB-DD4C9CF14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022CF2-3FA5-1C9D-CFD4-F93F15A36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C365D-031B-7586-4FD0-EAF4BEE2C912}"/>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6" name="Footer Placeholder 5">
            <a:extLst>
              <a:ext uri="{FF2B5EF4-FFF2-40B4-BE49-F238E27FC236}">
                <a16:creationId xmlns:a16="http://schemas.microsoft.com/office/drawing/2014/main" id="{31257E14-33B8-227C-49B9-95FAF81FFF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C6BAA-02F6-2A71-3C51-41F478F9BC8B}"/>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195858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090C-B949-9C01-6AB1-C3F972384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1033F1-A0EE-88BE-F8D4-5A49FC2AA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96B266-ABE9-405F-9D55-79559F5F7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9CC5C-BA1E-2DCC-1DFA-581CB15F873F}"/>
              </a:ext>
            </a:extLst>
          </p:cNvPr>
          <p:cNvSpPr>
            <a:spLocks noGrp="1"/>
          </p:cNvSpPr>
          <p:nvPr>
            <p:ph type="dt" sz="half" idx="10"/>
          </p:nvPr>
        </p:nvSpPr>
        <p:spPr/>
        <p:txBody>
          <a:bodyPr/>
          <a:lstStyle/>
          <a:p>
            <a:fld id="{79DE44D0-F112-49D9-BEEE-387A1D9B5DF0}" type="datetimeFigureOut">
              <a:rPr lang="en-IN" smtClean="0"/>
              <a:t>20-09-2024</a:t>
            </a:fld>
            <a:endParaRPr lang="en-IN"/>
          </a:p>
        </p:txBody>
      </p:sp>
      <p:sp>
        <p:nvSpPr>
          <p:cNvPr id="6" name="Footer Placeholder 5">
            <a:extLst>
              <a:ext uri="{FF2B5EF4-FFF2-40B4-BE49-F238E27FC236}">
                <a16:creationId xmlns:a16="http://schemas.microsoft.com/office/drawing/2014/main" id="{407D0771-D961-8549-6AD0-C133398B5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EA715-0C10-24B1-D032-E61279A91144}"/>
              </a:ext>
            </a:extLst>
          </p:cNvPr>
          <p:cNvSpPr>
            <a:spLocks noGrp="1"/>
          </p:cNvSpPr>
          <p:nvPr>
            <p:ph type="sldNum" sz="quarter" idx="12"/>
          </p:nvPr>
        </p:nvSpPr>
        <p:spPr/>
        <p:txBody>
          <a:bodyPr/>
          <a:lstStyle/>
          <a:p>
            <a:fld id="{F3AB2BB9-5CAE-4141-BAE7-C0A6B0CFAC7A}" type="slidenum">
              <a:rPr lang="en-IN" smtClean="0"/>
              <a:t>‹#›</a:t>
            </a:fld>
            <a:endParaRPr lang="en-IN"/>
          </a:p>
        </p:txBody>
      </p:sp>
    </p:spTree>
    <p:extLst>
      <p:ext uri="{BB962C8B-B14F-4D97-AF65-F5344CB8AC3E}">
        <p14:creationId xmlns:p14="http://schemas.microsoft.com/office/powerpoint/2010/main" val="27265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3AD87-944F-6A48-3CFF-14F50E1A25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64D5C7-E81B-AE70-88D9-EA0898564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4D654C-569E-1F5B-264F-16AD98444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DE44D0-F112-49D9-BEEE-387A1D9B5DF0}" type="datetimeFigureOut">
              <a:rPr lang="en-IN" smtClean="0"/>
              <a:t>20-09-2024</a:t>
            </a:fld>
            <a:endParaRPr lang="en-IN"/>
          </a:p>
        </p:txBody>
      </p:sp>
      <p:sp>
        <p:nvSpPr>
          <p:cNvPr id="5" name="Footer Placeholder 4">
            <a:extLst>
              <a:ext uri="{FF2B5EF4-FFF2-40B4-BE49-F238E27FC236}">
                <a16:creationId xmlns:a16="http://schemas.microsoft.com/office/drawing/2014/main" id="{29C95152-4346-62C0-55C7-D22CA6D92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F40EFE6-4C3A-717B-3B21-977FBAE9A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AB2BB9-5CAE-4141-BAE7-C0A6B0CFAC7A}" type="slidenum">
              <a:rPr lang="en-IN" smtClean="0"/>
              <a:t>‹#›</a:t>
            </a:fld>
            <a:endParaRPr lang="en-IN"/>
          </a:p>
        </p:txBody>
      </p:sp>
    </p:spTree>
    <p:extLst>
      <p:ext uri="{BB962C8B-B14F-4D97-AF65-F5344CB8AC3E}">
        <p14:creationId xmlns:p14="http://schemas.microsoft.com/office/powerpoint/2010/main" val="1814238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Bhanavanivelayudham@gmail.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9B9BA-0594-7DC5-2B77-C76F715184BE}"/>
              </a:ext>
            </a:extLst>
          </p:cNvPr>
          <p:cNvSpPr>
            <a:spLocks noGrp="1"/>
          </p:cNvSpPr>
          <p:nvPr>
            <p:ph type="title"/>
          </p:nvPr>
        </p:nvSpPr>
        <p:spPr>
          <a:xfrm>
            <a:off x="1123356" y="1188637"/>
            <a:ext cx="9984615" cy="1597228"/>
          </a:xfrm>
        </p:spPr>
        <p:txBody>
          <a:bodyPr>
            <a:normAutofit/>
          </a:bodyPr>
          <a:lstStyle/>
          <a:p>
            <a:r>
              <a:rPr kumimoji="0" lang="en-US" altLang="en-US" sz="5100" b="0" i="0" u="none" strike="noStrike" cap="none" normalizeH="0" baseline="0">
                <a:ln>
                  <a:noFill/>
                </a:ln>
                <a:effectLst/>
              </a:rPr>
              <a:t>Data Scientist: Mastering Data for Insightful Decision-Making</a:t>
            </a:r>
            <a:endParaRPr lang="en-IN" sz="5100"/>
          </a:p>
        </p:txBody>
      </p:sp>
      <p:pic>
        <p:nvPicPr>
          <p:cNvPr id="22" name="Graphic 21" descr="Diploma Roll">
            <a:extLst>
              <a:ext uri="{FF2B5EF4-FFF2-40B4-BE49-F238E27FC236}">
                <a16:creationId xmlns:a16="http://schemas.microsoft.com/office/drawing/2014/main" id="{D27046A6-3281-6C90-FE29-CF425FC90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6250" y="3018327"/>
            <a:ext cx="2728198" cy="2728198"/>
          </a:xfrm>
          <a:prstGeom prst="rect">
            <a:avLst/>
          </a:prstGeom>
        </p:spPr>
      </p:pic>
      <p:sp>
        <p:nvSpPr>
          <p:cNvPr id="20" name="Content Placeholder 2">
            <a:extLst>
              <a:ext uri="{FF2B5EF4-FFF2-40B4-BE49-F238E27FC236}">
                <a16:creationId xmlns:a16="http://schemas.microsoft.com/office/drawing/2014/main" id="{B1F15C58-3E57-FCD1-255D-2FDAAD935853}"/>
              </a:ext>
            </a:extLst>
          </p:cNvPr>
          <p:cNvSpPr>
            <a:spLocks noGrp="1"/>
          </p:cNvSpPr>
          <p:nvPr>
            <p:ph idx="1"/>
          </p:nvPr>
        </p:nvSpPr>
        <p:spPr>
          <a:xfrm>
            <a:off x="5255260" y="2998278"/>
            <a:ext cx="4238257" cy="2728198"/>
          </a:xfrm>
        </p:spPr>
        <p:txBody>
          <a:bodyPr anchor="t">
            <a:normAutofit/>
          </a:bodyPr>
          <a:lstStyle/>
          <a:p>
            <a:pPr indent="-228600" fontAlgn="base">
              <a:spcBef>
                <a:spcPct val="0"/>
              </a:spcBef>
              <a:spcAft>
                <a:spcPts val="600"/>
              </a:spcAft>
              <a:buFont typeface="Arial" panose="020B0604020202020204" pitchFamily="34" charset="0"/>
              <a:buChar char="•"/>
            </a:pPr>
            <a:r>
              <a:rPr kumimoji="0" lang="en-US" altLang="en-US" sz="1400" b="1" i="0" u="none" strike="noStrike" cap="none" normalizeH="0" baseline="0">
                <a:ln>
                  <a:noFill/>
                </a:ln>
                <a:effectLst/>
              </a:rPr>
              <a:t>Register Number</a:t>
            </a:r>
            <a:r>
              <a:rPr kumimoji="0" lang="en-US" altLang="en-US" sz="1400" b="0" i="0" u="none" strike="noStrike" cap="none" normalizeH="0" baseline="0">
                <a:ln>
                  <a:noFill/>
                </a:ln>
                <a:effectLst/>
              </a:rPr>
              <a:t>: 312202611</a:t>
            </a:r>
            <a:br>
              <a:rPr kumimoji="0" lang="en-US" altLang="en-US" sz="1400" b="0" i="0" u="none" strike="noStrike" cap="none" normalizeH="0" baseline="0">
                <a:ln>
                  <a:noFill/>
                </a:ln>
                <a:effectLst/>
              </a:rPr>
            </a:br>
            <a:endParaRPr kumimoji="0" lang="en-US" altLang="en-US" sz="1400" b="0" i="0" u="none" strike="noStrike" cap="none" normalizeH="0" baseline="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1400" b="1" i="0" u="none" strike="noStrike" cap="none" normalizeH="0" baseline="0">
                <a:ln>
                  <a:noFill/>
                </a:ln>
                <a:effectLst/>
              </a:rPr>
              <a:t>Name</a:t>
            </a:r>
            <a:r>
              <a:rPr kumimoji="0" lang="en-US" altLang="en-US" sz="1400" b="0" i="0" u="none" strike="noStrike" cap="none" normalizeH="0" baseline="0">
                <a:ln>
                  <a:noFill/>
                </a:ln>
                <a:effectLst/>
              </a:rPr>
              <a:t>: Bhavani V</a:t>
            </a:r>
            <a:br>
              <a:rPr kumimoji="0" lang="en-US" altLang="en-US" sz="1400" b="0" i="0" u="none" strike="noStrike" cap="none" normalizeH="0" baseline="0">
                <a:ln>
                  <a:noFill/>
                </a:ln>
                <a:effectLst/>
              </a:rPr>
            </a:br>
            <a:endParaRPr kumimoji="0" lang="en-US" altLang="en-US" sz="1400" b="0" i="0" u="none" strike="noStrike" cap="none" normalizeH="0" baseline="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1400" b="1" i="0" u="none" strike="noStrike" cap="none" normalizeH="0" baseline="0">
                <a:ln>
                  <a:noFill/>
                </a:ln>
                <a:effectLst/>
              </a:rPr>
              <a:t>College</a:t>
            </a:r>
            <a:r>
              <a:rPr kumimoji="0" lang="en-US" altLang="en-US" sz="1400" b="0" i="0" u="none" strike="noStrike" cap="none" normalizeH="0" baseline="0">
                <a:ln>
                  <a:noFill/>
                </a:ln>
                <a:effectLst/>
              </a:rPr>
              <a:t>: Kanchi Shri Krishna College</a:t>
            </a:r>
            <a:br>
              <a:rPr kumimoji="0" lang="en-US" altLang="en-US" sz="1400" b="0" i="0" u="none" strike="noStrike" cap="none" normalizeH="0" baseline="0">
                <a:ln>
                  <a:noFill/>
                </a:ln>
                <a:effectLst/>
              </a:rPr>
            </a:br>
            <a:endParaRPr kumimoji="0" lang="en-US" altLang="en-US" sz="1400" b="0" i="0" u="none" strike="noStrike" cap="none" normalizeH="0" baseline="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1400" b="1" i="0" u="none" strike="noStrike" cap="none" normalizeH="0" baseline="0">
                <a:ln>
                  <a:noFill/>
                </a:ln>
                <a:effectLst/>
              </a:rPr>
              <a:t>Department</a:t>
            </a:r>
            <a:r>
              <a:rPr kumimoji="0" lang="en-US" altLang="en-US" sz="1400" b="0" i="0" u="none" strike="noStrike" cap="none" normalizeH="0" baseline="0">
                <a:ln>
                  <a:noFill/>
                </a:ln>
                <a:effectLst/>
              </a:rPr>
              <a:t>: B.Com 3rd Year </a:t>
            </a:r>
            <a:br>
              <a:rPr kumimoji="0" lang="en-US" altLang="en-US" sz="1400" b="0" i="0" u="none" strike="noStrike" cap="none" normalizeH="0" baseline="0">
                <a:ln>
                  <a:noFill/>
                </a:ln>
                <a:effectLst/>
              </a:rPr>
            </a:br>
            <a:br>
              <a:rPr kumimoji="0" lang="en-US" altLang="en-US" sz="1400" b="0" i="0" u="none" strike="noStrike" cap="none" normalizeH="0" baseline="0">
                <a:ln>
                  <a:noFill/>
                </a:ln>
                <a:effectLst/>
              </a:rPr>
            </a:br>
            <a:r>
              <a:rPr kumimoji="0" lang="en-US" altLang="en-US" sz="1400" b="0" i="0" u="none" strike="noStrike" cap="none" normalizeH="0" baseline="0">
                <a:ln>
                  <a:noFill/>
                </a:ln>
                <a:effectLst/>
              </a:rPr>
              <a:t>Email ID : </a:t>
            </a:r>
            <a:r>
              <a:rPr kumimoji="0" lang="en-US" altLang="en-US" sz="1400" b="0" i="0" u="none" strike="noStrike" cap="none" normalizeH="0" baseline="0">
                <a:ln>
                  <a:noFill/>
                </a:ln>
                <a:effectLst/>
                <a:hlinkClick r:id="rId4"/>
              </a:rPr>
              <a:t>Bhanavanivelayudham@gmail.com</a:t>
            </a:r>
            <a:br>
              <a:rPr kumimoji="0" lang="en-US" altLang="en-US" sz="1400" b="0" i="0" u="none" strike="noStrike" cap="none" normalizeH="0" baseline="0">
                <a:ln>
                  <a:noFill/>
                </a:ln>
                <a:effectLst/>
              </a:rPr>
            </a:br>
            <a:br>
              <a:rPr kumimoji="0" lang="en-US" altLang="en-US" sz="1400" b="0" i="0" u="none" strike="noStrike" cap="none" normalizeH="0" baseline="0">
                <a:ln>
                  <a:noFill/>
                </a:ln>
                <a:effectLst/>
              </a:rPr>
            </a:br>
            <a:r>
              <a:rPr kumimoji="0" lang="en-US" altLang="en-US" sz="1400" b="0" i="0" u="none" strike="noStrike" cap="none" normalizeH="0" baseline="0">
                <a:ln>
                  <a:noFill/>
                </a:ln>
                <a:effectLst/>
              </a:rPr>
              <a:t>Mobile Number : 8807449071</a:t>
            </a:r>
          </a:p>
          <a:p>
            <a:endParaRPr lang="en-IN" sz="1400"/>
          </a:p>
        </p:txBody>
      </p:sp>
    </p:spTree>
    <p:extLst>
      <p:ext uri="{BB962C8B-B14F-4D97-AF65-F5344CB8AC3E}">
        <p14:creationId xmlns:p14="http://schemas.microsoft.com/office/powerpoint/2010/main" val="177982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105B-9BF9-082F-137A-B939835FF0F8}"/>
              </a:ext>
            </a:extLst>
          </p:cNvPr>
          <p:cNvSpPr>
            <a:spLocks noGrp="1"/>
          </p:cNvSpPr>
          <p:nvPr>
            <p:ph type="title"/>
          </p:nvPr>
        </p:nvSpPr>
        <p:spPr/>
        <p:txBody>
          <a:bodyPr/>
          <a:lstStyle/>
          <a:p>
            <a:r>
              <a:rPr lang="en-US"/>
              <a:t>Title: </a:t>
            </a:r>
            <a:r>
              <a:rPr lang="en-US" b="1"/>
              <a:t>Introduction to Data Science</a:t>
            </a:r>
            <a:endParaRPr lang="en-IN" dirty="0"/>
          </a:p>
        </p:txBody>
      </p:sp>
      <p:graphicFrame>
        <p:nvGraphicFramePr>
          <p:cNvPr id="9" name="Rectangle 2">
            <a:extLst>
              <a:ext uri="{FF2B5EF4-FFF2-40B4-BE49-F238E27FC236}">
                <a16:creationId xmlns:a16="http://schemas.microsoft.com/office/drawing/2014/main" id="{3DA602D4-36B4-D6B7-CF8B-A298EB40B8D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19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2F277-A39C-7679-E1B9-FDFCD448E040}"/>
              </a:ext>
            </a:extLst>
          </p:cNvPr>
          <p:cNvSpPr>
            <a:spLocks noGrp="1"/>
          </p:cNvSpPr>
          <p:nvPr>
            <p:ph type="title"/>
          </p:nvPr>
        </p:nvSpPr>
        <p:spPr>
          <a:xfrm>
            <a:off x="838200" y="365126"/>
            <a:ext cx="10515600" cy="1306440"/>
          </a:xfrm>
        </p:spPr>
        <p:txBody>
          <a:bodyPr>
            <a:normAutofit/>
          </a:bodyPr>
          <a:lstStyle/>
          <a:p>
            <a:r>
              <a:rPr lang="en-US" sz="4000"/>
              <a:t>Key Skills of a Data Scientist</a:t>
            </a:r>
            <a:endParaRPr lang="en-IN" sz="4000" dirty="0"/>
          </a:p>
        </p:txBody>
      </p:sp>
      <p:pic>
        <p:nvPicPr>
          <p:cNvPr id="18" name="Picture 17">
            <a:extLst>
              <a:ext uri="{FF2B5EF4-FFF2-40B4-BE49-F238E27FC236}">
                <a16:creationId xmlns:a16="http://schemas.microsoft.com/office/drawing/2014/main" id="{038BF47F-2FCD-4DA9-99E6-3BAC60D8222B}"/>
              </a:ext>
            </a:extLst>
          </p:cNvPr>
          <p:cNvPicPr>
            <a:picLocks noChangeAspect="1"/>
          </p:cNvPicPr>
          <p:nvPr/>
        </p:nvPicPr>
        <p:blipFill>
          <a:blip r:embed="rId2"/>
          <a:srcRect l="21260" r="18509" b="1"/>
          <a:stretch/>
        </p:blipFill>
        <p:spPr>
          <a:xfrm>
            <a:off x="7989296" y="1843285"/>
            <a:ext cx="3364502" cy="3728611"/>
          </a:xfrm>
          <a:prstGeom prst="rect">
            <a:avLst/>
          </a:prstGeom>
        </p:spPr>
      </p:pic>
      <p:graphicFrame>
        <p:nvGraphicFramePr>
          <p:cNvPr id="6" name="Rectangle 1">
            <a:extLst>
              <a:ext uri="{FF2B5EF4-FFF2-40B4-BE49-F238E27FC236}">
                <a16:creationId xmlns:a16="http://schemas.microsoft.com/office/drawing/2014/main" id="{B4B0EA8B-96B5-75C2-5FEC-B7735598D6D9}"/>
              </a:ext>
            </a:extLst>
          </p:cNvPr>
          <p:cNvGraphicFramePr>
            <a:graphicFrameLocks noGrp="1"/>
          </p:cNvGraphicFramePr>
          <p:nvPr>
            <p:ph idx="1"/>
            <p:extLst>
              <p:ext uri="{D42A27DB-BD31-4B8C-83A1-F6EECF244321}">
                <p14:modId xmlns:p14="http://schemas.microsoft.com/office/powerpoint/2010/main" val="2064474639"/>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37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FBF94C-12A4-AD7C-7AE1-A59F1507B8E2}"/>
              </a:ext>
            </a:extLst>
          </p:cNvPr>
          <p:cNvSpPr>
            <a:spLocks noGrp="1"/>
          </p:cNvSpPr>
          <p:nvPr>
            <p:ph type="title"/>
          </p:nvPr>
        </p:nvSpPr>
        <p:spPr>
          <a:xfrm>
            <a:off x="838200" y="673770"/>
            <a:ext cx="3220329" cy="2027227"/>
          </a:xfrm>
        </p:spPr>
        <p:txBody>
          <a:bodyPr anchor="t">
            <a:normAutofit/>
          </a:bodyPr>
          <a:lstStyle/>
          <a:p>
            <a:r>
              <a:rPr lang="en-US" sz="3800" b="1">
                <a:solidFill>
                  <a:srgbClr val="FFFFFF"/>
                </a:solidFill>
              </a:rPr>
              <a:t>Role of a Data Scientist in Business</a:t>
            </a:r>
            <a:endParaRPr lang="en-IN" sz="3800">
              <a:solidFill>
                <a:srgbClr val="FFFFFF"/>
              </a:solidFill>
            </a:endParaRPr>
          </a:p>
        </p:txBody>
      </p:sp>
      <p:graphicFrame>
        <p:nvGraphicFramePr>
          <p:cNvPr id="6" name="Rectangle 1">
            <a:extLst>
              <a:ext uri="{FF2B5EF4-FFF2-40B4-BE49-F238E27FC236}">
                <a16:creationId xmlns:a16="http://schemas.microsoft.com/office/drawing/2014/main" id="{160D464D-3662-0B71-35DB-9D5E5C82A991}"/>
              </a:ext>
            </a:extLst>
          </p:cNvPr>
          <p:cNvGraphicFramePr>
            <a:graphicFrameLocks noGrp="1"/>
          </p:cNvGraphicFramePr>
          <p:nvPr>
            <p:ph idx="1"/>
            <p:extLst>
              <p:ext uri="{D42A27DB-BD31-4B8C-83A1-F6EECF244321}">
                <p14:modId xmlns:p14="http://schemas.microsoft.com/office/powerpoint/2010/main" val="145998786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15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D07537A-32B7-5BF0-AA3E-26C821D5A44B}"/>
              </a:ext>
            </a:extLst>
          </p:cNvPr>
          <p:cNvSpPr>
            <a:spLocks noGrp="1"/>
          </p:cNvSpPr>
          <p:nvPr>
            <p:ph type="title"/>
          </p:nvPr>
        </p:nvSpPr>
        <p:spPr>
          <a:xfrm>
            <a:off x="479394" y="1070800"/>
            <a:ext cx="3939688" cy="5583126"/>
          </a:xfrm>
        </p:spPr>
        <p:txBody>
          <a:bodyPr>
            <a:normAutofit/>
          </a:bodyPr>
          <a:lstStyle/>
          <a:p>
            <a:pPr algn="r"/>
            <a:r>
              <a:rPr lang="en-IN" sz="5000" b="1"/>
              <a:t>Applications of Data Science</a:t>
            </a:r>
            <a:endParaRPr lang="en-IN" sz="5000"/>
          </a:p>
        </p:txBody>
      </p:sp>
      <p:cxnSp>
        <p:nvCxnSpPr>
          <p:cNvPr id="25" name="Straight Connector 2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8" name="Rectangle 1">
            <a:extLst>
              <a:ext uri="{FF2B5EF4-FFF2-40B4-BE49-F238E27FC236}">
                <a16:creationId xmlns:a16="http://schemas.microsoft.com/office/drawing/2014/main" id="{7E842DEE-CC09-A0EF-C5F4-A045CB001F67}"/>
              </a:ext>
            </a:extLst>
          </p:cNvPr>
          <p:cNvGraphicFramePr>
            <a:graphicFrameLocks noGrp="1"/>
          </p:cNvGraphicFramePr>
          <p:nvPr>
            <p:ph idx="1"/>
            <p:extLst>
              <p:ext uri="{D42A27DB-BD31-4B8C-83A1-F6EECF244321}">
                <p14:modId xmlns:p14="http://schemas.microsoft.com/office/powerpoint/2010/main" val="339181682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31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290B4-2302-84E3-90BA-AE99AD8C412E}"/>
              </a:ext>
            </a:extLst>
          </p:cNvPr>
          <p:cNvSpPr>
            <a:spLocks noGrp="1"/>
          </p:cNvSpPr>
          <p:nvPr>
            <p:ph type="title"/>
          </p:nvPr>
        </p:nvSpPr>
        <p:spPr>
          <a:xfrm>
            <a:off x="761803" y="350196"/>
            <a:ext cx="4646904" cy="1624520"/>
          </a:xfrm>
        </p:spPr>
        <p:txBody>
          <a:bodyPr anchor="ctr">
            <a:normAutofit/>
          </a:bodyPr>
          <a:lstStyle/>
          <a:p>
            <a:r>
              <a:rPr lang="en-IN" sz="4000"/>
              <a:t>Conclusion</a:t>
            </a:r>
          </a:p>
        </p:txBody>
      </p:sp>
      <p:sp>
        <p:nvSpPr>
          <p:cNvPr id="3" name="Content Placeholder 2">
            <a:extLst>
              <a:ext uri="{FF2B5EF4-FFF2-40B4-BE49-F238E27FC236}">
                <a16:creationId xmlns:a16="http://schemas.microsoft.com/office/drawing/2014/main" id="{4501CBD2-9A47-25DF-7D70-78DD9DD0D72E}"/>
              </a:ext>
            </a:extLst>
          </p:cNvPr>
          <p:cNvSpPr>
            <a:spLocks noGrp="1"/>
          </p:cNvSpPr>
          <p:nvPr>
            <p:ph idx="1"/>
          </p:nvPr>
        </p:nvSpPr>
        <p:spPr>
          <a:xfrm>
            <a:off x="761802" y="2743200"/>
            <a:ext cx="4646905" cy="3613149"/>
          </a:xfrm>
        </p:spPr>
        <p:txBody>
          <a:bodyPr anchor="ctr">
            <a:normAutofit/>
          </a:bodyPr>
          <a:lstStyle/>
          <a:p>
            <a:r>
              <a:rPr lang="en-US" sz="2000"/>
              <a:t>Data Science is transforming how organizations make decisions, allowing them to operate more efficiently and strategically. By mastering essential skills and tools, Data Scientists become invaluable assets in various industries. The Sentiment Analysis project is just one example of how data can be leveraged to enhance business strategies.</a:t>
            </a:r>
            <a:endParaRPr lang="en-IN" sz="2000"/>
          </a:p>
        </p:txBody>
      </p:sp>
      <p:pic>
        <p:nvPicPr>
          <p:cNvPr id="5" name="Picture 4" descr="Digital financial graph">
            <a:extLst>
              <a:ext uri="{FF2B5EF4-FFF2-40B4-BE49-F238E27FC236}">
                <a16:creationId xmlns:a16="http://schemas.microsoft.com/office/drawing/2014/main" id="{5CD14EDC-B88F-A4FB-6F92-2821DD209876}"/>
              </a:ext>
            </a:extLst>
          </p:cNvPr>
          <p:cNvPicPr>
            <a:picLocks noChangeAspect="1"/>
          </p:cNvPicPr>
          <p:nvPr/>
        </p:nvPicPr>
        <p:blipFill>
          <a:blip r:embed="rId2"/>
          <a:srcRect l="32615" r="17329"/>
          <a:stretch/>
        </p:blipFill>
        <p:spPr>
          <a:xfrm>
            <a:off x="6096000" y="1"/>
            <a:ext cx="6102825" cy="6858000"/>
          </a:xfrm>
          <a:prstGeom prst="rect">
            <a:avLst/>
          </a:prstGeom>
        </p:spPr>
      </p:pic>
    </p:spTree>
    <p:extLst>
      <p:ext uri="{BB962C8B-B14F-4D97-AF65-F5344CB8AC3E}">
        <p14:creationId xmlns:p14="http://schemas.microsoft.com/office/powerpoint/2010/main" val="496418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475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Scientist: Mastering Data for Insightful Decision-Making</vt:lpstr>
      <vt:lpstr>Title: Introduction to Data Science</vt:lpstr>
      <vt:lpstr>Key Skills of a Data Scientist</vt:lpstr>
      <vt:lpstr>Role of a Data Scientist in Business</vt:lpstr>
      <vt:lpstr>Applications of Data Science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V</dc:creator>
  <cp:lastModifiedBy>BALA V</cp:lastModifiedBy>
  <cp:revision>1</cp:revision>
  <dcterms:created xsi:type="dcterms:W3CDTF">2024-09-20T16:04:09Z</dcterms:created>
  <dcterms:modified xsi:type="dcterms:W3CDTF">2024-09-20T16:31:30Z</dcterms:modified>
</cp:coreProperties>
</file>