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7"/>
  </p:notesMasterIdLst>
  <p:sldIdLst>
    <p:sldId id="342" r:id="rId4"/>
    <p:sldId id="340" r:id="rId5"/>
    <p:sldId id="343" r:id="rId6"/>
    <p:sldId id="345" r:id="rId7"/>
    <p:sldId id="344" r:id="rId8"/>
    <p:sldId id="282" r:id="rId9"/>
    <p:sldId id="341" r:id="rId10"/>
    <p:sldId id="347" r:id="rId11"/>
    <p:sldId id="319" r:id="rId12"/>
    <p:sldId id="351" r:id="rId13"/>
    <p:sldId id="348" r:id="rId14"/>
    <p:sldId id="349" r:id="rId15"/>
    <p:sldId id="35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autoAdjust="0"/>
    <p:restoredTop sz="94660"/>
  </p:normalViewPr>
  <p:slideViewPr>
    <p:cSldViewPr snapToGrid="0" showGuides="1">
      <p:cViewPr varScale="1">
        <p:scale>
          <a:sx n="78" d="100"/>
          <a:sy n="78" d="100"/>
        </p:scale>
        <p:origin x="636" y="96"/>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9219C7-FCA2-4809-ADDD-AC211822984D}"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F416D-B4C8-4780-852A-010E5D8282D2}" type="slidenum">
              <a:rPr lang="en-US" smtClean="0"/>
              <a:t>‹#›</a:t>
            </a:fld>
            <a:endParaRPr lang="en-US"/>
          </a:p>
        </p:txBody>
      </p:sp>
    </p:spTree>
    <p:extLst>
      <p:ext uri="{BB962C8B-B14F-4D97-AF65-F5344CB8AC3E}">
        <p14:creationId xmlns:p14="http://schemas.microsoft.com/office/powerpoint/2010/main" val="392037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70D608FE-96D5-4444-B454-783068FA6434}" type="slidenum">
              <a:rPr lang="ko-KR" altLang="en-US" smtClean="0"/>
              <a:t>2</a:t>
            </a:fld>
            <a:endParaRPr lang="ko-KR" altLang="en-US"/>
          </a:p>
        </p:txBody>
      </p:sp>
    </p:spTree>
    <p:extLst>
      <p:ext uri="{BB962C8B-B14F-4D97-AF65-F5344CB8AC3E}">
        <p14:creationId xmlns:p14="http://schemas.microsoft.com/office/powerpoint/2010/main" val="3466002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447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73A78E6-F71D-4312-BDB2-FA26CAF574B4}"/>
              </a:ext>
            </a:extLst>
          </p:cNvPr>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FC75BF01-2621-417D-9B96-39DD8D086708}"/>
              </a:ext>
            </a:extLst>
          </p:cNvPr>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 fmla="*/ 0 w 7424664"/>
              <a:gd name="connsiteY0" fmla="*/ 0 h 6858000"/>
              <a:gd name="connsiteX1" fmla="*/ 2158503 w 7424664"/>
              <a:gd name="connsiteY1" fmla="*/ 0 h 6858000"/>
              <a:gd name="connsiteX2" fmla="*/ 7424664 w 7424664"/>
              <a:gd name="connsiteY2" fmla="*/ 2326151 h 6858000"/>
              <a:gd name="connsiteX3" fmla="*/ 3307176 w 7424664"/>
              <a:gd name="connsiteY3" fmla="*/ 6858000 h 6858000"/>
              <a:gd name="connsiteX4" fmla="*/ 0 w 7424664"/>
              <a:gd name="connsiteY4" fmla="*/ 6858000 h 6858000"/>
              <a:gd name="connsiteX5" fmla="*/ 0 w 7424664"/>
              <a:gd name="connsiteY5" fmla="*/ 0 h 6858000"/>
              <a:gd name="connsiteX0" fmla="*/ 0 w 7424664"/>
              <a:gd name="connsiteY0" fmla="*/ 0 h 6858000"/>
              <a:gd name="connsiteX1" fmla="*/ 7424664 w 7424664"/>
              <a:gd name="connsiteY1" fmla="*/ 2326151 h 6858000"/>
              <a:gd name="connsiteX2" fmla="*/ 3307176 w 7424664"/>
              <a:gd name="connsiteY2" fmla="*/ 6858000 h 6858000"/>
              <a:gd name="connsiteX3" fmla="*/ 0 w 7424664"/>
              <a:gd name="connsiteY3" fmla="*/ 6858000 h 6858000"/>
              <a:gd name="connsiteX4" fmla="*/ 0 w 7424664"/>
              <a:gd name="connsiteY4" fmla="*/ 0 h 6858000"/>
              <a:gd name="connsiteX0" fmla="*/ 0 w 6904159"/>
              <a:gd name="connsiteY0" fmla="*/ 0 h 6858000"/>
              <a:gd name="connsiteX1" fmla="*/ 6904159 w 6904159"/>
              <a:gd name="connsiteY1" fmla="*/ 1805646 h 6858000"/>
              <a:gd name="connsiteX2" fmla="*/ 3307176 w 6904159"/>
              <a:gd name="connsiteY2" fmla="*/ 6858000 h 6858000"/>
              <a:gd name="connsiteX3" fmla="*/ 0 w 6904159"/>
              <a:gd name="connsiteY3" fmla="*/ 6858000 h 6858000"/>
              <a:gd name="connsiteX4" fmla="*/ 0 w 6904159"/>
              <a:gd name="connsiteY4" fmla="*/ 0 h 6858000"/>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 name="connsiteX4" fmla="*/ 0 w 70729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50348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2_Images &amp; Contents">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3CD10489-647D-4424-92F3-2E31185A69B8}"/>
              </a:ext>
            </a:extLst>
          </p:cNvPr>
          <p:cNvSpPr>
            <a:spLocks noGrp="1"/>
          </p:cNvSpPr>
          <p:nvPr>
            <p:ph type="pic" sz="quarter" idx="10" hasCustomPrompt="1"/>
          </p:nvPr>
        </p:nvSpPr>
        <p:spPr>
          <a:xfrm>
            <a:off x="4227514" y="0"/>
            <a:ext cx="7964489" cy="6858000"/>
          </a:xfrm>
          <a:custGeom>
            <a:avLst/>
            <a:gdLst>
              <a:gd name="connsiteX0" fmla="*/ 7895557 w 7964489"/>
              <a:gd name="connsiteY0" fmla="*/ 1035541 h 6858000"/>
              <a:gd name="connsiteX1" fmla="*/ 6561027 w 7964489"/>
              <a:gd name="connsiteY1" fmla="*/ 6858000 h 6858000"/>
              <a:gd name="connsiteX2" fmla="*/ 3421268 w 7964489"/>
              <a:gd name="connsiteY2" fmla="*/ 6858000 h 6858000"/>
              <a:gd name="connsiteX3" fmla="*/ 4816845 w 7964489"/>
              <a:gd name="connsiteY3" fmla="*/ 380744 h 6858000"/>
              <a:gd name="connsiteX4" fmla="*/ 3224260 w 7964489"/>
              <a:gd name="connsiteY4" fmla="*/ 6858000 h 6858000"/>
              <a:gd name="connsiteX5" fmla="*/ 0 w 7964489"/>
              <a:gd name="connsiteY5" fmla="*/ 6858000 h 6858000"/>
              <a:gd name="connsiteX6" fmla="*/ 5167647 w 7964489"/>
              <a:gd name="connsiteY6" fmla="*/ 0 h 6858000"/>
              <a:gd name="connsiteX7" fmla="*/ 7964489 w 7964489"/>
              <a:gd name="connsiteY7" fmla="*/ 0 h 6858000"/>
              <a:gd name="connsiteX8" fmla="*/ 7964489 w 7964489"/>
              <a:gd name="connsiteY8" fmla="*/ 581734 h 6858000"/>
              <a:gd name="connsiteX9" fmla="*/ 3748483 w 7964489"/>
              <a:gd name="connsiteY9" fmla="*/ 59826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64489" h="6858000">
                <a:moveTo>
                  <a:pt x="7895557" y="1035541"/>
                </a:moveTo>
                <a:lnTo>
                  <a:pt x="6561027" y="6858000"/>
                </a:lnTo>
                <a:lnTo>
                  <a:pt x="3421268" y="6858000"/>
                </a:lnTo>
                <a:close/>
                <a:moveTo>
                  <a:pt x="4816845" y="380744"/>
                </a:moveTo>
                <a:lnTo>
                  <a:pt x="3224260" y="6858000"/>
                </a:lnTo>
                <a:lnTo>
                  <a:pt x="0" y="6858000"/>
                </a:lnTo>
                <a:close/>
                <a:moveTo>
                  <a:pt x="5167647" y="0"/>
                </a:moveTo>
                <a:lnTo>
                  <a:pt x="7964489" y="0"/>
                </a:lnTo>
                <a:lnTo>
                  <a:pt x="7964489" y="581734"/>
                </a:lnTo>
                <a:lnTo>
                  <a:pt x="3748483" y="5982679"/>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110339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67666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endParaRP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53440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04666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Images &amp;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2"/>
          <p:cNvSpPr>
            <a:spLocks noGrp="1"/>
          </p:cNvSpPr>
          <p:nvPr>
            <p:ph type="pic" idx="10"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p:cNvSpPr>
            <a:spLocks noGrp="1"/>
          </p:cNvSpPr>
          <p:nvPr>
            <p:ph type="pic" idx="13"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p:cNvSpPr>
            <a:spLocks noGrp="1"/>
          </p:cNvSpPr>
          <p:nvPr>
            <p:ph type="pic" idx="14"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p:cNvSpPr>
            <a:spLocks noGrp="1"/>
          </p:cNvSpPr>
          <p:nvPr>
            <p:ph type="pic" idx="15"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2" name="Text Placeholder 9">
            <a:extLst>
              <a:ext uri="{FF2B5EF4-FFF2-40B4-BE49-F238E27FC236}">
                <a16:creationId xmlns:a16="http://schemas.microsoft.com/office/drawing/2014/main" id="{B04FEC5A-FE9A-463C-92F8-C2BB350D4DA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07146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80" r:id="rId14"/>
    <p:sldLayoutId id="2147483678" r:id="rId15"/>
    <p:sldLayoutId id="2147483683" r:id="rId16"/>
    <p:sldLayoutId id="2147483685" r:id="rId17"/>
    <p:sldLayoutId id="2147483686" r:id="rId18"/>
    <p:sldLayoutId id="2147483687" r:id="rId19"/>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84" r:id="rId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3.jpe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6970495" y="86558"/>
            <a:ext cx="5008441" cy="1446550"/>
          </a:xfrm>
          <a:prstGeom prst="rect">
            <a:avLst/>
          </a:prstGeom>
          <a:noFill/>
        </p:spPr>
        <p:txBody>
          <a:bodyPr wrap="square" rtlCol="0" anchor="ctr">
            <a:spAutoFit/>
          </a:bodyPr>
          <a:lstStyle/>
          <a:p>
            <a:endParaRPr lang="en-US" sz="3200" dirty="0">
              <a:solidFill>
                <a:schemeClr val="bg1"/>
              </a:solidFill>
            </a:endParaRPr>
          </a:p>
          <a:p>
            <a:r>
              <a:rPr lang="en-US" sz="2800" dirty="0">
                <a:solidFill>
                  <a:schemeClr val="bg1"/>
                </a:solidFill>
              </a:rPr>
              <a:t>Twitter Sentimental Analysis </a:t>
            </a:r>
            <a:r>
              <a:rPr lang="en-US" sz="2800" dirty="0" smtClean="0">
                <a:solidFill>
                  <a:schemeClr val="bg1"/>
                </a:solidFill>
              </a:rPr>
              <a:t>using </a:t>
            </a:r>
            <a:r>
              <a:rPr lang="en-US" sz="2800" dirty="0">
                <a:solidFill>
                  <a:schemeClr val="bg1"/>
                </a:solidFill>
              </a:rPr>
              <a:t>Big Data </a:t>
            </a:r>
            <a:endParaRPr lang="ko-KR" altLang="en-US" sz="28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5880306" y="3946545"/>
            <a:ext cx="5008380"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Project Group No - 26</a:t>
            </a:r>
            <a:endParaRPr lang="ko-KR" altLang="en-US" sz="1867" dirty="0">
              <a:solidFill>
                <a:schemeClr val="bg1"/>
              </a:solidFill>
              <a:cs typeface="Arial" pitchFamily="34" charset="0"/>
            </a:endParaRPr>
          </a:p>
        </p:txBody>
      </p:sp>
      <p:sp>
        <p:nvSpPr>
          <p:cNvPr id="2" name="TextBox 1">
            <a:extLst>
              <a:ext uri="{FF2B5EF4-FFF2-40B4-BE49-F238E27FC236}">
                <a16:creationId xmlns:a16="http://schemas.microsoft.com/office/drawing/2014/main" id="{8C3D3233-86A1-4F74-9F55-F82630778F0C}"/>
              </a:ext>
            </a:extLst>
          </p:cNvPr>
          <p:cNvSpPr txBox="1"/>
          <p:nvPr/>
        </p:nvSpPr>
        <p:spPr>
          <a:xfrm>
            <a:off x="7858978" y="2609047"/>
            <a:ext cx="3781888" cy="700192"/>
          </a:xfrm>
          <a:prstGeom prst="rect">
            <a:avLst/>
          </a:prstGeom>
          <a:noFill/>
        </p:spPr>
        <p:txBody>
          <a:bodyPr wrap="square" rtlCol="0">
            <a:spAutoFit/>
          </a:bodyPr>
          <a:lstStyle/>
          <a:p>
            <a:r>
              <a:rPr lang="en-IN" sz="1950" dirty="0">
                <a:solidFill>
                  <a:schemeClr val="bg1"/>
                </a:solidFill>
              </a:rPr>
              <a:t>ADVANCE DATABASE </a:t>
            </a:r>
            <a:r>
              <a:rPr lang="en-IN" sz="1950" dirty="0" smtClean="0">
                <a:solidFill>
                  <a:schemeClr val="bg1"/>
                </a:solidFill>
              </a:rPr>
              <a:t>TOPICS</a:t>
            </a:r>
          </a:p>
          <a:p>
            <a:r>
              <a:rPr lang="en-US" sz="2000" b="1" dirty="0">
                <a:solidFill>
                  <a:schemeClr val="bg1"/>
                </a:solidFill>
                <a:latin typeface="Times New Roman" panose="02020603050405020304" pitchFamily="18" charset="0"/>
                <a:cs typeface="Times New Roman" panose="02020603050405020304" pitchFamily="18" charset="0"/>
              </a:rPr>
              <a:t>(COMP8157-91-R-2020S</a:t>
            </a:r>
            <a:r>
              <a:rPr lang="en-US" sz="2000" b="1" dirty="0" smtClean="0">
                <a:solidFill>
                  <a:schemeClr val="bg1"/>
                </a:solidFill>
                <a:latin typeface="Times New Roman" panose="02020603050405020304" pitchFamily="18" charset="0"/>
                <a:cs typeface="Times New Roman" panose="02020603050405020304" pitchFamily="18" charset="0"/>
              </a:rPr>
              <a:t>)</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050FB5-9EB8-4E01-852C-BBEB5BA57DF4}"/>
              </a:ext>
            </a:extLst>
          </p:cNvPr>
          <p:cNvSpPr txBox="1"/>
          <p:nvPr/>
        </p:nvSpPr>
        <p:spPr>
          <a:xfrm>
            <a:off x="7750205" y="5193437"/>
            <a:ext cx="3687867" cy="369332"/>
          </a:xfrm>
          <a:prstGeom prst="rect">
            <a:avLst/>
          </a:prstGeom>
          <a:noFill/>
        </p:spPr>
        <p:txBody>
          <a:bodyPr wrap="square" rtlCol="0">
            <a:spAutoFit/>
          </a:bodyPr>
          <a:lstStyle/>
          <a:p>
            <a:r>
              <a:rPr lang="en-IN" dirty="0">
                <a:solidFill>
                  <a:schemeClr val="bg1"/>
                </a:solidFill>
              </a:rPr>
              <a:t>Guided By: Dr. Kalyani Selvarajah</a:t>
            </a:r>
          </a:p>
        </p:txBody>
      </p:sp>
    </p:spTree>
    <p:extLst>
      <p:ext uri="{BB962C8B-B14F-4D97-AF65-F5344CB8AC3E}">
        <p14:creationId xmlns:p14="http://schemas.microsoft.com/office/powerpoint/2010/main" val="1925349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FUTURE WORK </a:t>
            </a:r>
          </a:p>
        </p:txBody>
      </p:sp>
      <p:grpSp>
        <p:nvGrpSpPr>
          <p:cNvPr id="3" name="Group 2">
            <a:extLst>
              <a:ext uri="{FF2B5EF4-FFF2-40B4-BE49-F238E27FC236}">
                <a16:creationId xmlns:a16="http://schemas.microsoft.com/office/drawing/2014/main" id="{2DC4A8AD-3391-4C4B-AFD7-C74D1FC9AFE6}"/>
              </a:ext>
            </a:extLst>
          </p:cNvPr>
          <p:cNvGrpSpPr/>
          <p:nvPr/>
        </p:nvGrpSpPr>
        <p:grpSpPr>
          <a:xfrm rot="19356937">
            <a:off x="931166" y="1692232"/>
            <a:ext cx="3265741" cy="4172186"/>
            <a:chOff x="500396" y="1895835"/>
            <a:chExt cx="3483312" cy="4450146"/>
          </a:xfrm>
        </p:grpSpPr>
        <p:grpSp>
          <p:nvGrpSpPr>
            <p:cNvPr id="4" name="Group 3">
              <a:extLst>
                <a:ext uri="{FF2B5EF4-FFF2-40B4-BE49-F238E27FC236}">
                  <a16:creationId xmlns:a16="http://schemas.microsoft.com/office/drawing/2014/main" id="{FB95198A-E95C-4E77-8F50-6DC67EB1AC04}"/>
                </a:ext>
              </a:extLst>
            </p:cNvPr>
            <p:cNvGrpSpPr/>
            <p:nvPr/>
          </p:nvGrpSpPr>
          <p:grpSpPr>
            <a:xfrm>
              <a:off x="500396" y="1895835"/>
              <a:ext cx="3483312" cy="4450146"/>
              <a:chOff x="1404499" y="2043145"/>
              <a:chExt cx="3483312" cy="4450146"/>
            </a:xfrm>
          </p:grpSpPr>
          <p:sp>
            <p:nvSpPr>
              <p:cNvPr id="9" name="Rectangle 11">
                <a:extLst>
                  <a:ext uri="{FF2B5EF4-FFF2-40B4-BE49-F238E27FC236}">
                    <a16:creationId xmlns:a16="http://schemas.microsoft.com/office/drawing/2014/main" id="{FD8AF530-6D8F-4888-8D5C-973ADCD2D09B}"/>
                  </a:ext>
                </a:extLst>
              </p:cNvPr>
              <p:cNvSpPr/>
              <p:nvPr/>
            </p:nvSpPr>
            <p:spPr>
              <a:xfrm>
                <a:off x="1950893" y="2985237"/>
                <a:ext cx="2390525" cy="1116000"/>
              </a:xfrm>
              <a:custGeom>
                <a:avLst/>
                <a:gdLst/>
                <a:ahLst/>
                <a:cxnLst/>
                <a:rect l="l" t="t" r="r" b="b"/>
                <a:pathLst>
                  <a:path w="2390525" h="1116000">
                    <a:moveTo>
                      <a:pt x="235871" y="0"/>
                    </a:moveTo>
                    <a:lnTo>
                      <a:pt x="2154656" y="0"/>
                    </a:lnTo>
                    <a:cubicBezTo>
                      <a:pt x="2298210" y="310471"/>
                      <a:pt x="2396706" y="714290"/>
                      <a:pt x="2390224" y="1069686"/>
                    </a:cubicBezTo>
                    <a:lnTo>
                      <a:pt x="2387265" y="1116000"/>
                    </a:lnTo>
                    <a:lnTo>
                      <a:pt x="3263" y="1116000"/>
                    </a:lnTo>
                    <a:cubicBezTo>
                      <a:pt x="665" y="1100130"/>
                      <a:pt x="302" y="1084652"/>
                      <a:pt x="302" y="1069685"/>
                    </a:cubicBezTo>
                    <a:cubicBezTo>
                      <a:pt x="-6179" y="714290"/>
                      <a:pt x="92317" y="310471"/>
                      <a:pt x="23587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12">
                <a:extLst>
                  <a:ext uri="{FF2B5EF4-FFF2-40B4-BE49-F238E27FC236}">
                    <a16:creationId xmlns:a16="http://schemas.microsoft.com/office/drawing/2014/main" id="{D01A8D53-E302-4747-8EA1-403D30F1031F}"/>
                  </a:ext>
                </a:extLst>
              </p:cNvPr>
              <p:cNvSpPr/>
              <p:nvPr/>
            </p:nvSpPr>
            <p:spPr>
              <a:xfrm>
                <a:off x="1670119" y="4181264"/>
                <a:ext cx="2952072" cy="1116000"/>
              </a:xfrm>
              <a:custGeom>
                <a:avLst/>
                <a:gdLst/>
                <a:ahLst/>
                <a:cxnLst/>
                <a:rect l="l" t="t" r="r" b="b"/>
                <a:pathLst>
                  <a:path w="2952072" h="1116000">
                    <a:moveTo>
                      <a:pt x="284416" y="0"/>
                    </a:moveTo>
                    <a:lnTo>
                      <a:pt x="2666659" y="0"/>
                    </a:lnTo>
                    <a:cubicBezTo>
                      <a:pt x="2658933" y="175805"/>
                      <a:pt x="2609068" y="405909"/>
                      <a:pt x="2539680" y="642275"/>
                    </a:cubicBezTo>
                    <a:lnTo>
                      <a:pt x="2849820" y="831816"/>
                    </a:lnTo>
                    <a:lnTo>
                      <a:pt x="2952072" y="1116000"/>
                    </a:lnTo>
                    <a:lnTo>
                      <a:pt x="0" y="1116000"/>
                    </a:lnTo>
                    <a:lnTo>
                      <a:pt x="102252" y="831816"/>
                    </a:lnTo>
                    <a:lnTo>
                      <a:pt x="411552" y="642787"/>
                    </a:lnTo>
                    <a:cubicBezTo>
                      <a:pt x="342079" y="406245"/>
                      <a:pt x="292147" y="175934"/>
                      <a:pt x="28441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3">
                <a:extLst>
                  <a:ext uri="{FF2B5EF4-FFF2-40B4-BE49-F238E27FC236}">
                    <a16:creationId xmlns:a16="http://schemas.microsoft.com/office/drawing/2014/main" id="{06513E8C-4E3C-490A-B384-727A60B8200A}"/>
                  </a:ext>
                </a:extLst>
              </p:cNvPr>
              <p:cNvSpPr/>
              <p:nvPr/>
            </p:nvSpPr>
            <p:spPr>
              <a:xfrm>
                <a:off x="1404499" y="5377291"/>
                <a:ext cx="3483312" cy="1116000"/>
              </a:xfrm>
              <a:custGeom>
                <a:avLst/>
                <a:gdLst/>
                <a:ahLst/>
                <a:cxnLst/>
                <a:rect l="l" t="t" r="r" b="b"/>
                <a:pathLst>
                  <a:path w="3483312" h="1116000">
                    <a:moveTo>
                      <a:pt x="1898185" y="1105560"/>
                    </a:moveTo>
                    <a:lnTo>
                      <a:pt x="1919880" y="1116000"/>
                    </a:lnTo>
                    <a:lnTo>
                      <a:pt x="1908776" y="1116000"/>
                    </a:lnTo>
                    <a:cubicBezTo>
                      <a:pt x="1905979" y="1111563"/>
                      <a:pt x="1902100" y="1108505"/>
                      <a:pt x="1898185" y="1105560"/>
                    </a:cubicBezTo>
                    <a:close/>
                    <a:moveTo>
                      <a:pt x="260668" y="0"/>
                    </a:moveTo>
                    <a:lnTo>
                      <a:pt x="3222644" y="0"/>
                    </a:lnTo>
                    <a:lnTo>
                      <a:pt x="3483312" y="724461"/>
                    </a:lnTo>
                    <a:lnTo>
                      <a:pt x="2489111" y="354812"/>
                    </a:lnTo>
                    <a:cubicBezTo>
                      <a:pt x="2465120" y="480738"/>
                      <a:pt x="2446948" y="534340"/>
                      <a:pt x="2365708" y="674887"/>
                    </a:cubicBezTo>
                    <a:cubicBezTo>
                      <a:pt x="2291173" y="814963"/>
                      <a:pt x="2172951" y="936315"/>
                      <a:pt x="2076571" y="1067029"/>
                    </a:cubicBezTo>
                    <a:lnTo>
                      <a:pt x="1413587" y="1067029"/>
                    </a:lnTo>
                    <a:cubicBezTo>
                      <a:pt x="1317208" y="936315"/>
                      <a:pt x="1208344" y="821204"/>
                      <a:pt x="1124449" y="674887"/>
                    </a:cubicBezTo>
                    <a:cubicBezTo>
                      <a:pt x="1052663" y="558938"/>
                      <a:pt x="1024571" y="508523"/>
                      <a:pt x="993354" y="355127"/>
                    </a:cubicBezTo>
                    <a:lnTo>
                      <a:pt x="0" y="7244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Diagonal Stripe 17">
                <a:extLst>
                  <a:ext uri="{FF2B5EF4-FFF2-40B4-BE49-F238E27FC236}">
                    <a16:creationId xmlns:a16="http://schemas.microsoft.com/office/drawing/2014/main" id="{0EDFC7C3-F0F6-403B-B244-862EE24053E9}"/>
                  </a:ext>
                </a:extLst>
              </p:cNvPr>
              <p:cNvSpPr/>
              <p:nvPr/>
            </p:nvSpPr>
            <p:spPr>
              <a:xfrm rot="13500000">
                <a:off x="2388166" y="2062690"/>
                <a:ext cx="1515978" cy="1476887"/>
              </a:xfrm>
              <a:custGeom>
                <a:avLst/>
                <a:gdLst/>
                <a:ahLst/>
                <a:cxnLst/>
                <a:rect l="l" t="t" r="r" b="b"/>
                <a:pathLst>
                  <a:path w="1515978" h="1476887">
                    <a:moveTo>
                      <a:pt x="1432872" y="1407768"/>
                    </a:moveTo>
                    <a:cubicBezTo>
                      <a:pt x="1044152" y="1532778"/>
                      <a:pt x="463423" y="1466296"/>
                      <a:pt x="96513" y="1380535"/>
                    </a:cubicBezTo>
                    <a:lnTo>
                      <a:pt x="0" y="1347296"/>
                    </a:lnTo>
                    <a:lnTo>
                      <a:pt x="1347296" y="0"/>
                    </a:lnTo>
                    <a:cubicBezTo>
                      <a:pt x="1360006" y="32393"/>
                      <a:pt x="1370814" y="64720"/>
                      <a:pt x="1380535" y="96513"/>
                    </a:cubicBezTo>
                    <a:cubicBezTo>
                      <a:pt x="1465987" y="462097"/>
                      <a:pt x="1607423" y="1036327"/>
                      <a:pt x="1432872" y="1407768"/>
                    </a:cubicBezTo>
                    <a:close/>
                    <a:moveTo>
                      <a:pt x="1430390" y="1413759"/>
                    </a:moveTo>
                    <a:cubicBezTo>
                      <a:pt x="1431325" y="1411814"/>
                      <a:pt x="1432251" y="1409863"/>
                      <a:pt x="1432872" y="1407768"/>
                    </a:cubicBezTo>
                    <a:lnTo>
                      <a:pt x="1434816" y="14072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5" name="TextBox 4">
              <a:extLst>
                <a:ext uri="{FF2B5EF4-FFF2-40B4-BE49-F238E27FC236}">
                  <a16:creationId xmlns:a16="http://schemas.microsoft.com/office/drawing/2014/main" id="{A72F1C04-2BB2-4497-9639-84A42BC8BDD5}"/>
                </a:ext>
              </a:extLst>
            </p:cNvPr>
            <p:cNvSpPr txBox="1"/>
            <p:nvPr/>
          </p:nvSpPr>
          <p:spPr>
            <a:xfrm>
              <a:off x="1637872" y="2386623"/>
              <a:ext cx="1208361" cy="361109"/>
            </a:xfrm>
            <a:prstGeom prst="rect">
              <a:avLst/>
            </a:prstGeom>
            <a:noFill/>
          </p:spPr>
          <p:txBody>
            <a:bodyPr wrap="square" rtlCol="0">
              <a:spAutoFit/>
            </a:bodyPr>
            <a:lstStyle/>
            <a:p>
              <a:pPr algn="ctr"/>
              <a:endParaRPr lang="ko-KR" altLang="en-US" sz="1600" b="1" dirty="0">
                <a:solidFill>
                  <a:schemeClr val="bg1"/>
                </a:solidFill>
                <a:cs typeface="Arial" pitchFamily="34" charset="0"/>
              </a:endParaRPr>
            </a:p>
          </p:txBody>
        </p:sp>
        <p:sp>
          <p:nvSpPr>
            <p:cNvPr id="6" name="TextBox 5">
              <a:extLst>
                <a:ext uri="{FF2B5EF4-FFF2-40B4-BE49-F238E27FC236}">
                  <a16:creationId xmlns:a16="http://schemas.microsoft.com/office/drawing/2014/main" id="{63196A46-0DDE-484F-942E-40EE2C5F9FEF}"/>
                </a:ext>
              </a:extLst>
            </p:cNvPr>
            <p:cNvSpPr txBox="1"/>
            <p:nvPr/>
          </p:nvSpPr>
          <p:spPr>
            <a:xfrm>
              <a:off x="1637873" y="3417722"/>
              <a:ext cx="1208361" cy="361109"/>
            </a:xfrm>
            <a:prstGeom prst="rect">
              <a:avLst/>
            </a:prstGeom>
            <a:noFill/>
          </p:spPr>
          <p:txBody>
            <a:bodyPr wrap="square" rtlCol="0">
              <a:spAutoFit/>
            </a:bodyPr>
            <a:lstStyle/>
            <a:p>
              <a:pPr algn="ct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F3F81B3A-A9AA-4BB9-8C9E-3685B6228DA0}"/>
                </a:ext>
              </a:extLst>
            </p:cNvPr>
            <p:cNvSpPr txBox="1"/>
            <p:nvPr/>
          </p:nvSpPr>
          <p:spPr>
            <a:xfrm>
              <a:off x="1637872" y="4663345"/>
              <a:ext cx="1208361" cy="361109"/>
            </a:xfrm>
            <a:prstGeom prst="rect">
              <a:avLst/>
            </a:prstGeom>
            <a:noFill/>
          </p:spPr>
          <p:txBody>
            <a:bodyPr wrap="square" rtlCol="0">
              <a:spAutoFit/>
            </a:bodyPr>
            <a:lstStyle/>
            <a:p>
              <a:pPr algn="ctr"/>
              <a:endParaRPr lang="ko-KR" altLang="en-US" sz="1600" b="1" dirty="0">
                <a:solidFill>
                  <a:schemeClr val="bg1"/>
                </a:solidFill>
                <a:cs typeface="Arial" pitchFamily="34" charset="0"/>
              </a:endParaRPr>
            </a:p>
          </p:txBody>
        </p:sp>
        <p:sp>
          <p:nvSpPr>
            <p:cNvPr id="8" name="TextBox 7">
              <a:extLst>
                <a:ext uri="{FF2B5EF4-FFF2-40B4-BE49-F238E27FC236}">
                  <a16:creationId xmlns:a16="http://schemas.microsoft.com/office/drawing/2014/main" id="{32891CB7-B63E-410B-A712-BBC7C974CD72}"/>
                </a:ext>
              </a:extLst>
            </p:cNvPr>
            <p:cNvSpPr txBox="1"/>
            <p:nvPr/>
          </p:nvSpPr>
          <p:spPr>
            <a:xfrm>
              <a:off x="1637871" y="5671456"/>
              <a:ext cx="1208361" cy="361109"/>
            </a:xfrm>
            <a:prstGeom prst="rect">
              <a:avLst/>
            </a:prstGeom>
            <a:noFill/>
          </p:spPr>
          <p:txBody>
            <a:bodyPr wrap="square" rtlCol="0">
              <a:spAutoFit/>
            </a:bodyPr>
            <a:lstStyle/>
            <a:p>
              <a:pPr algn="ctr"/>
              <a:endParaRPr lang="ko-KR" altLang="en-US" sz="1600" b="1"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id="{2EDCB5E3-0FAC-4D52-AF75-BB9D59C0221A}"/>
              </a:ext>
            </a:extLst>
          </p:cNvPr>
          <p:cNvGrpSpPr/>
          <p:nvPr/>
        </p:nvGrpSpPr>
        <p:grpSpPr>
          <a:xfrm>
            <a:off x="5029201" y="5156196"/>
            <a:ext cx="6223517" cy="929826"/>
            <a:chOff x="5029201" y="5156196"/>
            <a:chExt cx="6223517" cy="929826"/>
          </a:xfrm>
        </p:grpSpPr>
        <p:grpSp>
          <p:nvGrpSpPr>
            <p:cNvPr id="14" name="Group 13">
              <a:extLst>
                <a:ext uri="{FF2B5EF4-FFF2-40B4-BE49-F238E27FC236}">
                  <a16:creationId xmlns:a16="http://schemas.microsoft.com/office/drawing/2014/main" id="{F720C986-0CFF-42E0-BD12-C2B6D7FA2407}"/>
                </a:ext>
              </a:extLst>
            </p:cNvPr>
            <p:cNvGrpSpPr/>
            <p:nvPr/>
          </p:nvGrpSpPr>
          <p:grpSpPr>
            <a:xfrm>
              <a:off x="5029201" y="5156196"/>
              <a:ext cx="6223517" cy="929826"/>
              <a:chOff x="-643405" y="2826095"/>
              <a:chExt cx="6223517" cy="929826"/>
            </a:xfrm>
          </p:grpSpPr>
          <p:sp>
            <p:nvSpPr>
              <p:cNvPr id="16" name="Oval 15">
                <a:extLst>
                  <a:ext uri="{FF2B5EF4-FFF2-40B4-BE49-F238E27FC236}">
                    <a16:creationId xmlns:a16="http://schemas.microsoft.com/office/drawing/2014/main" id="{7BA1E0D2-E7F3-49D3-8B27-C8E585519234}"/>
                  </a:ext>
                </a:extLst>
              </p:cNvPr>
              <p:cNvSpPr/>
              <p:nvPr/>
            </p:nvSpPr>
            <p:spPr>
              <a:xfrm>
                <a:off x="5033093" y="2826095"/>
                <a:ext cx="547019" cy="5470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17" name="TextBox 16">
                <a:extLst>
                  <a:ext uri="{FF2B5EF4-FFF2-40B4-BE49-F238E27FC236}">
                    <a16:creationId xmlns:a16="http://schemas.microsoft.com/office/drawing/2014/main" id="{F0BD2922-2A22-42F1-958A-434E595EC201}"/>
                  </a:ext>
                </a:extLst>
              </p:cNvPr>
              <p:cNvSpPr txBox="1"/>
              <p:nvPr/>
            </p:nvSpPr>
            <p:spPr>
              <a:xfrm>
                <a:off x="-643405" y="3109590"/>
                <a:ext cx="5545081" cy="646331"/>
              </a:xfrm>
              <a:prstGeom prst="rect">
                <a:avLst/>
              </a:prstGeom>
              <a:noFill/>
            </p:spPr>
            <p:txBody>
              <a:bodyPr wrap="square" rtlCol="0">
                <a:spAutoFit/>
              </a:bodyPr>
              <a:lstStyle/>
              <a:p>
                <a:pPr algn="r"/>
                <a:r>
                  <a:rPr lang="en-US" altLang="ko-KR" sz="1200" dirty="0" smtClean="0">
                    <a:solidFill>
                      <a:schemeClr val="tx1">
                        <a:lumMod val="65000"/>
                        <a:lumOff val="35000"/>
                      </a:schemeClr>
                    </a:solidFill>
                    <a:cs typeface="Arial" pitchFamily="34" charset="0"/>
                  </a:rPr>
                  <a:t>After getting feedback from users, we try our best to deliver optimum solution.</a:t>
                </a:r>
              </a:p>
              <a:p>
                <a:pPr algn="r"/>
                <a:r>
                  <a:rPr lang="en-US" altLang="ko-KR" sz="1200" dirty="0" smtClean="0">
                    <a:solidFill>
                      <a:schemeClr val="tx1">
                        <a:lumMod val="65000"/>
                        <a:lumOff val="35000"/>
                      </a:schemeClr>
                    </a:solidFill>
                    <a:cs typeface="Arial" pitchFamily="34" charset="0"/>
                  </a:rPr>
                  <a:t>“Your most unhappy customers are your greatest source of learning.”</a:t>
                </a:r>
              </a:p>
              <a:p>
                <a:pPr algn="r"/>
                <a:r>
                  <a:rPr lang="en-US" altLang="ko-KR" sz="1200" dirty="0" smtClean="0">
                    <a:solidFill>
                      <a:schemeClr val="tx1">
                        <a:lumMod val="65000"/>
                        <a:lumOff val="35000"/>
                      </a:schemeClr>
                    </a:solidFill>
                    <a:cs typeface="Arial" pitchFamily="34" charset="0"/>
                  </a:rPr>
                  <a:t>-Bill Gates</a:t>
                </a:r>
                <a:endParaRPr lang="ko-KR" altLang="en-US" sz="1200" dirty="0">
                  <a:solidFill>
                    <a:schemeClr val="tx1">
                      <a:lumMod val="65000"/>
                      <a:lumOff val="35000"/>
                    </a:schemeClr>
                  </a:solidFill>
                  <a:cs typeface="Arial" pitchFamily="34" charset="0"/>
                </a:endParaRPr>
              </a:p>
            </p:txBody>
          </p:sp>
          <p:sp>
            <p:nvSpPr>
              <p:cNvPr id="18" name="TextBox 17">
                <a:extLst>
                  <a:ext uri="{FF2B5EF4-FFF2-40B4-BE49-F238E27FC236}">
                    <a16:creationId xmlns:a16="http://schemas.microsoft.com/office/drawing/2014/main" id="{CEDA6D8B-0288-474A-AC08-BC62BB9BA8F9}"/>
                  </a:ext>
                </a:extLst>
              </p:cNvPr>
              <p:cNvSpPr txBox="1"/>
              <p:nvPr/>
            </p:nvSpPr>
            <p:spPr>
              <a:xfrm>
                <a:off x="1043608" y="2832591"/>
                <a:ext cx="3856901"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Maintenance</a:t>
                </a:r>
                <a:endParaRPr lang="ko-KR" altLang="en-US" sz="1200" dirty="0">
                  <a:solidFill>
                    <a:schemeClr val="tx1">
                      <a:lumMod val="75000"/>
                      <a:lumOff val="25000"/>
                    </a:schemeClr>
                  </a:solidFill>
                  <a:cs typeface="Arial" pitchFamily="34" charset="0"/>
                </a:endParaRPr>
              </a:p>
            </p:txBody>
          </p:sp>
          <p:cxnSp>
            <p:nvCxnSpPr>
              <p:cNvPr id="19" name="Straight Connector 18">
                <a:extLst>
                  <a:ext uri="{FF2B5EF4-FFF2-40B4-BE49-F238E27FC236}">
                    <a16:creationId xmlns:a16="http://schemas.microsoft.com/office/drawing/2014/main" id="{8CF80318-FA5E-4DB1-B4E0-6ECF88A8DB31}"/>
                  </a:ext>
                </a:extLst>
              </p:cNvPr>
              <p:cNvCxnSpPr>
                <a:cxnSpLocks/>
                <a:endCxn id="16" idx="2"/>
              </p:cNvCxnSpPr>
              <p:nvPr/>
            </p:nvCxnSpPr>
            <p:spPr>
              <a:xfrm>
                <a:off x="-544532" y="3096114"/>
                <a:ext cx="5577625" cy="3491"/>
              </a:xfrm>
              <a:prstGeom prst="line">
                <a:avLst/>
              </a:prstGeom>
              <a:ln>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5" name="Parallelogram 30">
              <a:extLst>
                <a:ext uri="{FF2B5EF4-FFF2-40B4-BE49-F238E27FC236}">
                  <a16:creationId xmlns:a16="http://schemas.microsoft.com/office/drawing/2014/main" id="{3A40CE72-BA92-4880-A815-CDEE6E08C519}"/>
                </a:ext>
              </a:extLst>
            </p:cNvPr>
            <p:cNvSpPr/>
            <p:nvPr/>
          </p:nvSpPr>
          <p:spPr>
            <a:xfrm flipH="1">
              <a:off x="10852930" y="5287505"/>
              <a:ext cx="276735" cy="27742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20" name="Group 19">
            <a:extLst>
              <a:ext uri="{FF2B5EF4-FFF2-40B4-BE49-F238E27FC236}">
                <a16:creationId xmlns:a16="http://schemas.microsoft.com/office/drawing/2014/main" id="{DA25E787-3CDC-4125-93F2-723BD1378F68}"/>
              </a:ext>
            </a:extLst>
          </p:cNvPr>
          <p:cNvGrpSpPr/>
          <p:nvPr/>
        </p:nvGrpSpPr>
        <p:grpSpPr>
          <a:xfrm>
            <a:off x="5029200" y="2886863"/>
            <a:ext cx="6223518" cy="745160"/>
            <a:chOff x="5029200" y="2886863"/>
            <a:chExt cx="6223518" cy="745160"/>
          </a:xfrm>
        </p:grpSpPr>
        <p:grpSp>
          <p:nvGrpSpPr>
            <p:cNvPr id="21" name="Group 20">
              <a:extLst>
                <a:ext uri="{FF2B5EF4-FFF2-40B4-BE49-F238E27FC236}">
                  <a16:creationId xmlns:a16="http://schemas.microsoft.com/office/drawing/2014/main" id="{7430B264-2F67-4A2F-B4B7-A61C3C36D66D}"/>
                </a:ext>
              </a:extLst>
            </p:cNvPr>
            <p:cNvGrpSpPr/>
            <p:nvPr/>
          </p:nvGrpSpPr>
          <p:grpSpPr>
            <a:xfrm>
              <a:off x="5029200" y="2886863"/>
              <a:ext cx="6223518" cy="745160"/>
              <a:chOff x="-643406" y="2826095"/>
              <a:chExt cx="6223518" cy="745160"/>
            </a:xfrm>
          </p:grpSpPr>
          <p:sp>
            <p:nvSpPr>
              <p:cNvPr id="23" name="Oval 22">
                <a:extLst>
                  <a:ext uri="{FF2B5EF4-FFF2-40B4-BE49-F238E27FC236}">
                    <a16:creationId xmlns:a16="http://schemas.microsoft.com/office/drawing/2014/main" id="{0DB720A0-CC40-4122-8BE9-68A3DD60415B}"/>
                  </a:ext>
                </a:extLst>
              </p:cNvPr>
              <p:cNvSpPr/>
              <p:nvPr/>
            </p:nvSpPr>
            <p:spPr>
              <a:xfrm>
                <a:off x="5033093" y="2826095"/>
                <a:ext cx="547019" cy="5470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24" name="TextBox 23">
                <a:extLst>
                  <a:ext uri="{FF2B5EF4-FFF2-40B4-BE49-F238E27FC236}">
                    <a16:creationId xmlns:a16="http://schemas.microsoft.com/office/drawing/2014/main" id="{C16F90BB-98E7-4EF0-A2AF-AC027B5DA373}"/>
                  </a:ext>
                </a:extLst>
              </p:cNvPr>
              <p:cNvSpPr txBox="1"/>
              <p:nvPr/>
            </p:nvSpPr>
            <p:spPr>
              <a:xfrm>
                <a:off x="-291140" y="3109590"/>
                <a:ext cx="5192817" cy="461665"/>
              </a:xfrm>
              <a:prstGeom prst="rect">
                <a:avLst/>
              </a:prstGeom>
              <a:noFill/>
            </p:spPr>
            <p:txBody>
              <a:bodyPr wrap="square" rtlCol="0">
                <a:spAutoFit/>
              </a:bodyPr>
              <a:lstStyle/>
              <a:p>
                <a:pPr algn="r"/>
                <a:r>
                  <a:rPr lang="en-US" altLang="ko-KR" sz="1200" dirty="0" smtClean="0">
                    <a:solidFill>
                      <a:schemeClr val="tx1">
                        <a:lumMod val="65000"/>
                        <a:lumOff val="35000"/>
                      </a:schemeClr>
                    </a:solidFill>
                    <a:cs typeface="Arial" pitchFamily="34" charset="0"/>
                  </a:rPr>
                  <a:t>We are also looking towards create some story in visual form rather than text using some reporting tool such as Tableau and embed that to our UI.</a:t>
                </a:r>
                <a:r>
                  <a:rPr lang="en-US" altLang="ko-KR" sz="1200" dirty="0" smtClean="0">
                    <a:solidFill>
                      <a:schemeClr val="tx1">
                        <a:lumMod val="65000"/>
                        <a:lumOff val="35000"/>
                      </a:schemeClr>
                    </a:solidFill>
                    <a:cs typeface="Arial" pitchFamily="34" charset="0"/>
                  </a:rPr>
                  <a:t> </a:t>
                </a:r>
                <a:endParaRPr lang="ko-KR" altLang="en-US" sz="1200" dirty="0">
                  <a:solidFill>
                    <a:schemeClr val="tx1">
                      <a:lumMod val="65000"/>
                      <a:lumOff val="35000"/>
                    </a:schemeClr>
                  </a:solidFill>
                  <a:cs typeface="Arial" pitchFamily="34" charset="0"/>
                </a:endParaRPr>
              </a:p>
            </p:txBody>
          </p:sp>
          <p:sp>
            <p:nvSpPr>
              <p:cNvPr id="25" name="TextBox 24">
                <a:extLst>
                  <a:ext uri="{FF2B5EF4-FFF2-40B4-BE49-F238E27FC236}">
                    <a16:creationId xmlns:a16="http://schemas.microsoft.com/office/drawing/2014/main" id="{F0D864D3-EDB7-4CEF-AD46-309DFF4BF966}"/>
                  </a:ext>
                </a:extLst>
              </p:cNvPr>
              <p:cNvSpPr txBox="1"/>
              <p:nvPr/>
            </p:nvSpPr>
            <p:spPr>
              <a:xfrm>
                <a:off x="-186108" y="2832591"/>
                <a:ext cx="5086618"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Attractive Visuals</a:t>
                </a:r>
                <a:endParaRPr lang="ko-KR" altLang="en-US" sz="1200" dirty="0">
                  <a:solidFill>
                    <a:schemeClr val="tx1">
                      <a:lumMod val="75000"/>
                      <a:lumOff val="25000"/>
                    </a:schemeClr>
                  </a:solidFill>
                  <a:cs typeface="Arial" pitchFamily="34" charset="0"/>
                </a:endParaRPr>
              </a:p>
            </p:txBody>
          </p:sp>
          <p:cxnSp>
            <p:nvCxnSpPr>
              <p:cNvPr id="26" name="Straight Connector 25">
                <a:extLst>
                  <a:ext uri="{FF2B5EF4-FFF2-40B4-BE49-F238E27FC236}">
                    <a16:creationId xmlns:a16="http://schemas.microsoft.com/office/drawing/2014/main" id="{896866C2-8FDE-435E-B73C-CB52FAF23BBC}"/>
                  </a:ext>
                </a:extLst>
              </p:cNvPr>
              <p:cNvCxnSpPr>
                <a:cxnSpLocks/>
                <a:endCxn id="23" idx="2"/>
              </p:cNvCxnSpPr>
              <p:nvPr/>
            </p:nvCxnSpPr>
            <p:spPr>
              <a:xfrm flipV="1">
                <a:off x="-643406" y="3099605"/>
                <a:ext cx="5676499" cy="9985"/>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22" name="Rectangle 130">
              <a:extLst>
                <a:ext uri="{FF2B5EF4-FFF2-40B4-BE49-F238E27FC236}">
                  <a16:creationId xmlns:a16="http://schemas.microsoft.com/office/drawing/2014/main" id="{6A4C0E4D-BABB-461A-9258-A82E515B0FBF}"/>
                </a:ext>
              </a:extLst>
            </p:cNvPr>
            <p:cNvSpPr/>
            <p:nvPr/>
          </p:nvSpPr>
          <p:spPr>
            <a:xfrm>
              <a:off x="10847498" y="3036614"/>
              <a:ext cx="266279" cy="2674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27" name="Group 26">
            <a:extLst>
              <a:ext uri="{FF2B5EF4-FFF2-40B4-BE49-F238E27FC236}">
                <a16:creationId xmlns:a16="http://schemas.microsoft.com/office/drawing/2014/main" id="{16650F3C-02B4-4530-8814-B6146D741E3C}"/>
              </a:ext>
            </a:extLst>
          </p:cNvPr>
          <p:cNvGrpSpPr/>
          <p:nvPr/>
        </p:nvGrpSpPr>
        <p:grpSpPr>
          <a:xfrm>
            <a:off x="3835914" y="1752197"/>
            <a:ext cx="7416805" cy="745160"/>
            <a:chOff x="3835914" y="1752197"/>
            <a:chExt cx="7416805" cy="745160"/>
          </a:xfrm>
        </p:grpSpPr>
        <p:grpSp>
          <p:nvGrpSpPr>
            <p:cNvPr id="28" name="Group 27">
              <a:extLst>
                <a:ext uri="{FF2B5EF4-FFF2-40B4-BE49-F238E27FC236}">
                  <a16:creationId xmlns:a16="http://schemas.microsoft.com/office/drawing/2014/main" id="{77BB1082-6408-42E6-B118-1EC716B82051}"/>
                </a:ext>
              </a:extLst>
            </p:cNvPr>
            <p:cNvGrpSpPr/>
            <p:nvPr/>
          </p:nvGrpSpPr>
          <p:grpSpPr>
            <a:xfrm>
              <a:off x="3835914" y="1752197"/>
              <a:ext cx="7416805" cy="745160"/>
              <a:chOff x="-1836693" y="2826095"/>
              <a:chExt cx="7416805" cy="745160"/>
            </a:xfrm>
          </p:grpSpPr>
          <p:sp>
            <p:nvSpPr>
              <p:cNvPr id="30" name="Oval 29">
                <a:extLst>
                  <a:ext uri="{FF2B5EF4-FFF2-40B4-BE49-F238E27FC236}">
                    <a16:creationId xmlns:a16="http://schemas.microsoft.com/office/drawing/2014/main" id="{03B6D332-2E05-4A17-BF70-F6F94B0D2143}"/>
                  </a:ext>
                </a:extLst>
              </p:cNvPr>
              <p:cNvSpPr/>
              <p:nvPr/>
            </p:nvSpPr>
            <p:spPr>
              <a:xfrm>
                <a:off x="5033093" y="2826095"/>
                <a:ext cx="547019"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31" name="TextBox 30">
                <a:extLst>
                  <a:ext uri="{FF2B5EF4-FFF2-40B4-BE49-F238E27FC236}">
                    <a16:creationId xmlns:a16="http://schemas.microsoft.com/office/drawing/2014/main" id="{B89DE91B-0439-43E3-AF7A-045171B88AAB}"/>
                  </a:ext>
                </a:extLst>
              </p:cNvPr>
              <p:cNvSpPr txBox="1"/>
              <p:nvPr/>
            </p:nvSpPr>
            <p:spPr>
              <a:xfrm>
                <a:off x="-1704110" y="3109590"/>
                <a:ext cx="6605787" cy="461665"/>
              </a:xfrm>
              <a:prstGeom prst="rect">
                <a:avLst/>
              </a:prstGeom>
              <a:noFill/>
            </p:spPr>
            <p:txBody>
              <a:bodyPr wrap="square" rtlCol="0">
                <a:spAutoFit/>
              </a:bodyPr>
              <a:lstStyle/>
              <a:p>
                <a:pPr algn="r"/>
                <a:r>
                  <a:rPr lang="en-US" altLang="ko-KR" sz="1200" dirty="0" smtClean="0">
                    <a:solidFill>
                      <a:schemeClr val="tx1">
                        <a:lumMod val="65000"/>
                        <a:lumOff val="35000"/>
                      </a:schemeClr>
                    </a:solidFill>
                    <a:cs typeface="Arial" pitchFamily="34" charset="0"/>
                  </a:rPr>
                  <a:t>As we are getting expected output from our development, we are planning to implement some UI, so that, this meaningful information will be helpful to user in easy manner.</a:t>
                </a:r>
                <a:endParaRPr lang="ko-KR" altLang="en-US" sz="1200" dirty="0">
                  <a:solidFill>
                    <a:schemeClr val="tx1">
                      <a:lumMod val="65000"/>
                      <a:lumOff val="35000"/>
                    </a:schemeClr>
                  </a:solidFill>
                  <a:cs typeface="Arial" pitchFamily="34" charset="0"/>
                </a:endParaRPr>
              </a:p>
            </p:txBody>
          </p:sp>
          <p:sp>
            <p:nvSpPr>
              <p:cNvPr id="32" name="TextBox 31">
                <a:extLst>
                  <a:ext uri="{FF2B5EF4-FFF2-40B4-BE49-F238E27FC236}">
                    <a16:creationId xmlns:a16="http://schemas.microsoft.com/office/drawing/2014/main" id="{B75F44D5-3EF1-4537-8635-3CECAAEDE2E3}"/>
                  </a:ext>
                </a:extLst>
              </p:cNvPr>
              <p:cNvSpPr txBox="1"/>
              <p:nvPr/>
            </p:nvSpPr>
            <p:spPr>
              <a:xfrm>
                <a:off x="-1704110" y="2832591"/>
                <a:ext cx="6604620"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Implementation UI</a:t>
                </a:r>
                <a:endParaRPr lang="ko-KR" altLang="en-US" sz="1200" dirty="0">
                  <a:solidFill>
                    <a:schemeClr val="tx1">
                      <a:lumMod val="75000"/>
                      <a:lumOff val="25000"/>
                    </a:schemeClr>
                  </a:solidFill>
                  <a:cs typeface="Arial" pitchFamily="34" charset="0"/>
                </a:endParaRPr>
              </a:p>
            </p:txBody>
          </p:sp>
          <p:cxnSp>
            <p:nvCxnSpPr>
              <p:cNvPr id="33" name="Straight Connector 32">
                <a:extLst>
                  <a:ext uri="{FF2B5EF4-FFF2-40B4-BE49-F238E27FC236}">
                    <a16:creationId xmlns:a16="http://schemas.microsoft.com/office/drawing/2014/main" id="{AD65D608-E69B-4B3B-9C99-9F0C64D889BF}"/>
                  </a:ext>
                </a:extLst>
              </p:cNvPr>
              <p:cNvCxnSpPr>
                <a:cxnSpLocks/>
                <a:endCxn id="30" idx="2"/>
              </p:cNvCxnSpPr>
              <p:nvPr/>
            </p:nvCxnSpPr>
            <p:spPr>
              <a:xfrm>
                <a:off x="-1836693" y="3099605"/>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29" name="Rectangle 9">
              <a:extLst>
                <a:ext uri="{FF2B5EF4-FFF2-40B4-BE49-F238E27FC236}">
                  <a16:creationId xmlns:a16="http://schemas.microsoft.com/office/drawing/2014/main" id="{285E8E7C-C3FB-4EDB-9739-55FC75246A6C}"/>
                </a:ext>
              </a:extLst>
            </p:cNvPr>
            <p:cNvSpPr/>
            <p:nvPr/>
          </p:nvSpPr>
          <p:spPr>
            <a:xfrm>
              <a:off x="10837116" y="1879670"/>
              <a:ext cx="292549" cy="29207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34" name="Group 33">
            <a:extLst>
              <a:ext uri="{FF2B5EF4-FFF2-40B4-BE49-F238E27FC236}">
                <a16:creationId xmlns:a16="http://schemas.microsoft.com/office/drawing/2014/main" id="{5879D6D5-0194-4FA9-9850-1A6CC6FBCA36}"/>
              </a:ext>
            </a:extLst>
          </p:cNvPr>
          <p:cNvGrpSpPr/>
          <p:nvPr/>
        </p:nvGrpSpPr>
        <p:grpSpPr>
          <a:xfrm>
            <a:off x="5295501" y="4089681"/>
            <a:ext cx="5957216" cy="745160"/>
            <a:chOff x="5295501" y="4021529"/>
            <a:chExt cx="5957216" cy="745160"/>
          </a:xfrm>
        </p:grpSpPr>
        <p:grpSp>
          <p:nvGrpSpPr>
            <p:cNvPr id="35" name="Group 34">
              <a:extLst>
                <a:ext uri="{FF2B5EF4-FFF2-40B4-BE49-F238E27FC236}">
                  <a16:creationId xmlns:a16="http://schemas.microsoft.com/office/drawing/2014/main" id="{5D514B88-8ECA-4788-BD25-3A30CF2E6473}"/>
                </a:ext>
              </a:extLst>
            </p:cNvPr>
            <p:cNvGrpSpPr/>
            <p:nvPr/>
          </p:nvGrpSpPr>
          <p:grpSpPr>
            <a:xfrm>
              <a:off x="5295501" y="4021529"/>
              <a:ext cx="5957216" cy="745160"/>
              <a:chOff x="-377104" y="2826095"/>
              <a:chExt cx="5957216" cy="745160"/>
            </a:xfrm>
          </p:grpSpPr>
          <p:sp>
            <p:nvSpPr>
              <p:cNvPr id="37" name="Oval 36">
                <a:extLst>
                  <a:ext uri="{FF2B5EF4-FFF2-40B4-BE49-F238E27FC236}">
                    <a16:creationId xmlns:a16="http://schemas.microsoft.com/office/drawing/2014/main" id="{99ACF584-9FAE-4842-B7ED-EC0604476F2B}"/>
                  </a:ext>
                </a:extLst>
              </p:cNvPr>
              <p:cNvSpPr/>
              <p:nvPr/>
            </p:nvSpPr>
            <p:spPr>
              <a:xfrm>
                <a:off x="5033093" y="2826095"/>
                <a:ext cx="547019" cy="547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38" name="TextBox 37">
                <a:extLst>
                  <a:ext uri="{FF2B5EF4-FFF2-40B4-BE49-F238E27FC236}">
                    <a16:creationId xmlns:a16="http://schemas.microsoft.com/office/drawing/2014/main" id="{BCB335AF-B227-4CC9-BE0E-8B36EEB043BF}"/>
                  </a:ext>
                </a:extLst>
              </p:cNvPr>
              <p:cNvSpPr txBox="1"/>
              <p:nvPr/>
            </p:nvSpPr>
            <p:spPr>
              <a:xfrm>
                <a:off x="-360293" y="3109590"/>
                <a:ext cx="5261969" cy="461665"/>
              </a:xfrm>
              <a:prstGeom prst="rect">
                <a:avLst/>
              </a:prstGeom>
              <a:noFill/>
            </p:spPr>
            <p:txBody>
              <a:bodyPr wrap="square" rtlCol="0">
                <a:spAutoFit/>
              </a:bodyPr>
              <a:lstStyle/>
              <a:p>
                <a:pPr algn="r"/>
                <a:r>
                  <a:rPr lang="en-US" altLang="ko-KR" sz="1200" dirty="0" smtClean="0">
                    <a:solidFill>
                      <a:schemeClr val="tx1">
                        <a:lumMod val="65000"/>
                        <a:lumOff val="35000"/>
                      </a:schemeClr>
                    </a:solidFill>
                    <a:cs typeface="Arial" pitchFamily="34" charset="0"/>
                  </a:rPr>
                  <a:t>We are thinking to introduce machine leanin</a:t>
                </a:r>
                <a:r>
                  <a:rPr lang="en-US" altLang="ko-KR" sz="1200" dirty="0" smtClean="0">
                    <a:solidFill>
                      <a:schemeClr val="tx1">
                        <a:lumMod val="65000"/>
                        <a:lumOff val="35000"/>
                      </a:schemeClr>
                    </a:solidFill>
                    <a:cs typeface="Arial" pitchFamily="34" charset="0"/>
                  </a:rPr>
                  <a:t>g for our project where using will get recommendations after some visits. (Page ranking algorithm (NLP))</a:t>
                </a:r>
                <a:r>
                  <a:rPr lang="en-US" altLang="ko-KR" sz="1200" dirty="0" smtClean="0">
                    <a:solidFill>
                      <a:schemeClr val="tx1">
                        <a:lumMod val="65000"/>
                        <a:lumOff val="35000"/>
                      </a:schemeClr>
                    </a:solidFill>
                    <a:cs typeface="Arial" pitchFamily="34" charset="0"/>
                  </a:rPr>
                  <a:t> </a:t>
                </a:r>
                <a:endParaRPr lang="ko-KR" altLang="en-US" sz="1200" dirty="0">
                  <a:solidFill>
                    <a:schemeClr val="tx1">
                      <a:lumMod val="65000"/>
                      <a:lumOff val="35000"/>
                    </a:schemeClr>
                  </a:solidFill>
                  <a:cs typeface="Arial" pitchFamily="34" charset="0"/>
                </a:endParaRPr>
              </a:p>
            </p:txBody>
          </p:sp>
          <p:sp>
            <p:nvSpPr>
              <p:cNvPr id="39" name="TextBox 38">
                <a:extLst>
                  <a:ext uri="{FF2B5EF4-FFF2-40B4-BE49-F238E27FC236}">
                    <a16:creationId xmlns:a16="http://schemas.microsoft.com/office/drawing/2014/main" id="{937D0F3A-F58C-48C3-8E1A-36F8BBC0FB81}"/>
                  </a:ext>
                </a:extLst>
              </p:cNvPr>
              <p:cNvSpPr txBox="1"/>
              <p:nvPr/>
            </p:nvSpPr>
            <p:spPr>
              <a:xfrm>
                <a:off x="-377104" y="2832591"/>
                <a:ext cx="5277613"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Introduction to Machine Lear</a:t>
                </a:r>
                <a:r>
                  <a:rPr lang="en-US" altLang="ko-KR" sz="1200" dirty="0" smtClean="0">
                    <a:solidFill>
                      <a:schemeClr val="tx1">
                        <a:lumMod val="75000"/>
                        <a:lumOff val="25000"/>
                      </a:schemeClr>
                    </a:solidFill>
                    <a:cs typeface="Arial" pitchFamily="34" charset="0"/>
                  </a:rPr>
                  <a:t>ning</a:t>
                </a:r>
                <a:endParaRPr lang="ko-KR" altLang="en-US" sz="1200" dirty="0">
                  <a:solidFill>
                    <a:schemeClr val="tx1">
                      <a:lumMod val="75000"/>
                      <a:lumOff val="25000"/>
                    </a:schemeClr>
                  </a:solidFill>
                  <a:cs typeface="Arial" pitchFamily="34" charset="0"/>
                </a:endParaRPr>
              </a:p>
            </p:txBody>
          </p:sp>
          <p:cxnSp>
            <p:nvCxnSpPr>
              <p:cNvPr id="40" name="Straight Connector 39">
                <a:extLst>
                  <a:ext uri="{FF2B5EF4-FFF2-40B4-BE49-F238E27FC236}">
                    <a16:creationId xmlns:a16="http://schemas.microsoft.com/office/drawing/2014/main" id="{60BA5866-492F-488C-9E7D-A4D884C726B4}"/>
                  </a:ext>
                </a:extLst>
              </p:cNvPr>
              <p:cNvCxnSpPr>
                <a:cxnSpLocks/>
                <a:endCxn id="37" idx="2"/>
              </p:cNvCxnSpPr>
              <p:nvPr/>
            </p:nvCxnSpPr>
            <p:spPr>
              <a:xfrm flipV="1">
                <a:off x="-291139" y="3099605"/>
                <a:ext cx="5324232" cy="16044"/>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36" name="Freeform 18">
              <a:extLst>
                <a:ext uri="{FF2B5EF4-FFF2-40B4-BE49-F238E27FC236}">
                  <a16:creationId xmlns:a16="http://schemas.microsoft.com/office/drawing/2014/main" id="{E1D722F8-0683-43A8-B763-257F0DD9D8B7}"/>
                </a:ext>
              </a:extLst>
            </p:cNvPr>
            <p:cNvSpPr/>
            <p:nvPr/>
          </p:nvSpPr>
          <p:spPr>
            <a:xfrm>
              <a:off x="10811037" y="4110790"/>
              <a:ext cx="336343" cy="27145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45" name="Google Shape;625;p38">
            <a:extLst>
              <a:ext uri="{FF2B5EF4-FFF2-40B4-BE49-F238E27FC236}">
                <a16:creationId xmlns:a16="http://schemas.microsoft.com/office/drawing/2014/main" id="{B9C77BC6-09A6-4CC6-90CA-036847184F7F}"/>
              </a:ext>
            </a:extLst>
          </p:cNvPr>
          <p:cNvGrpSpPr/>
          <p:nvPr/>
        </p:nvGrpSpPr>
        <p:grpSpPr>
          <a:xfrm>
            <a:off x="8829985" y="540670"/>
            <a:ext cx="371564" cy="371543"/>
            <a:chOff x="576250" y="4319400"/>
            <a:chExt cx="442075" cy="442050"/>
          </a:xfrm>
        </p:grpSpPr>
        <p:sp>
          <p:nvSpPr>
            <p:cNvPr id="46" name="Google Shape;626;p38">
              <a:extLst>
                <a:ext uri="{FF2B5EF4-FFF2-40B4-BE49-F238E27FC236}">
                  <a16:creationId xmlns:a16="http://schemas.microsoft.com/office/drawing/2014/main" id="{4095E6E5-70EC-4CB3-97BB-BE362823E888}"/>
                </a:ext>
              </a:extLst>
            </p:cNvPr>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47" name="Google Shape;627;p38">
              <a:extLst>
                <a:ext uri="{FF2B5EF4-FFF2-40B4-BE49-F238E27FC236}">
                  <a16:creationId xmlns:a16="http://schemas.microsoft.com/office/drawing/2014/main" id="{A708FACC-2EDA-48B6-BDEE-2976CAC1058C}"/>
                </a:ext>
              </a:extLst>
            </p:cNvPr>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8" name="Google Shape;628;p38">
              <a:extLst>
                <a:ext uri="{FF2B5EF4-FFF2-40B4-BE49-F238E27FC236}">
                  <a16:creationId xmlns:a16="http://schemas.microsoft.com/office/drawing/2014/main" id="{A157988A-1534-4206-8795-AC3B09D6DD59}"/>
                </a:ext>
              </a:extLst>
            </p:cNvPr>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9" name="Google Shape;629;p38">
              <a:extLst>
                <a:ext uri="{FF2B5EF4-FFF2-40B4-BE49-F238E27FC236}">
                  <a16:creationId xmlns:a16="http://schemas.microsoft.com/office/drawing/2014/main" id="{966B4366-E60A-4747-803B-07829C15ECB8}"/>
                </a:ext>
              </a:extLst>
            </p:cNvPr>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1402567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6460CB-E570-43FD-893F-C1FD2E7830B3}"/>
              </a:ext>
            </a:extLst>
          </p:cNvPr>
          <p:cNvSpPr txBox="1"/>
          <p:nvPr/>
        </p:nvSpPr>
        <p:spPr>
          <a:xfrm>
            <a:off x="811173" y="2769111"/>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endParaRPr lang="en-US" altLang="ko-KR" sz="1200" dirty="0">
              <a:solidFill>
                <a:schemeClr val="tx1">
                  <a:lumMod val="75000"/>
                  <a:lumOff val="25000"/>
                </a:schemeClr>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3" y="2259659"/>
            <a:ext cx="10410202" cy="3416320"/>
          </a:xfrm>
          <a:prstGeom prst="rect">
            <a:avLst/>
          </a:prstGeom>
          <a:noFill/>
        </p:spPr>
        <p:txBody>
          <a:bodyPr wrap="square" lIns="108000" rIns="108000" rtlCol="0">
            <a:spAutoFit/>
          </a:bodyPr>
          <a:lstStyle/>
          <a:p>
            <a:pPr algn="just"/>
            <a:r>
              <a:rPr lang="en-US" altLang="ko-KR" sz="2400" dirty="0"/>
              <a:t>Thus, based on the demo and screenshot seen from our project, we would like to end our presentation on the note that our software will be helpful to the IT companies as </a:t>
            </a:r>
            <a:r>
              <a:rPr lang="en-US" altLang="ko-KR" sz="2400" dirty="0" smtClean="0"/>
              <a:t>well as </a:t>
            </a:r>
            <a:r>
              <a:rPr lang="en-US" altLang="ko-KR" sz="2400" dirty="0"/>
              <a:t>to those other relevant users would benefit from having themselves updated to the latest details concerning with feedback on economic, industrial, social, or government, rather than taking offline</a:t>
            </a:r>
            <a:r>
              <a:rPr lang="en-US" altLang="ko-KR" sz="2400" dirty="0" smtClean="0"/>
              <a:t>.</a:t>
            </a:r>
          </a:p>
          <a:p>
            <a:pPr algn="just"/>
            <a:r>
              <a:rPr lang="en-US" altLang="ko-KR" sz="2400" dirty="0" smtClean="0"/>
              <a:t>We </a:t>
            </a:r>
            <a:r>
              <a:rPr lang="en-US" altLang="ko-KR" sz="2400" dirty="0"/>
              <a:t>would like to thank our </a:t>
            </a:r>
            <a:r>
              <a:rPr lang="en-US" altLang="ko-KR" sz="2400" i="1" dirty="0">
                <a:solidFill>
                  <a:srgbClr val="002060"/>
                </a:solidFill>
              </a:rPr>
              <a:t>Prof. Dr. Kalyani Selvarajah  </a:t>
            </a:r>
            <a:r>
              <a:rPr lang="en-US" altLang="ko-KR" sz="2400" dirty="0"/>
              <a:t>for supporting us throughout our project development and also our TA’s for assisting us in our Assignments and Difficulties throughout our semester.</a:t>
            </a:r>
            <a:endParaRPr lang="en-US" altLang="ko-KR" sz="2400" dirty="0">
              <a:solidFill>
                <a:schemeClr val="tx1">
                  <a:lumMod val="75000"/>
                  <a:lumOff val="25000"/>
                </a:schemeClr>
              </a:solidFill>
              <a:cs typeface="Arial" pitchFamily="34" charset="0"/>
            </a:endParaRPr>
          </a:p>
        </p:txBody>
      </p:sp>
      <p:sp>
        <p:nvSpPr>
          <p:cNvPr id="11" name="Title 1">
            <a:extLst>
              <a:ext uri="{FF2B5EF4-FFF2-40B4-BE49-F238E27FC236}">
                <a16:creationId xmlns:a16="http://schemas.microsoft.com/office/drawing/2014/main" id="{9A689030-7A30-454E-88BE-A0D6E5C12432}"/>
              </a:ext>
            </a:extLst>
          </p:cNvPr>
          <p:cNvSpPr txBox="1">
            <a:spLocks/>
          </p:cNvSpPr>
          <p:nvPr/>
        </p:nvSpPr>
        <p:spPr>
          <a:xfrm>
            <a:off x="235132" y="415482"/>
            <a:ext cx="11311888" cy="1909707"/>
          </a:xfrm>
          <a:prstGeom prst="rect">
            <a:avLst/>
          </a:prstGeom>
        </p:spPr>
        <p:txBody>
          <a:bodyPr anchor="ctr">
            <a:noAutofit/>
          </a:bodyPr>
          <a:lstStyle>
            <a:lvl1pPr algn="l" defTabSz="914400" rtl="0" eaLnBrk="1" latinLnBrk="1" hangingPunct="1">
              <a:spcBef>
                <a:spcPct val="0"/>
              </a:spcBef>
              <a:buNone/>
              <a:defRPr sz="3600" b="0" kern="1200" baseline="0">
                <a:solidFill>
                  <a:schemeClr val="tx1">
                    <a:lumMod val="75000"/>
                    <a:lumOff val="25000"/>
                  </a:schemeClr>
                </a:solidFill>
                <a:latin typeface="+mj-lt"/>
                <a:ea typeface="+mj-ea"/>
                <a:cs typeface="Arial" pitchFamily="34" charset="0"/>
              </a:defRPr>
            </a:lvl1pPr>
          </a:lstStyle>
          <a:p>
            <a:r>
              <a:rPr lang="en-US" altLang="ko-KR"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ko-KR" sz="3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ACKNOWLEDGEMENT</a:t>
            </a:r>
            <a:r>
              <a:rPr lang="ko-KR" altLang="en-US" sz="3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CA" altLang="ko-KR" sz="3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&amp; </a:t>
            </a:r>
            <a:r>
              <a:rPr lang="en-US" altLang="ko-KR" sz="3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CONCLUSION</a:t>
            </a:r>
            <a:endParaRPr lang="ko-KR" altLang="en-US" sz="3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8" name="Google Shape;541;p38">
            <a:extLst>
              <a:ext uri="{FF2B5EF4-FFF2-40B4-BE49-F238E27FC236}">
                <a16:creationId xmlns:a16="http://schemas.microsoft.com/office/drawing/2014/main" id="{365D56C1-730F-46CE-A3A8-12AB89500CAB}"/>
              </a:ext>
            </a:extLst>
          </p:cNvPr>
          <p:cNvSpPr/>
          <p:nvPr/>
        </p:nvSpPr>
        <p:spPr>
          <a:xfrm>
            <a:off x="10472322" y="1145151"/>
            <a:ext cx="427171" cy="450368"/>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rgbClr val="FFFFFF"/>
              </a:solidFill>
            </a:endParaRPr>
          </a:p>
        </p:txBody>
      </p:sp>
    </p:spTree>
    <p:extLst>
      <p:ext uri="{BB962C8B-B14F-4D97-AF65-F5344CB8AC3E}">
        <p14:creationId xmlns:p14="http://schemas.microsoft.com/office/powerpoint/2010/main" val="2648353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6460CB-E570-43FD-893F-C1FD2E7830B3}"/>
              </a:ext>
            </a:extLst>
          </p:cNvPr>
          <p:cNvSpPr txBox="1"/>
          <p:nvPr/>
        </p:nvSpPr>
        <p:spPr>
          <a:xfrm>
            <a:off x="811173" y="2769111"/>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endParaRPr lang="en-US" altLang="ko-KR" sz="1200" dirty="0">
              <a:solidFill>
                <a:schemeClr val="tx1">
                  <a:lumMod val="75000"/>
                  <a:lumOff val="25000"/>
                </a:schemeClr>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3" y="1271728"/>
            <a:ext cx="5349930" cy="5016758"/>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cs typeface="Arial" pitchFamily="34" charset="0"/>
              </a:rPr>
              <a:t>Y. </a:t>
            </a:r>
            <a:r>
              <a:rPr lang="en-US" altLang="ko-KR" sz="1600" dirty="0" err="1">
                <a:solidFill>
                  <a:schemeClr val="tx1">
                    <a:lumMod val="75000"/>
                    <a:lumOff val="25000"/>
                  </a:schemeClr>
                </a:solidFill>
                <a:cs typeface="Arial" pitchFamily="34" charset="0"/>
              </a:rPr>
              <a:t>Mejova</a:t>
            </a:r>
            <a:r>
              <a:rPr lang="en-US" altLang="ko-KR" sz="1600" dirty="0">
                <a:solidFill>
                  <a:schemeClr val="tx1">
                    <a:lumMod val="75000"/>
                    <a:lumOff val="25000"/>
                  </a:schemeClr>
                </a:solidFill>
                <a:cs typeface="Arial" pitchFamily="34" charset="0"/>
              </a:rPr>
              <a:t>, “Sentiment analysis: An overview,” Comprehensive </a:t>
            </a:r>
            <a:r>
              <a:rPr lang="en-US" altLang="ko-KR" sz="1600" dirty="0" err="1">
                <a:solidFill>
                  <a:schemeClr val="tx1">
                    <a:lumMod val="75000"/>
                    <a:lumOff val="25000"/>
                  </a:schemeClr>
                </a:solidFill>
                <a:cs typeface="Arial" pitchFamily="34" charset="0"/>
              </a:rPr>
              <a:t>exampaper</a:t>
            </a:r>
            <a:r>
              <a:rPr lang="en-US" altLang="ko-KR" sz="1600" dirty="0">
                <a:solidFill>
                  <a:schemeClr val="tx1">
                    <a:lumMod val="75000"/>
                    <a:lumOff val="25000"/>
                  </a:schemeClr>
                </a:solidFill>
                <a:cs typeface="Arial" pitchFamily="34" charset="0"/>
              </a:rPr>
              <a:t>, </a:t>
            </a:r>
            <a:r>
              <a:rPr lang="en-US" altLang="ko-KR" sz="1600" u="sng" dirty="0">
                <a:solidFill>
                  <a:srgbClr val="002060"/>
                </a:solidFill>
                <a:cs typeface="Arial" pitchFamily="34" charset="0"/>
              </a:rPr>
              <a:t>http://www.csuioedu/ymejova/publications/CompsYelena. Pdf [2010-03], 2009.</a:t>
            </a:r>
          </a:p>
          <a:p>
            <a:endParaRPr lang="en-US" altLang="ko-KR" sz="1600" dirty="0">
              <a:solidFill>
                <a:schemeClr val="tx1">
                  <a:lumMod val="75000"/>
                  <a:lumOff val="25000"/>
                </a:schemeClr>
              </a:solidFill>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cs typeface="Arial" pitchFamily="34" charset="0"/>
              </a:rPr>
              <a:t>Barskar</a:t>
            </a:r>
            <a:r>
              <a:rPr lang="en-US" altLang="ko-KR" sz="1600" dirty="0">
                <a:solidFill>
                  <a:schemeClr val="tx1">
                    <a:lumMod val="75000"/>
                    <a:lumOff val="25000"/>
                  </a:schemeClr>
                </a:solidFill>
                <a:cs typeface="Arial" pitchFamily="34" charset="0"/>
              </a:rPr>
              <a:t>, A., &amp; </a:t>
            </a:r>
            <a:r>
              <a:rPr lang="en-US" altLang="ko-KR" sz="1600" dirty="0" err="1">
                <a:solidFill>
                  <a:schemeClr val="tx1">
                    <a:lumMod val="75000"/>
                    <a:lumOff val="25000"/>
                  </a:schemeClr>
                </a:solidFill>
                <a:cs typeface="Arial" pitchFamily="34" charset="0"/>
              </a:rPr>
              <a:t>Phulre</a:t>
            </a:r>
            <a:r>
              <a:rPr lang="en-US" altLang="ko-KR" sz="1600" dirty="0">
                <a:solidFill>
                  <a:schemeClr val="tx1">
                    <a:lumMod val="75000"/>
                    <a:lumOff val="25000"/>
                  </a:schemeClr>
                </a:solidFill>
                <a:cs typeface="Arial" pitchFamily="34" charset="0"/>
              </a:rPr>
              <a:t>, A. (2017). Opinion mining of twitter data using Hadoop and Apache Pig. International Journal of Computer Applications.</a:t>
            </a:r>
          </a:p>
          <a:p>
            <a:endParaRPr lang="en-US" altLang="ko-KR" sz="1600" dirty="0">
              <a:solidFill>
                <a:schemeClr val="tx1">
                  <a:lumMod val="75000"/>
                  <a:lumOff val="25000"/>
                </a:schemeClr>
              </a:solidFill>
              <a:cs typeface="Arial" pitchFamily="34" charset="0"/>
            </a:endParaRPr>
          </a:p>
          <a:p>
            <a:pPr marL="171450" indent="-171450">
              <a:buFont typeface="Wingdings" panose="05000000000000000000" pitchFamily="2" charset="2"/>
              <a:buChar char="ü"/>
            </a:pPr>
            <a:r>
              <a:rPr lang="en-US" altLang="ko-KR" sz="1600" dirty="0">
                <a:solidFill>
                  <a:schemeClr val="tx1">
                    <a:lumMod val="75000"/>
                    <a:lumOff val="25000"/>
                  </a:schemeClr>
                </a:solidFill>
                <a:cs typeface="Arial" pitchFamily="34" charset="0"/>
              </a:rPr>
              <a:t>Bhardwaj, A., Kumar, A., Narayan, Y. , &amp; Kumar, P. (2015, December). Big data emerging technologies: A case study with analyzing twitter data using apache hive. In Recent Advances in Engineering &amp; Computational Sciences (RAECS), 2015 2nd International Conference on (pp. 1–6)</a:t>
            </a:r>
          </a:p>
          <a:p>
            <a:endParaRPr lang="en-US" altLang="ko-KR" sz="1600" dirty="0">
              <a:solidFill>
                <a:schemeClr val="tx1">
                  <a:lumMod val="75000"/>
                  <a:lumOff val="25000"/>
                </a:schemeClr>
              </a:solidFill>
              <a:cs typeface="Arial" pitchFamily="34" charset="0"/>
            </a:endParaRPr>
          </a:p>
          <a:p>
            <a:pPr marL="171450" indent="-171450">
              <a:buFont typeface="Wingdings" panose="05000000000000000000" pitchFamily="2" charset="2"/>
              <a:buChar char="ü"/>
            </a:pPr>
            <a:r>
              <a:rPr lang="en-US" altLang="ko-KR" sz="1600" dirty="0">
                <a:solidFill>
                  <a:schemeClr val="tx1">
                    <a:lumMod val="75000"/>
                    <a:lumOff val="25000"/>
                  </a:schemeClr>
                </a:solidFill>
                <a:cs typeface="Arial" pitchFamily="34" charset="0"/>
              </a:rPr>
              <a:t>Chauhan, V., &amp; Shukla, A. (2017, April). Sentimental analysis of social networks using MapReduce and big data technologies. International Journal of Computer Science and Network, 6(2), 120–13.</a:t>
            </a:r>
          </a:p>
        </p:txBody>
      </p:sp>
      <p:sp>
        <p:nvSpPr>
          <p:cNvPr id="11" name="Title 1">
            <a:extLst>
              <a:ext uri="{FF2B5EF4-FFF2-40B4-BE49-F238E27FC236}">
                <a16:creationId xmlns:a16="http://schemas.microsoft.com/office/drawing/2014/main" id="{9A689030-7A30-454E-88BE-A0D6E5C12432}"/>
              </a:ext>
            </a:extLst>
          </p:cNvPr>
          <p:cNvSpPr txBox="1">
            <a:spLocks/>
          </p:cNvSpPr>
          <p:nvPr/>
        </p:nvSpPr>
        <p:spPr>
          <a:xfrm>
            <a:off x="7119257" y="415482"/>
            <a:ext cx="4427762" cy="2236112"/>
          </a:xfrm>
          <a:prstGeom prst="rect">
            <a:avLst/>
          </a:prstGeom>
        </p:spPr>
        <p:txBody>
          <a:bodyPr anchor="ctr">
            <a:noAutofit/>
          </a:bodyPr>
          <a:lstStyle>
            <a:lvl1pPr algn="l" defTabSz="914400" rtl="0" eaLnBrk="1" latinLnBrk="1" hangingPunct="1">
              <a:spcBef>
                <a:spcPct val="0"/>
              </a:spcBef>
              <a:buNone/>
              <a:defRPr sz="3600" b="0" kern="1200" baseline="0">
                <a:solidFill>
                  <a:schemeClr val="tx1">
                    <a:lumMod val="75000"/>
                    <a:lumOff val="25000"/>
                  </a:schemeClr>
                </a:solidFill>
                <a:latin typeface="+mj-lt"/>
                <a:ea typeface="+mj-ea"/>
                <a:cs typeface="Arial" pitchFamily="34" charset="0"/>
              </a:defRPr>
            </a:lvl1pPr>
          </a:lstStyle>
          <a:p>
            <a:r>
              <a:rPr lang="en-US" altLang="ko-KR"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REFERENCES</a:t>
            </a:r>
            <a:endParaRPr lang="ko-KR" alt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12" name="Rectangle 11">
            <a:extLst>
              <a:ext uri="{FF2B5EF4-FFF2-40B4-BE49-F238E27FC236}">
                <a16:creationId xmlns:a16="http://schemas.microsoft.com/office/drawing/2014/main" id="{5E957057-A49D-494B-A9B8-D2919DB9530B}"/>
              </a:ext>
            </a:extLst>
          </p:cNvPr>
          <p:cNvSpPr/>
          <p:nvPr/>
        </p:nvSpPr>
        <p:spPr>
          <a:xfrm>
            <a:off x="11091347" y="1271728"/>
            <a:ext cx="578959" cy="523220"/>
          </a:xfrm>
          <a:prstGeom prst="rect">
            <a:avLst/>
          </a:prstGeom>
        </p:spPr>
        <p:txBody>
          <a:bodyPr wrap="square">
            <a:spAutoFit/>
          </a:bodyPr>
          <a:lstStyle/>
          <a:p>
            <a:r>
              <a:rPr lang="en" sz="2800" dirty="0">
                <a:solidFill>
                  <a:srgbClr val="607D8B"/>
                </a:solidFill>
                <a:latin typeface="Source Sans Pro"/>
                <a:ea typeface="Source Sans Pro"/>
                <a:cs typeface="Source Sans Pro"/>
                <a:sym typeface="Source Sans Pro"/>
              </a:rPr>
              <a:t>📖</a:t>
            </a:r>
            <a:endParaRPr lang="en-CA" sz="2800" dirty="0"/>
          </a:p>
        </p:txBody>
      </p:sp>
    </p:spTree>
    <p:extLst>
      <p:ext uri="{BB962C8B-B14F-4D97-AF65-F5344CB8AC3E}">
        <p14:creationId xmlns:p14="http://schemas.microsoft.com/office/powerpoint/2010/main" val="2752889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4137493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4"/>
          </p:nvPr>
        </p:nvPicPr>
        <p:blipFill>
          <a:blip r:embed="rId3">
            <a:extLst>
              <a:ext uri="{28A0092B-C50C-407E-A947-70E740481C1C}">
                <a14:useLocalDpi xmlns:a14="http://schemas.microsoft.com/office/drawing/2010/main" val="0"/>
              </a:ext>
            </a:extLst>
          </a:blip>
          <a:srcRect l="13295" r="13295"/>
          <a:stretch>
            <a:fillRect/>
          </a:stretch>
        </p:blipFill>
        <p:spPr>
          <a:xfrm>
            <a:off x="4795838" y="2078038"/>
            <a:ext cx="2298700" cy="2087562"/>
          </a:xfrm>
        </p:spPr>
      </p:pic>
      <p:pic>
        <p:nvPicPr>
          <p:cNvPr id="33" name="Picture Placeholder 32"/>
          <p:cNvPicPr>
            <a:picLocks noGrp="1" noChangeAspect="1"/>
          </p:cNvPicPr>
          <p:nvPr>
            <p:ph type="pic" idx="10"/>
          </p:nvPr>
        </p:nvPicPr>
        <p:blipFill>
          <a:blip r:embed="rId4" cstate="print">
            <a:extLst>
              <a:ext uri="{28A0092B-C50C-407E-A947-70E740481C1C}">
                <a14:useLocalDpi xmlns:a14="http://schemas.microsoft.com/office/drawing/2010/main" val="0"/>
              </a:ext>
            </a:extLst>
          </a:blip>
          <a:srcRect t="16363" b="16363"/>
          <a:stretch>
            <a:fillRect/>
          </a:stretch>
        </p:blipFill>
        <p:spPr>
          <a:xfrm>
            <a:off x="904876" y="2091690"/>
            <a:ext cx="2298907" cy="2064831"/>
          </a:xfrm>
        </p:spPr>
      </p:pic>
      <p:pic>
        <p:nvPicPr>
          <p:cNvPr id="4" name="Picture Placeholder 3"/>
          <p:cNvPicPr>
            <a:picLocks noGrp="1" noChangeAspect="1"/>
          </p:cNvPicPr>
          <p:nvPr>
            <p:ph type="pic" idx="15"/>
          </p:nvPr>
        </p:nvPicPr>
        <p:blipFill>
          <a:blip r:embed="rId5" cstate="print">
            <a:extLst>
              <a:ext uri="{28A0092B-C50C-407E-A947-70E740481C1C}">
                <a14:useLocalDpi xmlns:a14="http://schemas.microsoft.com/office/drawing/2010/main" val="0"/>
              </a:ext>
            </a:extLst>
          </a:blip>
          <a:srcRect l="8707" r="8707"/>
          <a:stretch>
            <a:fillRect/>
          </a:stretch>
        </p:blipFill>
        <p:spPr>
          <a:xfrm rot="5400000">
            <a:off x="8812833" y="2128391"/>
            <a:ext cx="2184262" cy="2088000"/>
          </a:xfrm>
        </p:spPr>
      </p:pic>
      <p:sp>
        <p:nvSpPr>
          <p:cNvPr id="9" name="Text Placeholder 8">
            <a:extLst>
              <a:ext uri="{FF2B5EF4-FFF2-40B4-BE49-F238E27FC236}">
                <a16:creationId xmlns:a16="http://schemas.microsoft.com/office/drawing/2014/main" id="{622DE7AD-0C6B-4132-8A85-45BE0E442189}"/>
              </a:ext>
            </a:extLst>
          </p:cNvPr>
          <p:cNvSpPr>
            <a:spLocks noGrp="1"/>
          </p:cNvSpPr>
          <p:nvPr>
            <p:ph type="body" sz="quarter" idx="16"/>
          </p:nvPr>
        </p:nvSpPr>
        <p:spPr>
          <a:xfrm>
            <a:off x="312099" y="465239"/>
            <a:ext cx="11573197" cy="929221"/>
          </a:xfrm>
          <a:ln>
            <a:solidFill>
              <a:schemeClr val="accent1"/>
            </a:solidFill>
          </a:ln>
        </p:spPr>
        <p:txBody>
          <a:bodyPr/>
          <a:lstStyle/>
          <a:p>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TEAM MEMBERS</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0" name="Rectangle 29"/>
          <p:cNvSpPr/>
          <p:nvPr/>
        </p:nvSpPr>
        <p:spPr>
          <a:xfrm>
            <a:off x="4808839" y="4156521"/>
            <a:ext cx="229816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Rectangle 31"/>
          <p:cNvSpPr/>
          <p:nvPr/>
        </p:nvSpPr>
        <p:spPr>
          <a:xfrm>
            <a:off x="8758774" y="4156521"/>
            <a:ext cx="2304058"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Oval 12"/>
          <p:cNvSpPr/>
          <p:nvPr/>
        </p:nvSpPr>
        <p:spPr>
          <a:xfrm>
            <a:off x="5597919" y="3840068"/>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p:cNvSpPr/>
          <p:nvPr/>
        </p:nvSpPr>
        <p:spPr>
          <a:xfrm>
            <a:off x="9550803" y="3840068"/>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ectangle 28"/>
          <p:cNvSpPr/>
          <p:nvPr/>
        </p:nvSpPr>
        <p:spPr>
          <a:xfrm>
            <a:off x="905623" y="4156521"/>
            <a:ext cx="229816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Oval 11"/>
          <p:cNvSpPr/>
          <p:nvPr/>
        </p:nvSpPr>
        <p:spPr>
          <a:xfrm>
            <a:off x="1694703" y="3840068"/>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4" name="Group 39">
            <a:extLst>
              <a:ext uri="{FF2B5EF4-FFF2-40B4-BE49-F238E27FC236}">
                <a16:creationId xmlns:a16="http://schemas.microsoft.com/office/drawing/2014/main" id="{5C95D998-3620-4968-934A-59DDB8388090}"/>
              </a:ext>
            </a:extLst>
          </p:cNvPr>
          <p:cNvGrpSpPr/>
          <p:nvPr/>
        </p:nvGrpSpPr>
        <p:grpSpPr>
          <a:xfrm>
            <a:off x="5565747" y="5949625"/>
            <a:ext cx="1074300" cy="309125"/>
            <a:chOff x="3130166" y="5667342"/>
            <a:chExt cx="1254837" cy="361074"/>
          </a:xfrm>
          <a:solidFill>
            <a:schemeClr val="accent2"/>
          </a:solidFill>
        </p:grpSpPr>
        <p:sp>
          <p:nvSpPr>
            <p:cNvPr id="55" name="Rounded Rectangle 3">
              <a:extLst>
                <a:ext uri="{FF2B5EF4-FFF2-40B4-BE49-F238E27FC236}">
                  <a16:creationId xmlns:a16="http://schemas.microsoft.com/office/drawing/2014/main" id="{16D2367A-5A50-4965-B706-4459FDAC1892}"/>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6" name="Rounded Rectangle 39">
              <a:extLst>
                <a:ext uri="{FF2B5EF4-FFF2-40B4-BE49-F238E27FC236}">
                  <a16:creationId xmlns:a16="http://schemas.microsoft.com/office/drawing/2014/main" id="{FFD01533-5720-4EF1-BB96-2C7F6AFF6EDD}"/>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Rounded Rectangle 2">
              <a:extLst>
                <a:ext uri="{FF2B5EF4-FFF2-40B4-BE49-F238E27FC236}">
                  <a16:creationId xmlns:a16="http://schemas.microsoft.com/office/drawing/2014/main" id="{27C62F69-7AF8-479D-AF86-ECBAEC762096}"/>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58" name="Group 43">
            <a:extLst>
              <a:ext uri="{FF2B5EF4-FFF2-40B4-BE49-F238E27FC236}">
                <a16:creationId xmlns:a16="http://schemas.microsoft.com/office/drawing/2014/main" id="{E02580E0-F44A-409B-BA6B-6F08B11E72A8}"/>
              </a:ext>
            </a:extLst>
          </p:cNvPr>
          <p:cNvGrpSpPr/>
          <p:nvPr/>
        </p:nvGrpSpPr>
        <p:grpSpPr>
          <a:xfrm>
            <a:off x="1513487" y="5897842"/>
            <a:ext cx="1074300" cy="309125"/>
            <a:chOff x="3130166" y="5667342"/>
            <a:chExt cx="1254837" cy="361074"/>
          </a:xfrm>
          <a:solidFill>
            <a:schemeClr val="accent1"/>
          </a:solidFill>
        </p:grpSpPr>
        <p:sp>
          <p:nvSpPr>
            <p:cNvPr id="59" name="Rounded Rectangle 3">
              <a:extLst>
                <a:ext uri="{FF2B5EF4-FFF2-40B4-BE49-F238E27FC236}">
                  <a16:creationId xmlns:a16="http://schemas.microsoft.com/office/drawing/2014/main" id="{F3DB0138-140B-4DA6-951E-BDE1F86DB01D}"/>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0" name="Rounded Rectangle 39">
              <a:extLst>
                <a:ext uri="{FF2B5EF4-FFF2-40B4-BE49-F238E27FC236}">
                  <a16:creationId xmlns:a16="http://schemas.microsoft.com/office/drawing/2014/main" id="{13C1A4AA-6C00-4BF0-9A96-35C77997C16A}"/>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Rounded Rectangle 2">
              <a:extLst>
                <a:ext uri="{FF2B5EF4-FFF2-40B4-BE49-F238E27FC236}">
                  <a16:creationId xmlns:a16="http://schemas.microsoft.com/office/drawing/2014/main" id="{1DAF9866-38FF-4A07-95F3-E2E9B031B20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67" name="Group 51">
            <a:extLst>
              <a:ext uri="{FF2B5EF4-FFF2-40B4-BE49-F238E27FC236}">
                <a16:creationId xmlns:a16="http://schemas.microsoft.com/office/drawing/2014/main" id="{9B12AF3C-DA3E-4AE6-A237-A0DCB6328356}"/>
              </a:ext>
            </a:extLst>
          </p:cNvPr>
          <p:cNvGrpSpPr/>
          <p:nvPr/>
        </p:nvGrpSpPr>
        <p:grpSpPr>
          <a:xfrm>
            <a:off x="9582661" y="5931888"/>
            <a:ext cx="1074300" cy="309125"/>
            <a:chOff x="3130166" y="5667342"/>
            <a:chExt cx="1254837" cy="361074"/>
          </a:xfrm>
          <a:solidFill>
            <a:schemeClr val="accent1"/>
          </a:solidFill>
        </p:grpSpPr>
        <p:sp>
          <p:nvSpPr>
            <p:cNvPr id="68" name="Rounded Rectangle 3">
              <a:extLst>
                <a:ext uri="{FF2B5EF4-FFF2-40B4-BE49-F238E27FC236}">
                  <a16:creationId xmlns:a16="http://schemas.microsoft.com/office/drawing/2014/main" id="{0C3C9164-B78A-4D11-8734-D484BF7FF09E}"/>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9" name="Rounded Rectangle 39">
              <a:extLst>
                <a:ext uri="{FF2B5EF4-FFF2-40B4-BE49-F238E27FC236}">
                  <a16:creationId xmlns:a16="http://schemas.microsoft.com/office/drawing/2014/main" id="{8E1676C6-482F-4680-ACE4-9FD702432D88}"/>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Rounded Rectangle 2">
              <a:extLst>
                <a:ext uri="{FF2B5EF4-FFF2-40B4-BE49-F238E27FC236}">
                  <a16:creationId xmlns:a16="http://schemas.microsoft.com/office/drawing/2014/main" id="{71B9961E-9FDD-479E-9861-13CA167575DC}"/>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47" name="Group 11">
            <a:extLst>
              <a:ext uri="{FF2B5EF4-FFF2-40B4-BE49-F238E27FC236}">
                <a16:creationId xmlns:a16="http://schemas.microsoft.com/office/drawing/2014/main" id="{B682A6B1-DF7A-4872-831D-859BDC12E4D5}"/>
              </a:ext>
            </a:extLst>
          </p:cNvPr>
          <p:cNvGrpSpPr/>
          <p:nvPr/>
        </p:nvGrpSpPr>
        <p:grpSpPr>
          <a:xfrm>
            <a:off x="1154603" y="4812629"/>
            <a:ext cx="1800200" cy="521878"/>
            <a:chOff x="2851759" y="3796461"/>
            <a:chExt cx="1800000" cy="521878"/>
          </a:xfrm>
        </p:grpSpPr>
        <p:sp>
          <p:nvSpPr>
            <p:cNvPr id="48" name="Text Placeholder 3">
              <a:extLst>
                <a:ext uri="{FF2B5EF4-FFF2-40B4-BE49-F238E27FC236}">
                  <a16:creationId xmlns:a16="http://schemas.microsoft.com/office/drawing/2014/main" id="{9A6F0062-7B40-4F13-B153-1871C689AB6C}"/>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Khushboo </a:t>
              </a:r>
              <a:r>
                <a:rPr lang="en-US" sz="1400" b="1" dirty="0" err="1">
                  <a:solidFill>
                    <a:schemeClr val="tx1">
                      <a:lumMod val="75000"/>
                      <a:lumOff val="25000"/>
                    </a:schemeClr>
                  </a:solidFill>
                  <a:cs typeface="Arial" pitchFamily="34" charset="0"/>
                </a:rPr>
                <a:t>Ladha</a:t>
              </a:r>
              <a:endParaRPr lang="en-US" sz="1400" b="1" dirty="0">
                <a:solidFill>
                  <a:schemeClr val="tx1">
                    <a:lumMod val="75000"/>
                    <a:lumOff val="25000"/>
                  </a:schemeClr>
                </a:solidFill>
                <a:cs typeface="Arial" pitchFamily="34" charset="0"/>
              </a:endParaRPr>
            </a:p>
          </p:txBody>
        </p:sp>
        <p:sp>
          <p:nvSpPr>
            <p:cNvPr id="49" name="Text Placeholder 5">
              <a:extLst>
                <a:ext uri="{FF2B5EF4-FFF2-40B4-BE49-F238E27FC236}">
                  <a16:creationId xmlns:a16="http://schemas.microsoft.com/office/drawing/2014/main" id="{94E2B342-3425-419F-8243-160DEDEA791A}"/>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smtClean="0">
                  <a:solidFill>
                    <a:schemeClr val="accent4"/>
                  </a:solidFill>
                  <a:cs typeface="Arial" pitchFamily="34" charset="0"/>
                </a:rPr>
                <a:t>Tester</a:t>
              </a:r>
              <a:endParaRPr lang="en-US" sz="1200" dirty="0">
                <a:solidFill>
                  <a:schemeClr val="accent4"/>
                </a:solidFill>
                <a:cs typeface="Arial" pitchFamily="34" charset="0"/>
              </a:endParaRPr>
            </a:p>
          </p:txBody>
        </p:sp>
      </p:grpSp>
      <p:sp>
        <p:nvSpPr>
          <p:cNvPr id="50" name="TextBox 49">
            <a:extLst>
              <a:ext uri="{FF2B5EF4-FFF2-40B4-BE49-F238E27FC236}">
                <a16:creationId xmlns:a16="http://schemas.microsoft.com/office/drawing/2014/main" id="{73338617-1906-4A69-9255-86BFC55F0439}"/>
              </a:ext>
            </a:extLst>
          </p:cNvPr>
          <p:cNvSpPr txBox="1"/>
          <p:nvPr/>
        </p:nvSpPr>
        <p:spPr>
          <a:xfrm>
            <a:off x="1154503" y="5397853"/>
            <a:ext cx="1800400" cy="276999"/>
          </a:xfrm>
          <a:prstGeom prst="rect">
            <a:avLst/>
          </a:prstGeom>
          <a:noFill/>
        </p:spPr>
        <p:txBody>
          <a:bodyPr wrap="square" rtlCol="0">
            <a:spAutoFit/>
          </a:bodyPr>
          <a:lstStyle/>
          <a:p>
            <a:r>
              <a:rPr lang="en-IN" sz="1200" dirty="0">
                <a:solidFill>
                  <a:schemeClr val="tx1">
                    <a:lumMod val="75000"/>
                    <a:lumOff val="25000"/>
                  </a:schemeClr>
                </a:solidFill>
                <a:cs typeface="Arial" pitchFamily="34" charset="0"/>
              </a:rPr>
              <a:t>ladhak@ uwindsor.ca</a:t>
            </a:r>
          </a:p>
        </p:txBody>
      </p:sp>
      <p:grpSp>
        <p:nvGrpSpPr>
          <p:cNvPr id="51" name="Group 15">
            <a:extLst>
              <a:ext uri="{FF2B5EF4-FFF2-40B4-BE49-F238E27FC236}">
                <a16:creationId xmlns:a16="http://schemas.microsoft.com/office/drawing/2014/main" id="{C2066E4E-310F-4726-952E-9D03B24E5421}"/>
              </a:ext>
            </a:extLst>
          </p:cNvPr>
          <p:cNvGrpSpPr/>
          <p:nvPr/>
        </p:nvGrpSpPr>
        <p:grpSpPr>
          <a:xfrm>
            <a:off x="4924698" y="4781831"/>
            <a:ext cx="1933322" cy="552676"/>
            <a:chOff x="2718652" y="3765663"/>
            <a:chExt cx="1933107" cy="552676"/>
          </a:xfrm>
        </p:grpSpPr>
        <p:sp>
          <p:nvSpPr>
            <p:cNvPr id="52" name="Text Placeholder 3">
              <a:extLst>
                <a:ext uri="{FF2B5EF4-FFF2-40B4-BE49-F238E27FC236}">
                  <a16:creationId xmlns:a16="http://schemas.microsoft.com/office/drawing/2014/main" id="{D2435410-E46B-479E-A7EA-2A27D65D5141}"/>
                </a:ext>
              </a:extLst>
            </p:cNvPr>
            <p:cNvSpPr txBox="1">
              <a:spLocks/>
            </p:cNvSpPr>
            <p:nvPr/>
          </p:nvSpPr>
          <p:spPr>
            <a:xfrm>
              <a:off x="2718652" y="3765663"/>
              <a:ext cx="1933107" cy="262891"/>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tx1">
                      <a:lumMod val="75000"/>
                      <a:lumOff val="25000"/>
                    </a:schemeClr>
                  </a:solidFill>
                  <a:cs typeface="Arial" pitchFamily="34" charset="0"/>
                </a:rPr>
                <a:t>Bhavankit</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Navadiya</a:t>
              </a:r>
              <a:endParaRPr lang="en-US" sz="1400" b="1" dirty="0">
                <a:solidFill>
                  <a:schemeClr val="tx1">
                    <a:lumMod val="75000"/>
                    <a:lumOff val="25000"/>
                  </a:schemeClr>
                </a:solidFill>
                <a:cs typeface="Arial" pitchFamily="34" charset="0"/>
              </a:endParaRPr>
            </a:p>
          </p:txBody>
        </p:sp>
        <p:sp>
          <p:nvSpPr>
            <p:cNvPr id="53" name="Text Placeholder 5">
              <a:extLst>
                <a:ext uri="{FF2B5EF4-FFF2-40B4-BE49-F238E27FC236}">
                  <a16:creationId xmlns:a16="http://schemas.microsoft.com/office/drawing/2014/main" id="{A454D1C6-94DC-469D-A102-D03EE7C893A9}"/>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smtClean="0">
                  <a:solidFill>
                    <a:schemeClr val="accent1"/>
                  </a:solidFill>
                </a:rPr>
                <a:t>Developer/UI</a:t>
              </a:r>
              <a:endParaRPr lang="ko-KR" altLang="en-US" sz="1200" dirty="0">
                <a:solidFill>
                  <a:schemeClr val="accent1"/>
                </a:solidFill>
              </a:endParaRPr>
            </a:p>
          </p:txBody>
        </p:sp>
      </p:grpSp>
      <p:sp>
        <p:nvSpPr>
          <p:cNvPr id="63" name="TextBox 62">
            <a:extLst>
              <a:ext uri="{FF2B5EF4-FFF2-40B4-BE49-F238E27FC236}">
                <a16:creationId xmlns:a16="http://schemas.microsoft.com/office/drawing/2014/main" id="{DAAB2DBF-AACC-40CC-AB1A-F06AAD4493AD}"/>
              </a:ext>
            </a:extLst>
          </p:cNvPr>
          <p:cNvSpPr txBox="1"/>
          <p:nvPr/>
        </p:nvSpPr>
        <p:spPr>
          <a:xfrm>
            <a:off x="5057719" y="5397853"/>
            <a:ext cx="1800400" cy="276999"/>
          </a:xfrm>
          <a:prstGeom prst="rect">
            <a:avLst/>
          </a:prstGeom>
          <a:noFill/>
        </p:spPr>
        <p:txBody>
          <a:bodyPr wrap="square" rtlCol="0">
            <a:spAutoFit/>
          </a:bodyPr>
          <a:lstStyle/>
          <a:p>
            <a:pPr algn="ctr"/>
            <a:r>
              <a:rPr lang="en-IN" altLang="ko-KR" sz="1200" dirty="0" smtClean="0">
                <a:solidFill>
                  <a:schemeClr val="tx1">
                    <a:lumMod val="75000"/>
                    <a:lumOff val="25000"/>
                  </a:schemeClr>
                </a:solidFill>
                <a:cs typeface="Arial" pitchFamily="34" charset="0"/>
              </a:rPr>
              <a:t>mansukh@uwindsor.ca</a:t>
            </a:r>
            <a:endParaRPr lang="ko-KR" altLang="en-US" sz="1200" dirty="0">
              <a:solidFill>
                <a:schemeClr val="tx1">
                  <a:lumMod val="75000"/>
                  <a:lumOff val="25000"/>
                </a:schemeClr>
              </a:solidFill>
              <a:cs typeface="Arial" pitchFamily="34" charset="0"/>
            </a:endParaRPr>
          </a:p>
        </p:txBody>
      </p:sp>
      <p:grpSp>
        <p:nvGrpSpPr>
          <p:cNvPr id="75" name="Group 36">
            <a:extLst>
              <a:ext uri="{FF2B5EF4-FFF2-40B4-BE49-F238E27FC236}">
                <a16:creationId xmlns:a16="http://schemas.microsoft.com/office/drawing/2014/main" id="{6167918B-2F0B-4210-86B7-9E0F390A940C}"/>
              </a:ext>
            </a:extLst>
          </p:cNvPr>
          <p:cNvGrpSpPr/>
          <p:nvPr/>
        </p:nvGrpSpPr>
        <p:grpSpPr>
          <a:xfrm>
            <a:off x="9010703" y="4812629"/>
            <a:ext cx="1800200" cy="521878"/>
            <a:chOff x="2851759" y="3796461"/>
            <a:chExt cx="1800000" cy="521878"/>
          </a:xfrm>
        </p:grpSpPr>
        <p:sp>
          <p:nvSpPr>
            <p:cNvPr id="76" name="Text Placeholder 3">
              <a:extLst>
                <a:ext uri="{FF2B5EF4-FFF2-40B4-BE49-F238E27FC236}">
                  <a16:creationId xmlns:a16="http://schemas.microsoft.com/office/drawing/2014/main" id="{367CB5F5-8272-458B-990B-22C98427E4E5}"/>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a:solidFill>
                    <a:schemeClr val="tx1">
                      <a:lumMod val="75000"/>
                      <a:lumOff val="25000"/>
                    </a:schemeClr>
                  </a:solidFill>
                  <a:cs typeface="Arial" pitchFamily="34" charset="0"/>
                </a:rPr>
                <a:t>Shubham</a:t>
              </a:r>
              <a:r>
                <a:rPr lang="en-US" sz="1400" b="1" dirty="0">
                  <a:solidFill>
                    <a:schemeClr val="tx1">
                      <a:lumMod val="75000"/>
                      <a:lumOff val="25000"/>
                    </a:schemeClr>
                  </a:solidFill>
                  <a:cs typeface="Arial" pitchFamily="34" charset="0"/>
                </a:rPr>
                <a:t> Singh</a:t>
              </a:r>
            </a:p>
          </p:txBody>
        </p:sp>
        <p:sp>
          <p:nvSpPr>
            <p:cNvPr id="77" name="Text Placeholder 5">
              <a:extLst>
                <a:ext uri="{FF2B5EF4-FFF2-40B4-BE49-F238E27FC236}">
                  <a16:creationId xmlns:a16="http://schemas.microsoft.com/office/drawing/2014/main" id="{0FF07550-B55C-4390-9369-AD2C971942D8}"/>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accent1"/>
                  </a:solidFill>
                </a:rPr>
                <a:t>Developer</a:t>
              </a:r>
            </a:p>
          </p:txBody>
        </p:sp>
      </p:grpSp>
      <p:sp>
        <p:nvSpPr>
          <p:cNvPr id="78" name="TextBox 77">
            <a:extLst>
              <a:ext uri="{FF2B5EF4-FFF2-40B4-BE49-F238E27FC236}">
                <a16:creationId xmlns:a16="http://schemas.microsoft.com/office/drawing/2014/main" id="{B70BC733-0834-415E-9ED4-79BF13DE21EF}"/>
              </a:ext>
            </a:extLst>
          </p:cNvPr>
          <p:cNvSpPr txBox="1"/>
          <p:nvPr/>
        </p:nvSpPr>
        <p:spPr>
          <a:xfrm>
            <a:off x="9010603" y="5397853"/>
            <a:ext cx="180040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singh1zb@uwindsor.ca</a:t>
            </a:r>
            <a:endParaRPr lang="ko-KR" altLang="en-US" sz="1200" dirty="0">
              <a:solidFill>
                <a:schemeClr val="tx1">
                  <a:lumMod val="75000"/>
                  <a:lumOff val="25000"/>
                </a:schemeClr>
              </a:solidFill>
              <a:cs typeface="Arial" pitchFamily="34" charset="0"/>
            </a:endParaRPr>
          </a:p>
        </p:txBody>
      </p:sp>
      <p:sp>
        <p:nvSpPr>
          <p:cNvPr id="79" name="Round Same Side Corner Rectangle 8">
            <a:extLst>
              <a:ext uri="{FF2B5EF4-FFF2-40B4-BE49-F238E27FC236}">
                <a16:creationId xmlns:a16="http://schemas.microsoft.com/office/drawing/2014/main" id="{DB67113F-D303-42DA-95BD-610BBED8BE92}"/>
              </a:ext>
            </a:extLst>
          </p:cNvPr>
          <p:cNvSpPr/>
          <p:nvPr/>
        </p:nvSpPr>
        <p:spPr>
          <a:xfrm>
            <a:off x="5819088" y="3862928"/>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2700"/>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9780782" y="3874358"/>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2700"/>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1894069" y="3865100"/>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2700"/>
          </a:p>
        </p:txBody>
      </p:sp>
    </p:spTree>
    <p:extLst>
      <p:ext uri="{BB962C8B-B14F-4D97-AF65-F5344CB8AC3E}">
        <p14:creationId xmlns:p14="http://schemas.microsoft.com/office/powerpoint/2010/main" val="3156699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0" y="191530"/>
            <a:ext cx="5636534" cy="6666470"/>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7DA86C59-34F4-4919-9F69-A6D243DD90AF}"/>
              </a:ext>
            </a:extLst>
          </p:cNvPr>
          <p:cNvGrpSpPr/>
          <p:nvPr/>
        </p:nvGrpSpPr>
        <p:grpSpPr>
          <a:xfrm>
            <a:off x="6287470" y="1336594"/>
            <a:ext cx="5437242" cy="581769"/>
            <a:chOff x="6102442" y="1483456"/>
            <a:chExt cx="5437242" cy="615425"/>
          </a:xfrm>
        </p:grpSpPr>
        <p:sp>
          <p:nvSpPr>
            <p:cNvPr id="5" name="TextBox 4">
              <a:extLst>
                <a:ext uri="{FF2B5EF4-FFF2-40B4-BE49-F238E27FC236}">
                  <a16:creationId xmlns:a16="http://schemas.microsoft.com/office/drawing/2014/main" id="{8591A18A-7559-4485-BC2C-6ACBBA9F87DF}"/>
                </a:ext>
              </a:extLst>
            </p:cNvPr>
            <p:cNvSpPr txBox="1"/>
            <p:nvPr/>
          </p:nvSpPr>
          <p:spPr>
            <a:xfrm>
              <a:off x="6877844" y="1561672"/>
              <a:ext cx="4661840" cy="537209"/>
            </a:xfrm>
            <a:prstGeom prst="rect">
              <a:avLst/>
            </a:prstGeom>
            <a:noFill/>
          </p:spPr>
          <p:txBody>
            <a:bodyPr wrap="square" lIns="108000" rIns="108000" rtlCol="0">
              <a:spAutoFit/>
            </a:bodyPr>
            <a:lstStyle/>
            <a:p>
              <a:r>
                <a:rPr lang="en-IN" altLang="ko-KR" sz="2700" b="1" dirty="0" smtClean="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557781"/>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01</a:t>
              </a:r>
              <a:endParaRPr lang="ko-KR" altLang="en-US" sz="3000" b="1"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id="{51E7642E-CD93-4445-B49C-21F1CF8B80D1}"/>
              </a:ext>
            </a:extLst>
          </p:cNvPr>
          <p:cNvGrpSpPr/>
          <p:nvPr/>
        </p:nvGrpSpPr>
        <p:grpSpPr>
          <a:xfrm>
            <a:off x="6287470" y="1982206"/>
            <a:ext cx="5437242" cy="640396"/>
            <a:chOff x="6102442" y="1483456"/>
            <a:chExt cx="5437242" cy="591986"/>
          </a:xfrm>
        </p:grpSpPr>
        <p:sp>
          <p:nvSpPr>
            <p:cNvPr id="9" name="TextBox 8">
              <a:extLst>
                <a:ext uri="{FF2B5EF4-FFF2-40B4-BE49-F238E27FC236}">
                  <a16:creationId xmlns:a16="http://schemas.microsoft.com/office/drawing/2014/main" id="{EC79CA3D-1245-4812-BE2C-A17717D31459}"/>
                </a:ext>
              </a:extLst>
            </p:cNvPr>
            <p:cNvSpPr txBox="1"/>
            <p:nvPr/>
          </p:nvSpPr>
          <p:spPr>
            <a:xfrm>
              <a:off x="6877844" y="1567611"/>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Goal/Objective</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553998"/>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02</a:t>
              </a:r>
              <a:endParaRPr lang="ko-KR" altLang="en-US" sz="3000" b="1" dirty="0">
                <a:solidFill>
                  <a:schemeClr val="bg1"/>
                </a:solidFill>
                <a:cs typeface="Arial" pitchFamily="34" charset="0"/>
              </a:endParaRPr>
            </a:p>
          </p:txBody>
        </p:sp>
      </p:grpSp>
      <p:grpSp>
        <p:nvGrpSpPr>
          <p:cNvPr id="12" name="Group 11">
            <a:extLst>
              <a:ext uri="{FF2B5EF4-FFF2-40B4-BE49-F238E27FC236}">
                <a16:creationId xmlns:a16="http://schemas.microsoft.com/office/drawing/2014/main" id="{9D3E30DF-4F9D-4D5B-9110-CB46BA5063F2}"/>
              </a:ext>
            </a:extLst>
          </p:cNvPr>
          <p:cNvGrpSpPr/>
          <p:nvPr/>
        </p:nvGrpSpPr>
        <p:grpSpPr>
          <a:xfrm>
            <a:off x="6287470" y="2700402"/>
            <a:ext cx="5437242" cy="556341"/>
            <a:chOff x="6102442" y="1483456"/>
            <a:chExt cx="5437242" cy="741070"/>
          </a:xfrm>
        </p:grpSpPr>
        <p:sp>
          <p:nvSpPr>
            <p:cNvPr id="13" name="TextBox 12">
              <a:extLst>
                <a:ext uri="{FF2B5EF4-FFF2-40B4-BE49-F238E27FC236}">
                  <a16:creationId xmlns:a16="http://schemas.microsoft.com/office/drawing/2014/main" id="{5A5757E4-1723-4073-9FC5-1D351F20A151}"/>
                </a:ext>
              </a:extLst>
            </p:cNvPr>
            <p:cNvSpPr txBox="1"/>
            <p:nvPr/>
          </p:nvSpPr>
          <p:spPr>
            <a:xfrm>
              <a:off x="6877844" y="1548073"/>
              <a:ext cx="4661840" cy="676453"/>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Existing </a:t>
              </a:r>
              <a:r>
                <a:rPr lang="en-US" altLang="ko-KR" sz="2700" b="1" dirty="0">
                  <a:solidFill>
                    <a:schemeClr val="bg1"/>
                  </a:solidFill>
                  <a:cs typeface="Arial" pitchFamily="34" charset="0"/>
                </a:rPr>
                <a:t>Works</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553998"/>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03</a:t>
              </a:r>
              <a:endParaRPr lang="ko-KR" altLang="en-US" sz="3000" b="1" dirty="0">
                <a:solidFill>
                  <a:schemeClr val="bg1"/>
                </a:solidFill>
                <a:cs typeface="Arial" pitchFamily="34" charset="0"/>
              </a:endParaRPr>
            </a:p>
          </p:txBody>
        </p:sp>
      </p:grpSp>
      <p:grpSp>
        <p:nvGrpSpPr>
          <p:cNvPr id="16" name="Group 15">
            <a:extLst>
              <a:ext uri="{FF2B5EF4-FFF2-40B4-BE49-F238E27FC236}">
                <a16:creationId xmlns:a16="http://schemas.microsoft.com/office/drawing/2014/main" id="{41FEFB00-F764-4A36-BDE0-EFBFFBAD9C92}"/>
              </a:ext>
            </a:extLst>
          </p:cNvPr>
          <p:cNvGrpSpPr/>
          <p:nvPr/>
        </p:nvGrpSpPr>
        <p:grpSpPr>
          <a:xfrm>
            <a:off x="6287470" y="3377604"/>
            <a:ext cx="5437242" cy="615420"/>
            <a:chOff x="6102442" y="1483456"/>
            <a:chExt cx="5437242" cy="553998"/>
          </a:xfrm>
        </p:grpSpPr>
        <p:sp>
          <p:nvSpPr>
            <p:cNvPr id="17" name="TextBox 16">
              <a:extLst>
                <a:ext uri="{FF2B5EF4-FFF2-40B4-BE49-F238E27FC236}">
                  <a16:creationId xmlns:a16="http://schemas.microsoft.com/office/drawing/2014/main" id="{493DF382-44DD-45C3-9704-34E8893BC3AC}"/>
                </a:ext>
              </a:extLst>
            </p:cNvPr>
            <p:cNvSpPr txBox="1"/>
            <p:nvPr/>
          </p:nvSpPr>
          <p:spPr>
            <a:xfrm>
              <a:off x="6877844" y="1526836"/>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Tools and Techniques</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553998"/>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04</a:t>
              </a:r>
              <a:endParaRPr lang="ko-KR" altLang="en-US" sz="30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0242" y="391190"/>
            <a:ext cx="4989896" cy="923330"/>
          </a:xfrm>
          <a:prstGeom prst="rect">
            <a:avLst/>
          </a:prstGeom>
          <a:noFill/>
        </p:spPr>
        <p:txBody>
          <a:bodyPr wrap="square" rtlCol="0" anchor="ctr">
            <a:spAutoFit/>
          </a:bodyPr>
          <a:lstStyle/>
          <a:p>
            <a:r>
              <a:rPr lang="en-US" altLang="ko-KR" sz="5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cs typeface="Arial" pitchFamily="34" charset="0"/>
              </a:rPr>
              <a:t>OUTLINE</a:t>
            </a:r>
            <a:endParaRPr lang="ko-KR" altLang="en-US" sz="5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cs typeface="Arial" pitchFamily="34" charset="0"/>
            </a:endParaRPr>
          </a:p>
        </p:txBody>
      </p:sp>
      <p:grpSp>
        <p:nvGrpSpPr>
          <p:cNvPr id="20" name="Group 19">
            <a:extLst>
              <a:ext uri="{FF2B5EF4-FFF2-40B4-BE49-F238E27FC236}">
                <a16:creationId xmlns:a16="http://schemas.microsoft.com/office/drawing/2014/main" id="{40CBA650-6453-4AB8-BE1E-EA860F3B01C9}"/>
              </a:ext>
            </a:extLst>
          </p:cNvPr>
          <p:cNvGrpSpPr/>
          <p:nvPr/>
        </p:nvGrpSpPr>
        <p:grpSpPr>
          <a:xfrm>
            <a:off x="6299379" y="4087974"/>
            <a:ext cx="5271185" cy="652936"/>
            <a:chOff x="6027067" y="1620419"/>
            <a:chExt cx="5271185" cy="747197"/>
          </a:xfrm>
        </p:grpSpPr>
        <p:grpSp>
          <p:nvGrpSpPr>
            <p:cNvPr id="21" name="Group 20">
              <a:extLst>
                <a:ext uri="{FF2B5EF4-FFF2-40B4-BE49-F238E27FC236}">
                  <a16:creationId xmlns:a16="http://schemas.microsoft.com/office/drawing/2014/main" id="{BEF1CD56-1D97-4934-AC89-0EAF111EEF2C}"/>
                </a:ext>
              </a:extLst>
            </p:cNvPr>
            <p:cNvGrpSpPr/>
            <p:nvPr/>
          </p:nvGrpSpPr>
          <p:grpSpPr>
            <a:xfrm>
              <a:off x="6770451" y="1666587"/>
              <a:ext cx="4527801" cy="701029"/>
              <a:chOff x="6770451" y="1666587"/>
              <a:chExt cx="4527801" cy="701029"/>
            </a:xfrm>
          </p:grpSpPr>
          <p:sp>
            <p:nvSpPr>
              <p:cNvPr id="23" name="TextBox 22">
                <a:extLst>
                  <a:ext uri="{FF2B5EF4-FFF2-40B4-BE49-F238E27FC236}">
                    <a16:creationId xmlns:a16="http://schemas.microsoft.com/office/drawing/2014/main" id="{258969F2-FC39-4ED1-98EB-A20D7A0A2AC4}"/>
                  </a:ext>
                </a:extLst>
              </p:cNvPr>
              <p:cNvSpPr txBox="1"/>
              <p:nvPr/>
            </p:nvSpPr>
            <p:spPr>
              <a:xfrm>
                <a:off x="6770451" y="2090617"/>
                <a:ext cx="4507692" cy="276999"/>
              </a:xfrm>
              <a:prstGeom prst="rect">
                <a:avLst/>
              </a:prstGeom>
              <a:noFill/>
            </p:spPr>
            <p:txBody>
              <a:bodyPr wrap="square" rtlCol="0" anchor="ctr">
                <a:spAutoFit/>
              </a:bodyPr>
              <a:lstStyle/>
              <a:p>
                <a:pPr algn="ctr"/>
                <a:endParaRPr lang="en-US" altLang="ko-KR"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F970CFB0-9C23-4C13-96D4-FB15DDF22809}"/>
                  </a:ext>
                </a:extLst>
              </p:cNvPr>
              <p:cNvSpPr txBox="1"/>
              <p:nvPr/>
            </p:nvSpPr>
            <p:spPr>
              <a:xfrm>
                <a:off x="6790560" y="1666587"/>
                <a:ext cx="4507692" cy="507830"/>
              </a:xfrm>
              <a:prstGeom prst="rect">
                <a:avLst/>
              </a:prstGeom>
              <a:noFill/>
            </p:spPr>
            <p:txBody>
              <a:bodyPr wrap="square" lIns="108000" rIns="108000" rtlCol="0" anchor="ctr">
                <a:spAutoFit/>
              </a:bodyPr>
              <a:lstStyle/>
              <a:p>
                <a:r>
                  <a:rPr lang="en-US" altLang="ko-KR" sz="2700" b="1" dirty="0">
                    <a:solidFill>
                      <a:schemeClr val="bg1"/>
                    </a:solidFill>
                    <a:cs typeface="Arial" pitchFamily="34" charset="0"/>
                  </a:rPr>
                  <a:t>Demo</a:t>
                </a:r>
                <a:endParaRPr lang="ko-KR" altLang="en-US" sz="2700" b="1" dirty="0">
                  <a:solidFill>
                    <a:schemeClr val="bg1"/>
                  </a:solidFill>
                  <a:cs typeface="Arial" pitchFamily="34" charset="0"/>
                </a:endParaRPr>
              </a:p>
            </p:txBody>
          </p:sp>
        </p:grpSp>
        <p:sp>
          <p:nvSpPr>
            <p:cNvPr id="22" name="TextBox 21">
              <a:extLst>
                <a:ext uri="{FF2B5EF4-FFF2-40B4-BE49-F238E27FC236}">
                  <a16:creationId xmlns:a16="http://schemas.microsoft.com/office/drawing/2014/main" id="{F289416A-FC78-4D02-84B8-90D999E809C8}"/>
                </a:ext>
              </a:extLst>
            </p:cNvPr>
            <p:cNvSpPr txBox="1"/>
            <p:nvPr/>
          </p:nvSpPr>
          <p:spPr>
            <a:xfrm>
              <a:off x="6027067" y="1620419"/>
              <a:ext cx="958096" cy="553998"/>
            </a:xfrm>
            <a:prstGeom prst="rect">
              <a:avLst/>
            </a:prstGeom>
            <a:noFill/>
          </p:spPr>
          <p:txBody>
            <a:bodyPr wrap="square" lIns="108000" rIns="108000" rtlCol="0" anchor="ctr">
              <a:spAutoFit/>
            </a:bodyPr>
            <a:lstStyle/>
            <a:p>
              <a:pPr algn="ctr"/>
              <a:r>
                <a:rPr lang="en-US" altLang="ko-KR" sz="3000" b="1" dirty="0">
                  <a:solidFill>
                    <a:schemeClr val="bg1"/>
                  </a:solidFill>
                  <a:cs typeface="Arial" pitchFamily="34" charset="0"/>
                </a:rPr>
                <a:t>05</a:t>
              </a:r>
              <a:endParaRPr lang="ko-KR" altLang="en-US" sz="30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83073ED5-6AE3-414A-88D3-CF94849B3176}"/>
              </a:ext>
            </a:extLst>
          </p:cNvPr>
          <p:cNvGrpSpPr/>
          <p:nvPr/>
        </p:nvGrpSpPr>
        <p:grpSpPr>
          <a:xfrm>
            <a:off x="6280907" y="4740910"/>
            <a:ext cx="5289657" cy="641924"/>
            <a:chOff x="6027067" y="1620419"/>
            <a:chExt cx="5289657" cy="747197"/>
          </a:xfrm>
        </p:grpSpPr>
        <p:grpSp>
          <p:nvGrpSpPr>
            <p:cNvPr id="26" name="Group 25">
              <a:extLst>
                <a:ext uri="{FF2B5EF4-FFF2-40B4-BE49-F238E27FC236}">
                  <a16:creationId xmlns:a16="http://schemas.microsoft.com/office/drawing/2014/main" id="{17D77045-66C2-411B-9225-EC52D159ED2B}"/>
                </a:ext>
              </a:extLst>
            </p:cNvPr>
            <p:cNvGrpSpPr/>
            <p:nvPr/>
          </p:nvGrpSpPr>
          <p:grpSpPr>
            <a:xfrm>
              <a:off x="6770451" y="1666586"/>
              <a:ext cx="4546273" cy="701030"/>
              <a:chOff x="6770451" y="1666586"/>
              <a:chExt cx="4546273" cy="701030"/>
            </a:xfrm>
          </p:grpSpPr>
          <p:sp>
            <p:nvSpPr>
              <p:cNvPr id="28" name="TextBox 27">
                <a:extLst>
                  <a:ext uri="{FF2B5EF4-FFF2-40B4-BE49-F238E27FC236}">
                    <a16:creationId xmlns:a16="http://schemas.microsoft.com/office/drawing/2014/main" id="{5542B024-3154-4EC5-A383-BDAC58E15554}"/>
                  </a:ext>
                </a:extLst>
              </p:cNvPr>
              <p:cNvSpPr txBox="1"/>
              <p:nvPr/>
            </p:nvSpPr>
            <p:spPr>
              <a:xfrm>
                <a:off x="6770451" y="2090617"/>
                <a:ext cx="4507692" cy="276999"/>
              </a:xfrm>
              <a:prstGeom prst="rect">
                <a:avLst/>
              </a:prstGeom>
              <a:noFill/>
            </p:spPr>
            <p:txBody>
              <a:bodyPr wrap="square" rtlCol="0" anchor="ctr">
                <a:spAutoFit/>
              </a:bodyPr>
              <a:lstStyle/>
              <a:p>
                <a:pPr algn="ctr"/>
                <a:endParaRPr lang="en-US" altLang="ko-KR" sz="1200" dirty="0">
                  <a:solidFill>
                    <a:schemeClr val="bg1"/>
                  </a:solidFill>
                  <a:cs typeface="Arial" pitchFamily="34" charset="0"/>
                </a:endParaRPr>
              </a:p>
            </p:txBody>
          </p:sp>
          <p:sp>
            <p:nvSpPr>
              <p:cNvPr id="29" name="TextBox 28">
                <a:extLst>
                  <a:ext uri="{FF2B5EF4-FFF2-40B4-BE49-F238E27FC236}">
                    <a16:creationId xmlns:a16="http://schemas.microsoft.com/office/drawing/2014/main" id="{D18BEE57-3848-4C42-83A2-8A4C1D27EF70}"/>
                  </a:ext>
                </a:extLst>
              </p:cNvPr>
              <p:cNvSpPr txBox="1"/>
              <p:nvPr/>
            </p:nvSpPr>
            <p:spPr>
              <a:xfrm>
                <a:off x="6809032" y="1666586"/>
                <a:ext cx="4507692" cy="507832"/>
              </a:xfrm>
              <a:prstGeom prst="rect">
                <a:avLst/>
              </a:prstGeom>
              <a:noFill/>
            </p:spPr>
            <p:txBody>
              <a:bodyPr wrap="square" lIns="108000" rIns="108000" rtlCol="0" anchor="ctr">
                <a:spAutoFit/>
              </a:bodyPr>
              <a:lstStyle/>
              <a:p>
                <a:r>
                  <a:rPr lang="en-IN" altLang="ko-KR" sz="2700" b="1" dirty="0">
                    <a:solidFill>
                      <a:schemeClr val="bg1"/>
                    </a:solidFill>
                    <a:cs typeface="Arial" pitchFamily="34" charset="0"/>
                  </a:rPr>
                  <a:t>Future Work</a:t>
                </a:r>
                <a:endParaRPr lang="ko-KR" altLang="en-US" sz="2700" b="1" dirty="0">
                  <a:solidFill>
                    <a:schemeClr val="bg1"/>
                  </a:solidFill>
                  <a:cs typeface="Arial" pitchFamily="34" charset="0"/>
                </a:endParaRPr>
              </a:p>
            </p:txBody>
          </p:sp>
        </p:grpSp>
        <p:sp>
          <p:nvSpPr>
            <p:cNvPr id="27" name="TextBox 26">
              <a:extLst>
                <a:ext uri="{FF2B5EF4-FFF2-40B4-BE49-F238E27FC236}">
                  <a16:creationId xmlns:a16="http://schemas.microsoft.com/office/drawing/2014/main" id="{8A0F470C-AE71-4A47-A261-B00D0905942A}"/>
                </a:ext>
              </a:extLst>
            </p:cNvPr>
            <p:cNvSpPr txBox="1"/>
            <p:nvPr/>
          </p:nvSpPr>
          <p:spPr>
            <a:xfrm>
              <a:off x="6027067" y="1620419"/>
              <a:ext cx="958096" cy="553998"/>
            </a:xfrm>
            <a:prstGeom prst="rect">
              <a:avLst/>
            </a:prstGeom>
            <a:noFill/>
          </p:spPr>
          <p:txBody>
            <a:bodyPr wrap="square" lIns="108000" rIns="108000" rtlCol="0" anchor="ctr">
              <a:spAutoFit/>
            </a:bodyPr>
            <a:lstStyle/>
            <a:p>
              <a:pPr algn="ctr"/>
              <a:r>
                <a:rPr lang="en-US" altLang="ko-KR" sz="3000" b="1" dirty="0">
                  <a:solidFill>
                    <a:schemeClr val="bg1"/>
                  </a:solidFill>
                  <a:cs typeface="Arial" pitchFamily="34" charset="0"/>
                </a:rPr>
                <a:t>06</a:t>
              </a:r>
              <a:endParaRPr lang="ko-KR" altLang="en-US" sz="3000" b="1"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F73F815C-3E45-4223-8388-3B88EE9EB13D}"/>
              </a:ext>
            </a:extLst>
          </p:cNvPr>
          <p:cNvGrpSpPr/>
          <p:nvPr/>
        </p:nvGrpSpPr>
        <p:grpSpPr>
          <a:xfrm>
            <a:off x="6280907" y="5392972"/>
            <a:ext cx="5437242" cy="564134"/>
            <a:chOff x="6102442" y="1483456"/>
            <a:chExt cx="5437242" cy="586047"/>
          </a:xfrm>
        </p:grpSpPr>
        <p:sp>
          <p:nvSpPr>
            <p:cNvPr id="31" name="TextBox 30">
              <a:extLst>
                <a:ext uri="{FF2B5EF4-FFF2-40B4-BE49-F238E27FC236}">
                  <a16:creationId xmlns:a16="http://schemas.microsoft.com/office/drawing/2014/main" id="{9E85ABED-5E9B-4016-9D8E-24E2910019C7}"/>
                </a:ext>
              </a:extLst>
            </p:cNvPr>
            <p:cNvSpPr txBox="1"/>
            <p:nvPr/>
          </p:nvSpPr>
          <p:spPr>
            <a:xfrm>
              <a:off x="6877844" y="1561672"/>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Conclusion</a:t>
              </a:r>
              <a:endParaRPr lang="ko-KR" altLang="en-US" sz="2700" b="1" dirty="0">
                <a:solidFill>
                  <a:schemeClr val="bg1"/>
                </a:solidFill>
                <a:cs typeface="Arial" pitchFamily="34" charset="0"/>
              </a:endParaRPr>
            </a:p>
          </p:txBody>
        </p:sp>
        <p:sp>
          <p:nvSpPr>
            <p:cNvPr id="32" name="TextBox 31">
              <a:extLst>
                <a:ext uri="{FF2B5EF4-FFF2-40B4-BE49-F238E27FC236}">
                  <a16:creationId xmlns:a16="http://schemas.microsoft.com/office/drawing/2014/main" id="{555F7CC5-6E04-431D-831F-6638C88E4A70}"/>
                </a:ext>
              </a:extLst>
            </p:cNvPr>
            <p:cNvSpPr txBox="1"/>
            <p:nvPr/>
          </p:nvSpPr>
          <p:spPr>
            <a:xfrm>
              <a:off x="6102442" y="1483456"/>
              <a:ext cx="981106" cy="553998"/>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07</a:t>
              </a:r>
              <a:endParaRPr lang="ko-KR" altLang="en-US" sz="3000" b="1" dirty="0">
                <a:solidFill>
                  <a:schemeClr val="bg1"/>
                </a:solidFill>
                <a:cs typeface="Arial" pitchFamily="34" charset="0"/>
              </a:endParaRPr>
            </a:p>
          </p:txBody>
        </p:sp>
      </p:grpSp>
      <p:grpSp>
        <p:nvGrpSpPr>
          <p:cNvPr id="38" name="Group 37">
            <a:extLst>
              <a:ext uri="{FF2B5EF4-FFF2-40B4-BE49-F238E27FC236}">
                <a16:creationId xmlns:a16="http://schemas.microsoft.com/office/drawing/2014/main" id="{AC7BA393-0E87-4701-93A0-26EF93978795}"/>
              </a:ext>
            </a:extLst>
          </p:cNvPr>
          <p:cNvGrpSpPr/>
          <p:nvPr/>
        </p:nvGrpSpPr>
        <p:grpSpPr>
          <a:xfrm>
            <a:off x="6287470" y="6088124"/>
            <a:ext cx="5437242" cy="583122"/>
            <a:chOff x="6102442" y="1483456"/>
            <a:chExt cx="5437242" cy="605773"/>
          </a:xfrm>
        </p:grpSpPr>
        <p:sp>
          <p:nvSpPr>
            <p:cNvPr id="39" name="TextBox 38">
              <a:extLst>
                <a:ext uri="{FF2B5EF4-FFF2-40B4-BE49-F238E27FC236}">
                  <a16:creationId xmlns:a16="http://schemas.microsoft.com/office/drawing/2014/main" id="{70B77C3C-D8FB-42E0-9293-848DBFDAF992}"/>
                </a:ext>
              </a:extLst>
            </p:cNvPr>
            <p:cNvSpPr txBox="1"/>
            <p:nvPr/>
          </p:nvSpPr>
          <p:spPr>
            <a:xfrm>
              <a:off x="6877844" y="1561672"/>
              <a:ext cx="4661840" cy="527557"/>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References</a:t>
              </a:r>
              <a:endParaRPr lang="ko-KR" altLang="en-US" sz="2700" b="1" dirty="0">
                <a:solidFill>
                  <a:schemeClr val="bg1"/>
                </a:solidFill>
                <a:cs typeface="Arial" pitchFamily="34" charset="0"/>
              </a:endParaRPr>
            </a:p>
          </p:txBody>
        </p:sp>
        <p:sp>
          <p:nvSpPr>
            <p:cNvPr id="40" name="TextBox 39">
              <a:extLst>
                <a:ext uri="{FF2B5EF4-FFF2-40B4-BE49-F238E27FC236}">
                  <a16:creationId xmlns:a16="http://schemas.microsoft.com/office/drawing/2014/main" id="{17145A1D-92CD-424B-97B1-1BB30142CE44}"/>
                </a:ext>
              </a:extLst>
            </p:cNvPr>
            <p:cNvSpPr txBox="1"/>
            <p:nvPr/>
          </p:nvSpPr>
          <p:spPr>
            <a:xfrm>
              <a:off x="6102442" y="1483456"/>
              <a:ext cx="981106" cy="575517"/>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08</a:t>
              </a:r>
              <a:endParaRPr lang="ko-KR" altLang="en-US" sz="3000" b="1" dirty="0">
                <a:solidFill>
                  <a:schemeClr val="bg1"/>
                </a:solidFill>
                <a:cs typeface="Arial" pitchFamily="34" charset="0"/>
              </a:endParaRPr>
            </a:p>
          </p:txBody>
        </p:sp>
      </p:grpSp>
    </p:spTree>
    <p:extLst>
      <p:ext uri="{BB962C8B-B14F-4D97-AF65-F5344CB8AC3E}">
        <p14:creationId xmlns:p14="http://schemas.microsoft.com/office/powerpoint/2010/main" val="268197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658203" y="2194243"/>
            <a:ext cx="8951200" cy="4242068"/>
          </a:xfrm>
          <a:prstGeom prst="rect">
            <a:avLst/>
          </a:prstGeom>
        </p:spPr>
        <p:txBody>
          <a:bodyPr spcFirstLastPara="1" wrap="square" lIns="121900" tIns="121900" rIns="121900" bIns="121900" anchor="t" anchorCtr="0">
            <a:noAutofit/>
          </a:bodyPr>
          <a:lstStyle/>
          <a:p>
            <a:pPr marL="0" indent="0" algn="just">
              <a:buNone/>
            </a:pPr>
            <a:r>
              <a:rPr lang="en-IN" sz="2000" dirty="0" smtClean="0"/>
              <a:t>‘‘</a:t>
            </a:r>
            <a:r>
              <a:rPr lang="en-US" altLang="ko-KR" sz="2300" dirty="0" smtClean="0">
                <a:cs typeface="Arial" pitchFamily="34" charset="0"/>
              </a:rPr>
              <a:t>In this modern era, social media has become one of the platform where people share their emotions, views and daily updates. </a:t>
            </a:r>
            <a:endParaRPr lang="en-US" sz="2300" dirty="0" smtClean="0"/>
          </a:p>
          <a:p>
            <a:pPr marL="0" indent="0" algn="just">
              <a:buNone/>
            </a:pPr>
            <a:r>
              <a:rPr lang="en-US" sz="2300" dirty="0" smtClean="0"/>
              <a:t>Twitter </a:t>
            </a:r>
            <a:r>
              <a:rPr lang="en-US" sz="2300" dirty="0"/>
              <a:t>social media application gets large amount of tweets in every seconds. </a:t>
            </a:r>
          </a:p>
          <a:p>
            <a:pPr marL="0" indent="0" algn="just">
              <a:buNone/>
            </a:pPr>
            <a:r>
              <a:rPr lang="en-US" sz="2300" dirty="0" smtClean="0"/>
              <a:t>Companies </a:t>
            </a:r>
            <a:r>
              <a:rPr lang="en-US" sz="2300" dirty="0"/>
              <a:t>can analyze real time twitter data to get the feedback of current users or satisfaction of product by the users.</a:t>
            </a:r>
          </a:p>
          <a:p>
            <a:pPr marL="0" indent="0" algn="just">
              <a:buNone/>
            </a:pPr>
            <a:r>
              <a:rPr lang="en-US" sz="2300" dirty="0" smtClean="0"/>
              <a:t>We </a:t>
            </a:r>
            <a:r>
              <a:rPr lang="en-US" sz="2300" dirty="0"/>
              <a:t>are providing a sentimental analysis on twitter data for particular data so that clients may aware of what trends is going on and how the user reflects on using the products. Also, using the sentimental feedback clients can work on details to make the product more effective in the market</a:t>
            </a:r>
            <a:r>
              <a:rPr lang="en-US" sz="2000" dirty="0"/>
              <a:t>’’</a:t>
            </a:r>
          </a:p>
        </p:txBody>
      </p:sp>
      <p:sp>
        <p:nvSpPr>
          <p:cNvPr id="105" name="Google Shape;105;p16"/>
          <p:cNvSpPr txBox="1">
            <a:spLocks noGrp="1"/>
          </p:cNvSpPr>
          <p:nvPr>
            <p:ph type="sldNum" idx="12"/>
          </p:nvPr>
        </p:nvSpPr>
        <p:spPr>
          <a:xfrm>
            <a:off x="-116" y="6333125"/>
            <a:ext cx="12192000" cy="524800"/>
          </a:xfrm>
          <a:prstGeom prst="rect">
            <a:avLst/>
          </a:prstGeom>
        </p:spPr>
        <p:txBody>
          <a:bodyPr spcFirstLastPara="1" wrap="square" lIns="121900" tIns="121900" rIns="121900" bIns="121900" anchor="t" anchorCtr="0">
            <a:noAutofit/>
          </a:bodyPr>
          <a:lstStyle/>
          <a:p>
            <a:r>
              <a:rPr lang="en" dirty="0"/>
              <a:t>                                                                                                                                                                                                                                                                              </a:t>
            </a:r>
            <a:endParaRPr dirty="0"/>
          </a:p>
        </p:txBody>
      </p:sp>
    </p:spTree>
    <p:extLst>
      <p:ext uri="{BB962C8B-B14F-4D97-AF65-F5344CB8AC3E}">
        <p14:creationId xmlns:p14="http://schemas.microsoft.com/office/powerpoint/2010/main" val="2370887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293314" y="2945553"/>
            <a:ext cx="4777152" cy="830997"/>
          </a:xfrm>
          <a:prstGeom prst="rect">
            <a:avLst/>
          </a:prstGeom>
          <a:noFill/>
        </p:spPr>
        <p:txBody>
          <a:bodyPr wrap="square" rtlCol="0" anchor="ctr">
            <a:spAutoFit/>
          </a:bodyPr>
          <a:lstStyle/>
          <a:p>
            <a:r>
              <a:rPr lang="en-IN" altLang="ko-KR" sz="4800" dirty="0">
                <a:solidFill>
                  <a:schemeClr val="bg1"/>
                </a:solidFill>
                <a:cs typeface="Arial" pitchFamily="34" charset="0"/>
              </a:rPr>
              <a:t>Why this project?</a:t>
            </a:r>
            <a:endParaRPr lang="ko-KR" altLang="en-US" sz="4800" dirty="0">
              <a:solidFill>
                <a:schemeClr val="bg1"/>
              </a:solidFill>
              <a:cs typeface="Arial" pitchFamily="34" charset="0"/>
            </a:endParaRPr>
          </a:p>
        </p:txBody>
      </p:sp>
    </p:spTree>
    <p:extLst>
      <p:ext uri="{BB962C8B-B14F-4D97-AF65-F5344CB8AC3E}">
        <p14:creationId xmlns:p14="http://schemas.microsoft.com/office/powerpoint/2010/main" val="1259185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Existing Work</a:t>
            </a:r>
            <a:endParaRPr lang="en-US"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sp>
        <p:nvSpPr>
          <p:cNvPr id="3" name="Rectangle 2">
            <a:extLst>
              <a:ext uri="{FF2B5EF4-FFF2-40B4-BE49-F238E27FC236}">
                <a16:creationId xmlns:a16="http://schemas.microsoft.com/office/drawing/2014/main" id="{F85D84FB-B9AD-451C-B829-31C0171022DC}"/>
              </a:ext>
            </a:extLst>
          </p:cNvPr>
          <p:cNvSpPr/>
          <p:nvPr/>
        </p:nvSpPr>
        <p:spPr>
          <a:xfrm>
            <a:off x="0" y="2881510"/>
            <a:ext cx="12192000" cy="2056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B876A8B0-F0B1-42BF-8A04-031CD38047D4}"/>
              </a:ext>
            </a:extLst>
          </p:cNvPr>
          <p:cNvSpPr/>
          <p:nvPr/>
        </p:nvSpPr>
        <p:spPr>
          <a:xfrm>
            <a:off x="1040349" y="2258017"/>
            <a:ext cx="1260000" cy="1260000"/>
          </a:xfrm>
          <a:prstGeom prst="ellipse">
            <a:avLst/>
          </a:prstGeom>
          <a:solidFill>
            <a:schemeClr val="accent1"/>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4">
            <a:extLst>
              <a:ext uri="{FF2B5EF4-FFF2-40B4-BE49-F238E27FC236}">
                <a16:creationId xmlns:a16="http://schemas.microsoft.com/office/drawing/2014/main" id="{5F91A248-0092-4FFA-9BC8-2BB7FCCE3FA7}"/>
              </a:ext>
            </a:extLst>
          </p:cNvPr>
          <p:cNvSpPr/>
          <p:nvPr/>
        </p:nvSpPr>
        <p:spPr>
          <a:xfrm>
            <a:off x="1040349" y="4264854"/>
            <a:ext cx="1260000" cy="1260000"/>
          </a:xfrm>
          <a:prstGeom prst="ellipse">
            <a:avLst/>
          </a:prstGeom>
          <a:solidFill>
            <a:schemeClr val="accent3"/>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Plus 7">
            <a:extLst>
              <a:ext uri="{FF2B5EF4-FFF2-40B4-BE49-F238E27FC236}">
                <a16:creationId xmlns:a16="http://schemas.microsoft.com/office/drawing/2014/main" id="{11C3043C-D25A-43CF-AD35-55248B7A5FB6}"/>
              </a:ext>
            </a:extLst>
          </p:cNvPr>
          <p:cNvSpPr/>
          <p:nvPr/>
        </p:nvSpPr>
        <p:spPr>
          <a:xfrm>
            <a:off x="1321126" y="3534320"/>
            <a:ext cx="698446" cy="698446"/>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71CCD7FC-BBF6-4FDA-AE2A-B92608B25595}"/>
              </a:ext>
            </a:extLst>
          </p:cNvPr>
          <p:cNvSpPr/>
          <p:nvPr/>
        </p:nvSpPr>
        <p:spPr>
          <a:xfrm>
            <a:off x="3888020" y="2757507"/>
            <a:ext cx="2304256" cy="2304256"/>
          </a:xfrm>
          <a:prstGeom prst="ellipse">
            <a:avLst/>
          </a:prstGeom>
          <a:solidFill>
            <a:schemeClr val="accent4"/>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98809E9A-1E34-43B3-98EB-0F9EA7527CD5}"/>
              </a:ext>
            </a:extLst>
          </p:cNvPr>
          <p:cNvSpPr txBox="1"/>
          <p:nvPr/>
        </p:nvSpPr>
        <p:spPr>
          <a:xfrm>
            <a:off x="6822298" y="2972390"/>
            <a:ext cx="4576264" cy="954107"/>
          </a:xfrm>
          <a:prstGeom prst="rect">
            <a:avLst/>
          </a:prstGeom>
          <a:noFill/>
        </p:spPr>
        <p:txBody>
          <a:bodyPr wrap="square" rtlCol="0">
            <a:spAutoFit/>
          </a:bodyPr>
          <a:lstStyle/>
          <a:p>
            <a:r>
              <a:rPr lang="en-US" altLang="ko-KR" sz="2800" dirty="0" smtClean="0">
                <a:solidFill>
                  <a:schemeClr val="accent4"/>
                </a:solidFill>
                <a:cs typeface="Arial" pitchFamily="34" charset="0"/>
              </a:rPr>
              <a:t>Hadoop(Apache </a:t>
            </a:r>
          </a:p>
          <a:p>
            <a:r>
              <a:rPr lang="en-US" altLang="ko-KR" sz="2800" dirty="0" smtClean="0">
                <a:solidFill>
                  <a:schemeClr val="accent4"/>
                </a:solidFill>
                <a:cs typeface="Arial" pitchFamily="34" charset="0"/>
              </a:rPr>
              <a:t>Pig)</a:t>
            </a:r>
            <a:endParaRPr lang="ko-KR" altLang="en-US" sz="2800" dirty="0">
              <a:solidFill>
                <a:schemeClr val="accent4"/>
              </a:solidFill>
              <a:cs typeface="Arial" pitchFamily="34" charset="0"/>
            </a:endParaRPr>
          </a:p>
        </p:txBody>
      </p:sp>
      <p:sp>
        <p:nvSpPr>
          <p:cNvPr id="9" name="TextBox 8">
            <a:extLst>
              <a:ext uri="{FF2B5EF4-FFF2-40B4-BE49-F238E27FC236}">
                <a16:creationId xmlns:a16="http://schemas.microsoft.com/office/drawing/2014/main" id="{9EC4C05D-D04F-49D5-9FE0-663ACF7F82B8}"/>
              </a:ext>
            </a:extLst>
          </p:cNvPr>
          <p:cNvSpPr txBox="1"/>
          <p:nvPr/>
        </p:nvSpPr>
        <p:spPr>
          <a:xfrm>
            <a:off x="6844592" y="3902374"/>
            <a:ext cx="4576264" cy="523220"/>
          </a:xfrm>
          <a:prstGeom prst="rect">
            <a:avLst/>
          </a:prstGeom>
          <a:noFill/>
        </p:spPr>
        <p:txBody>
          <a:bodyPr wrap="square" rtlCol="0">
            <a:spAutoFit/>
          </a:bodyPr>
          <a:lstStyle/>
          <a:p>
            <a:r>
              <a:rPr lang="en-US" altLang="ko-KR" sz="1400" dirty="0">
                <a:solidFill>
                  <a:schemeClr val="bg1"/>
                </a:solidFill>
                <a:cs typeface="Arial" pitchFamily="34" charset="0"/>
              </a:rPr>
              <a:t>Different studies related to sentimental </a:t>
            </a:r>
            <a:r>
              <a:rPr lang="en-US" altLang="ko-KR" sz="1400" dirty="0" smtClean="0">
                <a:solidFill>
                  <a:schemeClr val="bg1"/>
                </a:solidFill>
                <a:cs typeface="Arial" pitchFamily="34" charset="0"/>
              </a:rPr>
              <a:t>analysis on recent trends </a:t>
            </a:r>
            <a:r>
              <a:rPr lang="en-US" altLang="ko-KR" sz="1400" dirty="0">
                <a:solidFill>
                  <a:schemeClr val="bg1"/>
                </a:solidFill>
                <a:cs typeface="Arial" pitchFamily="34" charset="0"/>
              </a:rPr>
              <a:t>using </a:t>
            </a:r>
            <a:r>
              <a:rPr lang="en-US" altLang="ko-KR" sz="1400" dirty="0" smtClean="0">
                <a:solidFill>
                  <a:schemeClr val="bg1"/>
                </a:solidFill>
                <a:cs typeface="Arial" pitchFamily="34" charset="0"/>
              </a:rPr>
              <a:t>Apache Pig  </a:t>
            </a:r>
            <a:endParaRPr lang="en-US" altLang="ko-KR" sz="1400" dirty="0">
              <a:solidFill>
                <a:schemeClr val="bg1"/>
              </a:solidFill>
              <a:cs typeface="Arial" pitchFamily="34" charset="0"/>
            </a:endParaRPr>
          </a:p>
        </p:txBody>
      </p:sp>
      <p:sp>
        <p:nvSpPr>
          <p:cNvPr id="10" name="Equal 10">
            <a:extLst>
              <a:ext uri="{FF2B5EF4-FFF2-40B4-BE49-F238E27FC236}">
                <a16:creationId xmlns:a16="http://schemas.microsoft.com/office/drawing/2014/main" id="{CE62953F-05A7-46F6-9AD3-7BC00397F0F2}"/>
              </a:ext>
            </a:extLst>
          </p:cNvPr>
          <p:cNvSpPr/>
          <p:nvPr/>
        </p:nvSpPr>
        <p:spPr>
          <a:xfrm>
            <a:off x="2626307" y="3559999"/>
            <a:ext cx="647088" cy="647088"/>
          </a:xfrm>
          <a:prstGeom prst="mathEqua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TextBox 10">
            <a:extLst>
              <a:ext uri="{FF2B5EF4-FFF2-40B4-BE49-F238E27FC236}">
                <a16:creationId xmlns:a16="http://schemas.microsoft.com/office/drawing/2014/main" id="{C336D2BC-9E0C-498C-890B-EB242CB1C671}"/>
              </a:ext>
            </a:extLst>
          </p:cNvPr>
          <p:cNvSpPr txBox="1"/>
          <p:nvPr/>
        </p:nvSpPr>
        <p:spPr>
          <a:xfrm>
            <a:off x="3888020" y="4085743"/>
            <a:ext cx="2304258" cy="707886"/>
          </a:xfrm>
          <a:prstGeom prst="rect">
            <a:avLst/>
          </a:prstGeom>
          <a:noFill/>
        </p:spPr>
        <p:txBody>
          <a:bodyPr wrap="square" rtlCol="0">
            <a:spAutoFit/>
          </a:bodyPr>
          <a:lstStyle/>
          <a:p>
            <a:pPr algn="ctr"/>
            <a:r>
              <a:rPr lang="en-US" altLang="ko-KR" sz="2000" b="1" dirty="0" smtClean="0">
                <a:solidFill>
                  <a:schemeClr val="tx1">
                    <a:lumMod val="75000"/>
                    <a:lumOff val="25000"/>
                  </a:schemeClr>
                </a:solidFill>
                <a:cs typeface="Arial" pitchFamily="34" charset="0"/>
              </a:rPr>
              <a:t>Sentimental</a:t>
            </a:r>
          </a:p>
          <a:p>
            <a:pPr algn="ctr"/>
            <a:r>
              <a:rPr lang="en-US" altLang="ko-KR" sz="2000" b="1" dirty="0" smtClean="0">
                <a:solidFill>
                  <a:schemeClr val="tx1">
                    <a:lumMod val="75000"/>
                    <a:lumOff val="25000"/>
                  </a:schemeClr>
                </a:solidFill>
                <a:cs typeface="Arial" pitchFamily="34" charset="0"/>
              </a:rPr>
              <a:t>Analysis</a:t>
            </a:r>
            <a:endParaRPr lang="ko-KR" altLang="en-US" sz="20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14ABF9A0-FD1B-4FF5-AF08-64CAC0DAB602}"/>
              </a:ext>
            </a:extLst>
          </p:cNvPr>
          <p:cNvSpPr txBox="1"/>
          <p:nvPr/>
        </p:nvSpPr>
        <p:spPr>
          <a:xfrm>
            <a:off x="2699460" y="5668458"/>
            <a:ext cx="3918658" cy="738664"/>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smtClean="0">
                <a:solidFill>
                  <a:schemeClr val="tx1">
                    <a:lumMod val="75000"/>
                    <a:lumOff val="25000"/>
                  </a:schemeClr>
                </a:solidFill>
                <a:cs typeface="Arial" pitchFamily="34" charset="0"/>
              </a:rPr>
              <a:t>Extraction of hashtags</a:t>
            </a:r>
          </a:p>
          <a:p>
            <a:pPr marL="285750" indent="-285750">
              <a:buFont typeface="Arial" panose="020B0604020202020204" pitchFamily="34" charset="0"/>
              <a:buChar char="•"/>
            </a:pPr>
            <a:endParaRPr lang="en-US" altLang="ko-KR" sz="1400" dirty="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z="1400" dirty="0" smtClean="0">
                <a:solidFill>
                  <a:schemeClr val="tx1">
                    <a:lumMod val="75000"/>
                    <a:lumOff val="25000"/>
                  </a:schemeClr>
                </a:solidFill>
                <a:cs typeface="Arial" pitchFamily="34" charset="0"/>
              </a:rPr>
              <a:t>Sentimental report on hashtags value</a:t>
            </a:r>
            <a:endParaRPr lang="en-US" altLang="ko-KR" sz="14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65979102-0D54-4D67-BA49-77478B00AE61}"/>
              </a:ext>
            </a:extLst>
          </p:cNvPr>
          <p:cNvSpPr txBox="1"/>
          <p:nvPr/>
        </p:nvSpPr>
        <p:spPr>
          <a:xfrm>
            <a:off x="2699460" y="1824340"/>
            <a:ext cx="3918658" cy="738664"/>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smtClean="0">
                <a:solidFill>
                  <a:schemeClr val="tx1">
                    <a:lumMod val="75000"/>
                    <a:lumOff val="25000"/>
                  </a:schemeClr>
                </a:solidFill>
                <a:cs typeface="Arial" pitchFamily="34" charset="0"/>
              </a:rPr>
              <a:t>Extraction of twitter data on Apache Pig</a:t>
            </a:r>
          </a:p>
          <a:p>
            <a:pPr marL="285750" indent="-285750">
              <a:buFont typeface="Arial" panose="020B0604020202020204" pitchFamily="34" charset="0"/>
              <a:buChar char="•"/>
            </a:pPr>
            <a:endParaRPr lang="en-US" altLang="ko-KR" sz="1400" dirty="0" smtClean="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z="1400" dirty="0">
                <a:solidFill>
                  <a:schemeClr val="tx1">
                    <a:lumMod val="75000"/>
                    <a:lumOff val="25000"/>
                  </a:schemeClr>
                </a:solidFill>
                <a:cs typeface="Arial" pitchFamily="34" charset="0"/>
              </a:rPr>
              <a:t>Extraction of </a:t>
            </a:r>
            <a:r>
              <a:rPr lang="en-US" altLang="ko-KR" sz="1400" dirty="0" smtClean="0">
                <a:solidFill>
                  <a:schemeClr val="tx1">
                    <a:lumMod val="75000"/>
                    <a:lumOff val="25000"/>
                  </a:schemeClr>
                </a:solidFill>
                <a:cs typeface="Arial" pitchFamily="34" charset="0"/>
              </a:rPr>
              <a:t>features</a:t>
            </a:r>
            <a:endParaRPr lang="en-US" altLang="ko-KR" sz="1400" dirty="0">
              <a:solidFill>
                <a:schemeClr val="tx1">
                  <a:lumMod val="75000"/>
                  <a:lumOff val="25000"/>
                </a:schemeClr>
              </a:solidFill>
              <a:cs typeface="Arial" pitchFamily="34" charset="0"/>
            </a:endParaRPr>
          </a:p>
        </p:txBody>
      </p:sp>
      <p:cxnSp>
        <p:nvCxnSpPr>
          <p:cNvPr id="18" name="Elbow Connector 5">
            <a:extLst>
              <a:ext uri="{FF2B5EF4-FFF2-40B4-BE49-F238E27FC236}">
                <a16:creationId xmlns:a16="http://schemas.microsoft.com/office/drawing/2014/main" id="{25748B69-F2A2-465E-93D4-D05B462A16E1}"/>
              </a:ext>
            </a:extLst>
          </p:cNvPr>
          <p:cNvCxnSpPr>
            <a:cxnSpLocks/>
          </p:cNvCxnSpPr>
          <p:nvPr/>
        </p:nvCxnSpPr>
        <p:spPr>
          <a:xfrm rot="10800000" flipV="1">
            <a:off x="1670914" y="2042017"/>
            <a:ext cx="720000" cy="216000"/>
          </a:xfrm>
          <a:prstGeom prst="bentConnector2">
            <a:avLst/>
          </a:prstGeom>
          <a:ln w="2540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Elbow Connector 30">
            <a:extLst>
              <a:ext uri="{FF2B5EF4-FFF2-40B4-BE49-F238E27FC236}">
                <a16:creationId xmlns:a16="http://schemas.microsoft.com/office/drawing/2014/main" id="{8DC464EE-73A5-44AB-898A-A504387F7F06}"/>
              </a:ext>
            </a:extLst>
          </p:cNvPr>
          <p:cNvCxnSpPr>
            <a:cxnSpLocks/>
          </p:cNvCxnSpPr>
          <p:nvPr/>
        </p:nvCxnSpPr>
        <p:spPr>
          <a:xfrm rot="10800000">
            <a:off x="1670914" y="5599808"/>
            <a:ext cx="720000" cy="216000"/>
          </a:xfrm>
          <a:prstGeom prst="bentConnector2">
            <a:avLst/>
          </a:prstGeom>
          <a:ln w="2540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A0BA2410-C723-4070-990F-1282CFD799D6}"/>
              </a:ext>
            </a:extLst>
          </p:cNvPr>
          <p:cNvGrpSpPr/>
          <p:nvPr/>
        </p:nvGrpSpPr>
        <p:grpSpPr>
          <a:xfrm>
            <a:off x="4477067" y="3197243"/>
            <a:ext cx="1130986" cy="819601"/>
            <a:chOff x="4477067" y="3197243"/>
            <a:chExt cx="1130986" cy="819601"/>
          </a:xfrm>
        </p:grpSpPr>
        <p:grpSp>
          <p:nvGrpSpPr>
            <p:cNvPr id="41" name="Group 40">
              <a:extLst>
                <a:ext uri="{FF2B5EF4-FFF2-40B4-BE49-F238E27FC236}">
                  <a16:creationId xmlns:a16="http://schemas.microsoft.com/office/drawing/2014/main" id="{ED260C83-32FD-496F-8C4D-92D48786695E}"/>
                </a:ext>
              </a:extLst>
            </p:cNvPr>
            <p:cNvGrpSpPr/>
            <p:nvPr/>
          </p:nvGrpSpPr>
          <p:grpSpPr>
            <a:xfrm>
              <a:off x="5122819" y="3642094"/>
              <a:ext cx="485234" cy="374750"/>
              <a:chOff x="5122819" y="3605542"/>
              <a:chExt cx="485234" cy="374750"/>
            </a:xfrm>
          </p:grpSpPr>
          <p:cxnSp>
            <p:nvCxnSpPr>
              <p:cNvPr id="25" name="Connector: Elbow 24">
                <a:extLst>
                  <a:ext uri="{FF2B5EF4-FFF2-40B4-BE49-F238E27FC236}">
                    <a16:creationId xmlns:a16="http://schemas.microsoft.com/office/drawing/2014/main" id="{458E74F4-41C7-4566-881E-BFAA6B9CF90D}"/>
                  </a:ext>
                </a:extLst>
              </p:cNvPr>
              <p:cNvCxnSpPr>
                <a:cxnSpLocks/>
              </p:cNvCxnSpPr>
              <p:nvPr/>
            </p:nvCxnSpPr>
            <p:spPr>
              <a:xfrm>
                <a:off x="5222631" y="3642094"/>
                <a:ext cx="285611" cy="232747"/>
              </a:xfrm>
              <a:prstGeom prst="bentConnector3">
                <a:avLst>
                  <a:gd name="adj1" fmla="val 745"/>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1C3C5121-DB56-460A-A7AD-77A470ABDA91}"/>
                  </a:ext>
                </a:extLst>
              </p:cNvPr>
              <p:cNvCxnSpPr>
                <a:cxnSpLocks/>
              </p:cNvCxnSpPr>
              <p:nvPr/>
            </p:nvCxnSpPr>
            <p:spPr>
              <a:xfrm>
                <a:off x="5122819" y="3605542"/>
                <a:ext cx="485234" cy="374750"/>
              </a:xfrm>
              <a:prstGeom prst="bentConnector3">
                <a:avLst>
                  <a:gd name="adj1" fmla="val 2889"/>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D01C540E-B5C5-4480-8616-0C568DD6D73B}"/>
                </a:ext>
              </a:extLst>
            </p:cNvPr>
            <p:cNvCxnSpPr>
              <a:cxnSpLocks/>
            </p:cNvCxnSpPr>
            <p:nvPr/>
          </p:nvCxnSpPr>
          <p:spPr>
            <a:xfrm>
              <a:off x="5037112" y="3576272"/>
              <a:ext cx="10895" cy="440572"/>
            </a:xfrm>
            <a:prstGeom prst="line">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073ED9AF-C08E-496D-9EEC-07DFC1BE76D0}"/>
                </a:ext>
              </a:extLst>
            </p:cNvPr>
            <p:cNvGrpSpPr/>
            <p:nvPr/>
          </p:nvGrpSpPr>
          <p:grpSpPr>
            <a:xfrm flipH="1">
              <a:off x="4477067" y="3642094"/>
              <a:ext cx="485234" cy="374750"/>
              <a:chOff x="5122819" y="3605542"/>
              <a:chExt cx="485234" cy="374750"/>
            </a:xfrm>
          </p:grpSpPr>
          <p:cxnSp>
            <p:nvCxnSpPr>
              <p:cNvPr id="43" name="Connector: Elbow 42">
                <a:extLst>
                  <a:ext uri="{FF2B5EF4-FFF2-40B4-BE49-F238E27FC236}">
                    <a16:creationId xmlns:a16="http://schemas.microsoft.com/office/drawing/2014/main" id="{C7C64C34-99A6-45DA-9E14-2CD7DDCAFF50}"/>
                  </a:ext>
                </a:extLst>
              </p:cNvPr>
              <p:cNvCxnSpPr>
                <a:cxnSpLocks/>
              </p:cNvCxnSpPr>
              <p:nvPr/>
            </p:nvCxnSpPr>
            <p:spPr>
              <a:xfrm>
                <a:off x="5222631" y="3642094"/>
                <a:ext cx="285611" cy="232747"/>
              </a:xfrm>
              <a:prstGeom prst="bentConnector3">
                <a:avLst>
                  <a:gd name="adj1" fmla="val 745"/>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95A60D3-D176-4625-A6B3-D87090CC0500}"/>
                  </a:ext>
                </a:extLst>
              </p:cNvPr>
              <p:cNvCxnSpPr>
                <a:cxnSpLocks/>
              </p:cNvCxnSpPr>
              <p:nvPr/>
            </p:nvCxnSpPr>
            <p:spPr>
              <a:xfrm>
                <a:off x="5122819" y="3605542"/>
                <a:ext cx="485234" cy="374750"/>
              </a:xfrm>
              <a:prstGeom prst="bentConnector3">
                <a:avLst>
                  <a:gd name="adj1" fmla="val 2889"/>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3" name="Freeform 13">
              <a:extLst>
                <a:ext uri="{FF2B5EF4-FFF2-40B4-BE49-F238E27FC236}">
                  <a16:creationId xmlns:a16="http://schemas.microsoft.com/office/drawing/2014/main" id="{645AE3C0-CFA2-4EB2-87C2-592743585349}"/>
                </a:ext>
              </a:extLst>
            </p:cNvPr>
            <p:cNvSpPr>
              <a:spLocks noChangeAspect="1"/>
            </p:cNvSpPr>
            <p:nvPr/>
          </p:nvSpPr>
          <p:spPr>
            <a:xfrm flipH="1">
              <a:off x="4572054" y="3197243"/>
              <a:ext cx="936188" cy="504402"/>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sp>
        <p:nvSpPr>
          <p:cNvPr id="46" name="Freeform 38">
            <a:extLst>
              <a:ext uri="{FF2B5EF4-FFF2-40B4-BE49-F238E27FC236}">
                <a16:creationId xmlns:a16="http://schemas.microsoft.com/office/drawing/2014/main" id="{EF8CD064-05F2-4945-B8DC-A9F56B3C92CD}"/>
              </a:ext>
            </a:extLst>
          </p:cNvPr>
          <p:cNvSpPr>
            <a:spLocks noChangeAspect="1"/>
          </p:cNvSpPr>
          <p:nvPr/>
        </p:nvSpPr>
        <p:spPr>
          <a:xfrm>
            <a:off x="1412003" y="2661773"/>
            <a:ext cx="521208" cy="405555"/>
          </a:xfrm>
          <a:custGeom>
            <a:avLst/>
            <a:gdLst>
              <a:gd name="connsiteX0" fmla="*/ 296870 w 3865288"/>
              <a:gd name="connsiteY0" fmla="*/ 263283 h 3007610"/>
              <a:gd name="connsiteX1" fmla="*/ 1229426 w 3865288"/>
              <a:gd name="connsiteY1" fmla="*/ 364513 h 3007610"/>
              <a:gd name="connsiteX2" fmla="*/ 1461439 w 3865288"/>
              <a:gd name="connsiteY2" fmla="*/ 682388 h 3007610"/>
              <a:gd name="connsiteX3" fmla="*/ 2937058 w 3865288"/>
              <a:gd name="connsiteY3" fmla="*/ 854705 h 3007610"/>
              <a:gd name="connsiteX4" fmla="*/ 3289645 w 3865288"/>
              <a:gd name="connsiteY4" fmla="*/ 1194179 h 3007610"/>
              <a:gd name="connsiteX5" fmla="*/ 3597846 w 3865288"/>
              <a:gd name="connsiteY5" fmla="*/ 3007610 h 3007610"/>
              <a:gd name="connsiteX6" fmla="*/ 346298 w 3865288"/>
              <a:gd name="connsiteY6" fmla="*/ 2636865 h 3007610"/>
              <a:gd name="connsiteX7" fmla="*/ 0 w 3865288"/>
              <a:gd name="connsiteY7" fmla="*/ 502119 h 3007610"/>
              <a:gd name="connsiteX8" fmla="*/ 282628 w 3865288"/>
              <a:gd name="connsiteY8" fmla="*/ 498143 h 3007610"/>
              <a:gd name="connsiteX9" fmla="*/ 296870 w 3865288"/>
              <a:gd name="connsiteY9" fmla="*/ 263283 h 3007610"/>
              <a:gd name="connsiteX10" fmla="*/ 682924 w 3865288"/>
              <a:gd name="connsiteY10" fmla="*/ 0 h 3007610"/>
              <a:gd name="connsiteX11" fmla="*/ 1570028 w 3865288"/>
              <a:gd name="connsiteY11" fmla="*/ 109182 h 3007610"/>
              <a:gd name="connsiteX12" fmla="*/ 1829336 w 3865288"/>
              <a:gd name="connsiteY12" fmla="*/ 436728 h 3007610"/>
              <a:gd name="connsiteX13" fmla="*/ 3664960 w 3865288"/>
              <a:gd name="connsiteY13" fmla="*/ 668740 h 3007610"/>
              <a:gd name="connsiteX14" fmla="*/ 3856028 w 3865288"/>
              <a:gd name="connsiteY14" fmla="*/ 1009934 h 3007610"/>
              <a:gd name="connsiteX15" fmla="*/ 3612623 w 3865288"/>
              <a:gd name="connsiteY15" fmla="*/ 3007017 h 3007610"/>
              <a:gd name="connsiteX16" fmla="*/ 3487539 w 3865288"/>
              <a:gd name="connsiteY16" fmla="*/ 1084997 h 3007610"/>
              <a:gd name="connsiteX17" fmla="*/ 3255527 w 3865288"/>
              <a:gd name="connsiteY17" fmla="*/ 812041 h 3007610"/>
              <a:gd name="connsiteX18" fmla="*/ 1651915 w 3865288"/>
              <a:gd name="connsiteY18" fmla="*/ 614149 h 3007610"/>
              <a:gd name="connsiteX19" fmla="*/ 1372136 w 3865288"/>
              <a:gd name="connsiteY19" fmla="*/ 279779 h 3007610"/>
              <a:gd name="connsiteX20" fmla="*/ 688910 w 3865288"/>
              <a:gd name="connsiteY20" fmla="*/ 177421 h 3007610"/>
              <a:gd name="connsiteX21" fmla="*/ 682924 w 3865288"/>
              <a:gd name="connsiteY21" fmla="*/ 0 h 3007610"/>
              <a:gd name="connsiteX0" fmla="*/ 296870 w 3865288"/>
              <a:gd name="connsiteY0" fmla="*/ 263283 h 3007610"/>
              <a:gd name="connsiteX1" fmla="*/ 1229426 w 3865288"/>
              <a:gd name="connsiteY1" fmla="*/ 364513 h 3007610"/>
              <a:gd name="connsiteX2" fmla="*/ 1461439 w 3865288"/>
              <a:gd name="connsiteY2" fmla="*/ 682388 h 3007610"/>
              <a:gd name="connsiteX3" fmla="*/ 2937058 w 3865288"/>
              <a:gd name="connsiteY3" fmla="*/ 854705 h 3007610"/>
              <a:gd name="connsiteX4" fmla="*/ 3289645 w 3865288"/>
              <a:gd name="connsiteY4" fmla="*/ 1194179 h 3007610"/>
              <a:gd name="connsiteX5" fmla="*/ 3597846 w 3865288"/>
              <a:gd name="connsiteY5" fmla="*/ 3007610 h 3007610"/>
              <a:gd name="connsiteX6" fmla="*/ 346298 w 3865288"/>
              <a:gd name="connsiteY6" fmla="*/ 2636865 h 3007610"/>
              <a:gd name="connsiteX7" fmla="*/ 0 w 3865288"/>
              <a:gd name="connsiteY7" fmla="*/ 502119 h 3007610"/>
              <a:gd name="connsiteX8" fmla="*/ 282628 w 3865288"/>
              <a:gd name="connsiteY8" fmla="*/ 498143 h 3007610"/>
              <a:gd name="connsiteX9" fmla="*/ 296870 w 3865288"/>
              <a:gd name="connsiteY9" fmla="*/ 263283 h 3007610"/>
              <a:gd name="connsiteX10" fmla="*/ 682924 w 3865288"/>
              <a:gd name="connsiteY10" fmla="*/ 0 h 3007610"/>
              <a:gd name="connsiteX11" fmla="*/ 1570028 w 3865288"/>
              <a:gd name="connsiteY11" fmla="*/ 109182 h 3007610"/>
              <a:gd name="connsiteX12" fmla="*/ 1829336 w 3865288"/>
              <a:gd name="connsiteY12" fmla="*/ 436728 h 3007610"/>
              <a:gd name="connsiteX13" fmla="*/ 3664960 w 3865288"/>
              <a:gd name="connsiteY13" fmla="*/ 668740 h 3007610"/>
              <a:gd name="connsiteX14" fmla="*/ 3856028 w 3865288"/>
              <a:gd name="connsiteY14" fmla="*/ 1009934 h 3007610"/>
              <a:gd name="connsiteX15" fmla="*/ 3612623 w 3865288"/>
              <a:gd name="connsiteY15" fmla="*/ 3007017 h 3007610"/>
              <a:gd name="connsiteX16" fmla="*/ 3487539 w 3865288"/>
              <a:gd name="connsiteY16" fmla="*/ 1084997 h 3007610"/>
              <a:gd name="connsiteX17" fmla="*/ 3255527 w 3865288"/>
              <a:gd name="connsiteY17" fmla="*/ 812041 h 3007610"/>
              <a:gd name="connsiteX18" fmla="*/ 1651915 w 3865288"/>
              <a:gd name="connsiteY18" fmla="*/ 614149 h 3007610"/>
              <a:gd name="connsiteX19" fmla="*/ 1372136 w 3865288"/>
              <a:gd name="connsiteY19" fmla="*/ 279779 h 3007610"/>
              <a:gd name="connsiteX20" fmla="*/ 662094 w 3865288"/>
              <a:gd name="connsiteY20" fmla="*/ 164013 h 3007610"/>
              <a:gd name="connsiteX21" fmla="*/ 682924 w 3865288"/>
              <a:gd name="connsiteY21" fmla="*/ 0 h 300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65288" h="3007610">
                <a:moveTo>
                  <a:pt x="296870" y="263283"/>
                </a:moveTo>
                <a:lnTo>
                  <a:pt x="1229426" y="364513"/>
                </a:lnTo>
                <a:lnTo>
                  <a:pt x="1461439" y="682388"/>
                </a:lnTo>
                <a:lnTo>
                  <a:pt x="2937058" y="854705"/>
                </a:lnTo>
                <a:cubicBezTo>
                  <a:pt x="3245418" y="884374"/>
                  <a:pt x="3271508" y="1057167"/>
                  <a:pt x="3289645" y="1194179"/>
                </a:cubicBezTo>
                <a:lnTo>
                  <a:pt x="3597846" y="3007610"/>
                </a:lnTo>
                <a:lnTo>
                  <a:pt x="346298" y="2636865"/>
                </a:lnTo>
                <a:lnTo>
                  <a:pt x="0" y="502119"/>
                </a:lnTo>
                <a:lnTo>
                  <a:pt x="282628" y="498143"/>
                </a:lnTo>
                <a:lnTo>
                  <a:pt x="296870" y="263283"/>
                </a:lnTo>
                <a:close/>
                <a:moveTo>
                  <a:pt x="682924" y="0"/>
                </a:moveTo>
                <a:lnTo>
                  <a:pt x="1570028" y="109182"/>
                </a:lnTo>
                <a:lnTo>
                  <a:pt x="1829336" y="436728"/>
                </a:lnTo>
                <a:lnTo>
                  <a:pt x="3664960" y="668740"/>
                </a:lnTo>
                <a:cubicBezTo>
                  <a:pt x="3883700" y="698983"/>
                  <a:pt x="3875827" y="816690"/>
                  <a:pt x="3856028" y="1009934"/>
                </a:cubicBezTo>
                <a:lnTo>
                  <a:pt x="3612623" y="3007017"/>
                </a:lnTo>
                <a:lnTo>
                  <a:pt x="3487539" y="1084997"/>
                </a:lnTo>
                <a:cubicBezTo>
                  <a:pt x="3489715" y="954256"/>
                  <a:pt x="3444181" y="835439"/>
                  <a:pt x="3255527" y="812041"/>
                </a:cubicBezTo>
                <a:lnTo>
                  <a:pt x="1651915" y="614149"/>
                </a:lnTo>
                <a:lnTo>
                  <a:pt x="1372136" y="279779"/>
                </a:lnTo>
                <a:lnTo>
                  <a:pt x="662094" y="164013"/>
                </a:lnTo>
                <a:cubicBezTo>
                  <a:pt x="675742" y="104873"/>
                  <a:pt x="669276" y="59140"/>
                  <a:pt x="6829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Frame 1">
            <a:extLst>
              <a:ext uri="{FF2B5EF4-FFF2-40B4-BE49-F238E27FC236}">
                <a16:creationId xmlns:a16="http://schemas.microsoft.com/office/drawing/2014/main" id="{409C3248-AD02-42DD-A6C2-4FDE7ABC84F2}"/>
              </a:ext>
            </a:extLst>
          </p:cNvPr>
          <p:cNvSpPr>
            <a:spLocks noChangeAspect="1"/>
          </p:cNvSpPr>
          <p:nvPr/>
        </p:nvSpPr>
        <p:spPr>
          <a:xfrm>
            <a:off x="1409745" y="4641332"/>
            <a:ext cx="521208" cy="521208"/>
          </a:xfrm>
          <a:custGeom>
            <a:avLst/>
            <a:gdLst/>
            <a:ahLst/>
            <a:cxnLst/>
            <a:rect l="l" t="t" r="r" b="b"/>
            <a:pathLst>
              <a:path w="3960000" h="396000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4169082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Tools and Technology Used</a:t>
            </a:r>
            <a:endParaRPr lang="en-US" sz="4400" dirty="0"/>
          </a:p>
        </p:txBody>
      </p:sp>
      <p:sp>
        <p:nvSpPr>
          <p:cNvPr id="3" name="Rectangle 2">
            <a:extLst>
              <a:ext uri="{FF2B5EF4-FFF2-40B4-BE49-F238E27FC236}">
                <a16:creationId xmlns:a16="http://schemas.microsoft.com/office/drawing/2014/main" id="{5C949259-2FF7-464C-BCE9-843D32A18A91}"/>
              </a:ext>
            </a:extLst>
          </p:cNvPr>
          <p:cNvSpPr/>
          <p:nvPr/>
        </p:nvSpPr>
        <p:spPr>
          <a:xfrm>
            <a:off x="0" y="1841480"/>
            <a:ext cx="4396383" cy="695785"/>
          </a:xfrm>
          <a:prstGeom prst="rect">
            <a:avLst/>
          </a:prstGeom>
          <a:solidFill>
            <a:schemeClr val="accent5"/>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Rectangle 3">
            <a:extLst>
              <a:ext uri="{FF2B5EF4-FFF2-40B4-BE49-F238E27FC236}">
                <a16:creationId xmlns:a16="http://schemas.microsoft.com/office/drawing/2014/main" id="{A3480968-B9E5-4AD8-A343-8BE76FC477FD}"/>
              </a:ext>
            </a:extLst>
          </p:cNvPr>
          <p:cNvSpPr/>
          <p:nvPr/>
        </p:nvSpPr>
        <p:spPr>
          <a:xfrm>
            <a:off x="0" y="2733061"/>
            <a:ext cx="4396383" cy="6957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ectangle 4">
            <a:extLst>
              <a:ext uri="{FF2B5EF4-FFF2-40B4-BE49-F238E27FC236}">
                <a16:creationId xmlns:a16="http://schemas.microsoft.com/office/drawing/2014/main" id="{9FFE3901-6B20-4377-BFC0-D68682AA30B6}"/>
              </a:ext>
            </a:extLst>
          </p:cNvPr>
          <p:cNvSpPr/>
          <p:nvPr/>
        </p:nvSpPr>
        <p:spPr>
          <a:xfrm>
            <a:off x="0" y="3624642"/>
            <a:ext cx="4396383" cy="6957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ectangle 5">
            <a:extLst>
              <a:ext uri="{FF2B5EF4-FFF2-40B4-BE49-F238E27FC236}">
                <a16:creationId xmlns:a16="http://schemas.microsoft.com/office/drawing/2014/main" id="{E1BB4F6B-83C5-48C7-9ECE-54A4FD178B92}"/>
              </a:ext>
            </a:extLst>
          </p:cNvPr>
          <p:cNvSpPr/>
          <p:nvPr/>
        </p:nvSpPr>
        <p:spPr>
          <a:xfrm>
            <a:off x="0" y="4516223"/>
            <a:ext cx="4396383" cy="6957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a:extLst>
              <a:ext uri="{FF2B5EF4-FFF2-40B4-BE49-F238E27FC236}">
                <a16:creationId xmlns:a16="http://schemas.microsoft.com/office/drawing/2014/main" id="{F151A386-37AB-4CA1-8C16-0D6519A5B2C0}"/>
              </a:ext>
            </a:extLst>
          </p:cNvPr>
          <p:cNvSpPr/>
          <p:nvPr/>
        </p:nvSpPr>
        <p:spPr>
          <a:xfrm>
            <a:off x="4034951" y="1861771"/>
            <a:ext cx="655200" cy="65520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Oval 8">
            <a:extLst>
              <a:ext uri="{FF2B5EF4-FFF2-40B4-BE49-F238E27FC236}">
                <a16:creationId xmlns:a16="http://schemas.microsoft.com/office/drawing/2014/main" id="{1205AE30-5F0D-497C-9778-79C91DB1C5DF}"/>
              </a:ext>
            </a:extLst>
          </p:cNvPr>
          <p:cNvSpPr/>
          <p:nvPr/>
        </p:nvSpPr>
        <p:spPr>
          <a:xfrm>
            <a:off x="4034951" y="2753352"/>
            <a:ext cx="655200" cy="6552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a:extLst>
              <a:ext uri="{FF2B5EF4-FFF2-40B4-BE49-F238E27FC236}">
                <a16:creationId xmlns:a16="http://schemas.microsoft.com/office/drawing/2014/main" id="{523E304F-48C9-4461-89E0-906CE0F4FDDB}"/>
              </a:ext>
            </a:extLst>
          </p:cNvPr>
          <p:cNvSpPr/>
          <p:nvPr/>
        </p:nvSpPr>
        <p:spPr>
          <a:xfrm>
            <a:off x="4034951" y="3644933"/>
            <a:ext cx="655200" cy="65520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10">
            <a:extLst>
              <a:ext uri="{FF2B5EF4-FFF2-40B4-BE49-F238E27FC236}">
                <a16:creationId xmlns:a16="http://schemas.microsoft.com/office/drawing/2014/main" id="{977D21E4-9D53-4BC1-BB9C-AF777060F140}"/>
              </a:ext>
            </a:extLst>
          </p:cNvPr>
          <p:cNvSpPr/>
          <p:nvPr/>
        </p:nvSpPr>
        <p:spPr>
          <a:xfrm>
            <a:off x="4034951" y="4536514"/>
            <a:ext cx="655200" cy="6552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TextBox 12">
            <a:extLst>
              <a:ext uri="{FF2B5EF4-FFF2-40B4-BE49-F238E27FC236}">
                <a16:creationId xmlns:a16="http://schemas.microsoft.com/office/drawing/2014/main" id="{D3507843-D3D6-48B1-8370-DDAF49A60F55}"/>
              </a:ext>
            </a:extLst>
          </p:cNvPr>
          <p:cNvSpPr txBox="1"/>
          <p:nvPr/>
        </p:nvSpPr>
        <p:spPr>
          <a:xfrm>
            <a:off x="1028699" y="1958371"/>
            <a:ext cx="2880000" cy="276999"/>
          </a:xfrm>
          <a:prstGeom prst="rect">
            <a:avLst/>
          </a:prstGeom>
          <a:noFill/>
        </p:spPr>
        <p:txBody>
          <a:bodyPr wrap="square" rtlCol="0">
            <a:spAutoFit/>
          </a:bodyPr>
          <a:lstStyle/>
          <a:p>
            <a:pPr algn="r"/>
            <a:r>
              <a:rPr lang="en-US" altLang="ko-KR" sz="1200" dirty="0">
                <a:solidFill>
                  <a:schemeClr val="bg1"/>
                </a:solidFill>
                <a:cs typeface="Arial" pitchFamily="34" charset="0"/>
              </a:rPr>
              <a:t>Online Meetings and Communication</a:t>
            </a:r>
            <a:endParaRPr lang="ko-KR" altLang="en-US" sz="1200" dirty="0">
              <a:solidFill>
                <a:schemeClr val="bg1"/>
              </a:solidFill>
              <a:cs typeface="Arial" pitchFamily="34" charset="0"/>
            </a:endParaRPr>
          </a:p>
        </p:txBody>
      </p:sp>
      <p:sp>
        <p:nvSpPr>
          <p:cNvPr id="14" name="TextBox 13">
            <a:extLst>
              <a:ext uri="{FF2B5EF4-FFF2-40B4-BE49-F238E27FC236}">
                <a16:creationId xmlns:a16="http://schemas.microsoft.com/office/drawing/2014/main" id="{F1E6EB97-D194-4BC1-832E-8397F5458DB1}"/>
              </a:ext>
            </a:extLst>
          </p:cNvPr>
          <p:cNvSpPr txBox="1"/>
          <p:nvPr/>
        </p:nvSpPr>
        <p:spPr>
          <a:xfrm>
            <a:off x="1028699" y="2841202"/>
            <a:ext cx="2880000" cy="276999"/>
          </a:xfrm>
          <a:prstGeom prst="rect">
            <a:avLst/>
          </a:prstGeom>
          <a:noFill/>
        </p:spPr>
        <p:txBody>
          <a:bodyPr wrap="square" rtlCol="0">
            <a:spAutoFit/>
          </a:bodyPr>
          <a:lstStyle/>
          <a:p>
            <a:pPr algn="r"/>
            <a:r>
              <a:rPr lang="en-US" altLang="ko-KR" sz="1200" dirty="0">
                <a:solidFill>
                  <a:schemeClr val="bg1"/>
                </a:solidFill>
                <a:cs typeface="Arial" pitchFamily="34" charset="0"/>
              </a:rPr>
              <a:t>Bug Resolve Tools</a:t>
            </a:r>
            <a:endParaRPr lang="ko-KR" altLang="en-US" sz="1200" dirty="0">
              <a:solidFill>
                <a:schemeClr val="bg1"/>
              </a:solidFill>
              <a:cs typeface="Arial" pitchFamily="34" charset="0"/>
            </a:endParaRPr>
          </a:p>
        </p:txBody>
      </p:sp>
      <p:sp>
        <p:nvSpPr>
          <p:cNvPr id="15" name="TextBox 14">
            <a:extLst>
              <a:ext uri="{FF2B5EF4-FFF2-40B4-BE49-F238E27FC236}">
                <a16:creationId xmlns:a16="http://schemas.microsoft.com/office/drawing/2014/main" id="{10C65968-055F-46A7-8015-9BF6E26CFB37}"/>
              </a:ext>
            </a:extLst>
          </p:cNvPr>
          <p:cNvSpPr txBox="1"/>
          <p:nvPr/>
        </p:nvSpPr>
        <p:spPr>
          <a:xfrm>
            <a:off x="1028699" y="3724033"/>
            <a:ext cx="2880000" cy="276999"/>
          </a:xfrm>
          <a:prstGeom prst="rect">
            <a:avLst/>
          </a:prstGeom>
          <a:noFill/>
        </p:spPr>
        <p:txBody>
          <a:bodyPr wrap="square" rtlCol="0">
            <a:spAutoFit/>
          </a:bodyPr>
          <a:lstStyle/>
          <a:p>
            <a:pPr algn="r"/>
            <a:r>
              <a:rPr lang="en-US" altLang="ko-KR" sz="1200" dirty="0">
                <a:solidFill>
                  <a:schemeClr val="bg1"/>
                </a:solidFill>
                <a:cs typeface="Arial" pitchFamily="34" charset="0"/>
              </a:rPr>
              <a:t>Code Sharing and Version Control</a:t>
            </a:r>
            <a:endParaRPr lang="ko-KR" altLang="en-US"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FF4A2C98-0C04-40A2-B51D-151E527FB0EB}"/>
              </a:ext>
            </a:extLst>
          </p:cNvPr>
          <p:cNvSpPr txBox="1"/>
          <p:nvPr/>
        </p:nvSpPr>
        <p:spPr>
          <a:xfrm>
            <a:off x="1028699" y="4606864"/>
            <a:ext cx="2880000" cy="276999"/>
          </a:xfrm>
          <a:prstGeom prst="rect">
            <a:avLst/>
          </a:prstGeom>
          <a:noFill/>
        </p:spPr>
        <p:txBody>
          <a:bodyPr wrap="square" rtlCol="0">
            <a:spAutoFit/>
          </a:bodyPr>
          <a:lstStyle/>
          <a:p>
            <a:pPr algn="r"/>
            <a:r>
              <a:rPr lang="en-US" altLang="ko-KR" sz="1200" dirty="0">
                <a:solidFill>
                  <a:schemeClr val="bg1"/>
                </a:solidFill>
                <a:cs typeface="Arial" pitchFamily="34" charset="0"/>
              </a:rPr>
              <a:t>Testing Tools</a:t>
            </a:r>
            <a:endParaRPr lang="ko-KR" altLang="en-US"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AC67FCFC-F431-4168-B6BD-AE599333284C}"/>
              </a:ext>
            </a:extLst>
          </p:cNvPr>
          <p:cNvSpPr txBox="1"/>
          <p:nvPr/>
        </p:nvSpPr>
        <p:spPr>
          <a:xfrm>
            <a:off x="1028699" y="5524863"/>
            <a:ext cx="2880000" cy="461665"/>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nvGrpSpPr>
          <p:cNvPr id="18" name="Group 17">
            <a:extLst>
              <a:ext uri="{FF2B5EF4-FFF2-40B4-BE49-F238E27FC236}">
                <a16:creationId xmlns:a16="http://schemas.microsoft.com/office/drawing/2014/main" id="{0B305E0D-AE61-4DEA-A5FB-A437F4A945B9}"/>
              </a:ext>
            </a:extLst>
          </p:cNvPr>
          <p:cNvGrpSpPr/>
          <p:nvPr/>
        </p:nvGrpSpPr>
        <p:grpSpPr>
          <a:xfrm>
            <a:off x="7216281" y="1902978"/>
            <a:ext cx="3544483" cy="664784"/>
            <a:chOff x="6210996" y="1433695"/>
            <a:chExt cx="1712589" cy="472943"/>
          </a:xfrm>
        </p:grpSpPr>
        <p:sp>
          <p:nvSpPr>
            <p:cNvPr id="19" name="TextBox 18">
              <a:extLst>
                <a:ext uri="{FF2B5EF4-FFF2-40B4-BE49-F238E27FC236}">
                  <a16:creationId xmlns:a16="http://schemas.microsoft.com/office/drawing/2014/main" id="{AE947CFE-1959-4784-98B0-75FFB70B921A}"/>
                </a:ext>
              </a:extLst>
            </p:cNvPr>
            <p:cNvSpPr txBox="1"/>
            <p:nvPr/>
          </p:nvSpPr>
          <p:spPr>
            <a:xfrm>
              <a:off x="6210999" y="1433695"/>
              <a:ext cx="1712586" cy="197064"/>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Tools Used:</a:t>
              </a:r>
              <a:endParaRPr lang="ko-KR" altLang="en-US" sz="12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983AD385-08DD-464E-82E4-7ABF2552A224}"/>
                </a:ext>
              </a:extLst>
            </p:cNvPr>
            <p:cNvSpPr txBox="1"/>
            <p:nvPr/>
          </p:nvSpPr>
          <p:spPr>
            <a:xfrm>
              <a:off x="6210996" y="1578199"/>
              <a:ext cx="1712587" cy="32843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Zoom and </a:t>
              </a:r>
              <a:r>
                <a:rPr lang="en-US" altLang="ko-KR" sz="1200" dirty="0" smtClean="0">
                  <a:solidFill>
                    <a:schemeClr val="tx1">
                      <a:lumMod val="75000"/>
                      <a:lumOff val="25000"/>
                    </a:schemeClr>
                  </a:solidFill>
                  <a:cs typeface="Arial" pitchFamily="34" charset="0"/>
                </a:rPr>
                <a:t>MS </a:t>
              </a:r>
              <a:r>
                <a:rPr lang="en-US" altLang="ko-KR" sz="1200" dirty="0" smtClean="0">
                  <a:solidFill>
                    <a:schemeClr val="tx1">
                      <a:lumMod val="75000"/>
                      <a:lumOff val="25000"/>
                    </a:schemeClr>
                  </a:solidFill>
                  <a:cs typeface="Arial" pitchFamily="34" charset="0"/>
                </a:rPr>
                <a:t>Teams for </a:t>
              </a:r>
              <a:r>
                <a:rPr lang="en-US" altLang="ko-KR" sz="1200" dirty="0">
                  <a:solidFill>
                    <a:schemeClr val="tx1">
                      <a:lumMod val="75000"/>
                      <a:lumOff val="25000"/>
                    </a:schemeClr>
                  </a:solidFill>
                  <a:cs typeface="Arial" pitchFamily="34" charset="0"/>
                </a:rPr>
                <a:t>Conference Meeting and </a:t>
              </a:r>
              <a:r>
                <a:rPr lang="en-US" altLang="ko-KR" sz="1200" dirty="0" smtClean="0">
                  <a:solidFill>
                    <a:schemeClr val="tx1">
                      <a:lumMod val="75000"/>
                      <a:lumOff val="25000"/>
                    </a:schemeClr>
                  </a:solidFill>
                  <a:cs typeface="Arial" pitchFamily="34" charset="0"/>
                </a:rPr>
                <a:t>TeamViewer for file sharing</a:t>
              </a:r>
              <a:endParaRPr lang="ko-KR" altLang="en-US" sz="1200"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A10E1BED-6CD3-489D-9B0D-4C21A56B66A4}"/>
              </a:ext>
            </a:extLst>
          </p:cNvPr>
          <p:cNvGrpSpPr/>
          <p:nvPr/>
        </p:nvGrpSpPr>
        <p:grpSpPr>
          <a:xfrm>
            <a:off x="7216278" y="2872646"/>
            <a:ext cx="3292695" cy="480119"/>
            <a:chOff x="6210996" y="1433695"/>
            <a:chExt cx="1712589" cy="341568"/>
          </a:xfrm>
        </p:grpSpPr>
        <p:sp>
          <p:nvSpPr>
            <p:cNvPr id="22" name="TextBox 21">
              <a:extLst>
                <a:ext uri="{FF2B5EF4-FFF2-40B4-BE49-F238E27FC236}">
                  <a16:creationId xmlns:a16="http://schemas.microsoft.com/office/drawing/2014/main" id="{3C8BFAFF-F624-4465-8960-7FBE87700A5D}"/>
                </a:ext>
              </a:extLst>
            </p:cNvPr>
            <p:cNvSpPr txBox="1"/>
            <p:nvPr/>
          </p:nvSpPr>
          <p:spPr>
            <a:xfrm>
              <a:off x="6210999" y="1433695"/>
              <a:ext cx="1712586" cy="197064"/>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Tool Used:</a:t>
              </a:r>
              <a:endParaRPr lang="ko-KR" altLang="en-US" sz="12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5CA5C58-4327-41DB-AD41-8DAF44513B18}"/>
                </a:ext>
              </a:extLst>
            </p:cNvPr>
            <p:cNvSpPr txBox="1"/>
            <p:nvPr/>
          </p:nvSpPr>
          <p:spPr>
            <a:xfrm>
              <a:off x="6210996" y="1578199"/>
              <a:ext cx="1712587" cy="19706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Redmine</a:t>
              </a:r>
              <a:endParaRPr lang="ko-KR" altLang="en-US" sz="1200"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id="{7F84ABAE-7CE5-4BF8-9804-F4722151D79C}"/>
              </a:ext>
            </a:extLst>
          </p:cNvPr>
          <p:cNvGrpSpPr/>
          <p:nvPr/>
        </p:nvGrpSpPr>
        <p:grpSpPr>
          <a:xfrm>
            <a:off x="7216277" y="3680076"/>
            <a:ext cx="3947025" cy="480119"/>
            <a:chOff x="6210996" y="1433695"/>
            <a:chExt cx="2407276" cy="341568"/>
          </a:xfrm>
        </p:grpSpPr>
        <p:sp>
          <p:nvSpPr>
            <p:cNvPr id="25" name="TextBox 24">
              <a:extLst>
                <a:ext uri="{FF2B5EF4-FFF2-40B4-BE49-F238E27FC236}">
                  <a16:creationId xmlns:a16="http://schemas.microsoft.com/office/drawing/2014/main" id="{C43CB6BA-7DF0-4415-B702-5CFCB4DC738E}"/>
                </a:ext>
              </a:extLst>
            </p:cNvPr>
            <p:cNvSpPr txBox="1"/>
            <p:nvPr/>
          </p:nvSpPr>
          <p:spPr>
            <a:xfrm>
              <a:off x="6210999" y="1433695"/>
              <a:ext cx="1712586" cy="197064"/>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Tool Used:</a:t>
              </a:r>
              <a:endParaRPr lang="ko-KR" altLang="en-US" sz="12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0E8F41B9-B6AD-407C-8453-3559DE103AF1}"/>
                </a:ext>
              </a:extLst>
            </p:cNvPr>
            <p:cNvSpPr txBox="1"/>
            <p:nvPr/>
          </p:nvSpPr>
          <p:spPr>
            <a:xfrm>
              <a:off x="6210996" y="1578199"/>
              <a:ext cx="2407276" cy="197064"/>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GitHub and SVN </a:t>
              </a:r>
              <a:r>
                <a:rPr lang="en-US" altLang="ko-KR" sz="1200" dirty="0">
                  <a:solidFill>
                    <a:schemeClr val="tx1">
                      <a:lumMod val="75000"/>
                      <a:lumOff val="25000"/>
                    </a:schemeClr>
                  </a:solidFill>
                  <a:cs typeface="Arial" pitchFamily="34" charset="0"/>
                </a:rPr>
                <a:t>for version control</a:t>
              </a:r>
              <a:endParaRPr lang="ko-KR" altLang="en-US" sz="1200" dirty="0">
                <a:solidFill>
                  <a:schemeClr val="tx1">
                    <a:lumMod val="75000"/>
                    <a:lumOff val="25000"/>
                  </a:schemeClr>
                </a:solidFill>
                <a:cs typeface="Arial" pitchFamily="34" charset="0"/>
              </a:endParaRPr>
            </a:p>
          </p:txBody>
        </p:sp>
      </p:grpSp>
      <p:grpSp>
        <p:nvGrpSpPr>
          <p:cNvPr id="27" name="Group 26">
            <a:extLst>
              <a:ext uri="{FF2B5EF4-FFF2-40B4-BE49-F238E27FC236}">
                <a16:creationId xmlns:a16="http://schemas.microsoft.com/office/drawing/2014/main" id="{F212B1FF-800B-41B4-A3EE-DED753ECBCB6}"/>
              </a:ext>
            </a:extLst>
          </p:cNvPr>
          <p:cNvGrpSpPr/>
          <p:nvPr/>
        </p:nvGrpSpPr>
        <p:grpSpPr>
          <a:xfrm>
            <a:off x="7216266" y="4551392"/>
            <a:ext cx="4525150" cy="480119"/>
            <a:chOff x="6210996" y="1433695"/>
            <a:chExt cx="1712589" cy="341568"/>
          </a:xfrm>
        </p:grpSpPr>
        <p:sp>
          <p:nvSpPr>
            <p:cNvPr id="28" name="TextBox 27">
              <a:extLst>
                <a:ext uri="{FF2B5EF4-FFF2-40B4-BE49-F238E27FC236}">
                  <a16:creationId xmlns:a16="http://schemas.microsoft.com/office/drawing/2014/main" id="{BC188686-6C6F-40BC-BE4B-9A12ED4B0462}"/>
                </a:ext>
              </a:extLst>
            </p:cNvPr>
            <p:cNvSpPr txBox="1"/>
            <p:nvPr/>
          </p:nvSpPr>
          <p:spPr>
            <a:xfrm>
              <a:off x="6210999" y="1433695"/>
              <a:ext cx="1712586" cy="197064"/>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Tools Used:</a:t>
              </a:r>
              <a:endParaRPr lang="ko-KR" altLang="en-US" sz="1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9222F26A-2A52-47D9-8A02-CB791046CF94}"/>
                </a:ext>
              </a:extLst>
            </p:cNvPr>
            <p:cNvSpPr txBox="1"/>
            <p:nvPr/>
          </p:nvSpPr>
          <p:spPr>
            <a:xfrm>
              <a:off x="6210996" y="1578199"/>
              <a:ext cx="1712587" cy="197064"/>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pic>
        <p:nvPicPr>
          <p:cNvPr id="40" name="Picture 39">
            <a:extLst>
              <a:ext uri="{FF2B5EF4-FFF2-40B4-BE49-F238E27FC236}">
                <a16:creationId xmlns:a16="http://schemas.microsoft.com/office/drawing/2014/main" id="{ED8E4B40-B207-4B67-9050-8793F9CC1BD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47516" y="1990542"/>
            <a:ext cx="451147" cy="451147"/>
          </a:xfrm>
          <a:prstGeom prst="rect">
            <a:avLst/>
          </a:prstGeom>
        </p:spPr>
      </p:pic>
      <p:pic>
        <p:nvPicPr>
          <p:cNvPr id="42" name="Picture 41">
            <a:extLst>
              <a:ext uri="{FF2B5EF4-FFF2-40B4-BE49-F238E27FC236}">
                <a16:creationId xmlns:a16="http://schemas.microsoft.com/office/drawing/2014/main" id="{93C79AFC-DEC8-40E5-9333-095DCB22B21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4157561" y="2882913"/>
            <a:ext cx="385706" cy="385706"/>
          </a:xfrm>
          <a:prstGeom prst="rect">
            <a:avLst/>
          </a:prstGeom>
        </p:spPr>
      </p:pic>
      <p:pic>
        <p:nvPicPr>
          <p:cNvPr id="44" name="Picture 43">
            <a:extLst>
              <a:ext uri="{FF2B5EF4-FFF2-40B4-BE49-F238E27FC236}">
                <a16:creationId xmlns:a16="http://schemas.microsoft.com/office/drawing/2014/main" id="{88293420-77FE-4DC8-8EF6-9F32942E807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139189" y="3759883"/>
            <a:ext cx="430233" cy="430233"/>
          </a:xfrm>
          <a:prstGeom prst="rect">
            <a:avLst/>
          </a:prstGeom>
        </p:spPr>
      </p:pic>
      <p:pic>
        <p:nvPicPr>
          <p:cNvPr id="46" name="Picture 45">
            <a:extLst>
              <a:ext uri="{FF2B5EF4-FFF2-40B4-BE49-F238E27FC236}">
                <a16:creationId xmlns:a16="http://schemas.microsoft.com/office/drawing/2014/main" id="{B54FED8E-D443-42C7-BC2D-B2E41A8BDC3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174740" y="4635254"/>
            <a:ext cx="433276" cy="433276"/>
          </a:xfrm>
          <a:prstGeom prst="rect">
            <a:avLst/>
          </a:prstGeom>
        </p:spPr>
      </p:pic>
      <p:sp>
        <p:nvSpPr>
          <p:cNvPr id="77" name="Rectangle 76">
            <a:extLst>
              <a:ext uri="{FF2B5EF4-FFF2-40B4-BE49-F238E27FC236}">
                <a16:creationId xmlns:a16="http://schemas.microsoft.com/office/drawing/2014/main" id="{5B5CA38A-1B11-405F-AF73-0618C1F28783}"/>
              </a:ext>
            </a:extLst>
          </p:cNvPr>
          <p:cNvSpPr/>
          <p:nvPr/>
        </p:nvSpPr>
        <p:spPr>
          <a:xfrm>
            <a:off x="0" y="5573073"/>
            <a:ext cx="4396383" cy="6957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Oval 77">
            <a:extLst>
              <a:ext uri="{FF2B5EF4-FFF2-40B4-BE49-F238E27FC236}">
                <a16:creationId xmlns:a16="http://schemas.microsoft.com/office/drawing/2014/main" id="{88B049D0-5144-43DF-A2F2-FAB2CDCF6232}"/>
              </a:ext>
            </a:extLst>
          </p:cNvPr>
          <p:cNvSpPr/>
          <p:nvPr/>
        </p:nvSpPr>
        <p:spPr>
          <a:xfrm>
            <a:off x="4034951" y="5593364"/>
            <a:ext cx="655200" cy="65520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TextBox 78">
            <a:extLst>
              <a:ext uri="{FF2B5EF4-FFF2-40B4-BE49-F238E27FC236}">
                <a16:creationId xmlns:a16="http://schemas.microsoft.com/office/drawing/2014/main" id="{35448DCA-AD7E-47E0-89C4-54F995165587}"/>
              </a:ext>
            </a:extLst>
          </p:cNvPr>
          <p:cNvSpPr txBox="1"/>
          <p:nvPr/>
        </p:nvSpPr>
        <p:spPr>
          <a:xfrm>
            <a:off x="1028699" y="5689964"/>
            <a:ext cx="2880000" cy="276999"/>
          </a:xfrm>
          <a:prstGeom prst="rect">
            <a:avLst/>
          </a:prstGeom>
          <a:noFill/>
        </p:spPr>
        <p:txBody>
          <a:bodyPr wrap="square" rtlCol="0">
            <a:spAutoFit/>
          </a:bodyPr>
          <a:lstStyle/>
          <a:p>
            <a:pPr algn="r"/>
            <a:r>
              <a:rPr lang="en-US" altLang="ko-KR" sz="1200" dirty="0">
                <a:solidFill>
                  <a:schemeClr val="bg1"/>
                </a:solidFill>
                <a:cs typeface="Arial" pitchFamily="34" charset="0"/>
              </a:rPr>
              <a:t>Technology Used to Build the Project</a:t>
            </a:r>
            <a:endParaRPr lang="ko-KR" altLang="en-US" sz="1200" dirty="0">
              <a:solidFill>
                <a:schemeClr val="bg1"/>
              </a:solidFill>
              <a:cs typeface="Arial" pitchFamily="34" charset="0"/>
            </a:endParaRPr>
          </a:p>
        </p:txBody>
      </p:sp>
      <p:pic>
        <p:nvPicPr>
          <p:cNvPr id="82" name="Picture 81">
            <a:extLst>
              <a:ext uri="{FF2B5EF4-FFF2-40B4-BE49-F238E27FC236}">
                <a16:creationId xmlns:a16="http://schemas.microsoft.com/office/drawing/2014/main" id="{36BB9638-4963-4723-9BBB-07BDC809037C}"/>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139189" y="5673331"/>
            <a:ext cx="462425" cy="462425"/>
          </a:xfrm>
          <a:prstGeom prst="rect">
            <a:avLst/>
          </a:prstGeom>
        </p:spPr>
      </p:pic>
      <p:grpSp>
        <p:nvGrpSpPr>
          <p:cNvPr id="83" name="Group 82">
            <a:extLst>
              <a:ext uri="{FF2B5EF4-FFF2-40B4-BE49-F238E27FC236}">
                <a16:creationId xmlns:a16="http://schemas.microsoft.com/office/drawing/2014/main" id="{A84E866B-38B7-491C-A572-62AA44D0F17D}"/>
              </a:ext>
            </a:extLst>
          </p:cNvPr>
          <p:cNvGrpSpPr/>
          <p:nvPr/>
        </p:nvGrpSpPr>
        <p:grpSpPr>
          <a:xfrm>
            <a:off x="7216261" y="5469194"/>
            <a:ext cx="4525150" cy="664781"/>
            <a:chOff x="6210996" y="1433695"/>
            <a:chExt cx="1712589" cy="472941"/>
          </a:xfrm>
        </p:grpSpPr>
        <p:sp>
          <p:nvSpPr>
            <p:cNvPr id="84" name="TextBox 83">
              <a:extLst>
                <a:ext uri="{FF2B5EF4-FFF2-40B4-BE49-F238E27FC236}">
                  <a16:creationId xmlns:a16="http://schemas.microsoft.com/office/drawing/2014/main" id="{5F553E40-182A-44ED-A363-17106DF0BBDD}"/>
                </a:ext>
              </a:extLst>
            </p:cNvPr>
            <p:cNvSpPr txBox="1"/>
            <p:nvPr/>
          </p:nvSpPr>
          <p:spPr>
            <a:xfrm>
              <a:off x="6210999" y="1433695"/>
              <a:ext cx="1712586" cy="197064"/>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Tools Used:</a:t>
              </a:r>
              <a:endParaRPr lang="ko-KR" altLang="en-US" sz="1200" b="1" dirty="0">
                <a:solidFill>
                  <a:schemeClr val="tx1">
                    <a:lumMod val="75000"/>
                    <a:lumOff val="25000"/>
                  </a:schemeClr>
                </a:solidFill>
                <a:cs typeface="Arial" pitchFamily="34" charset="0"/>
              </a:endParaRPr>
            </a:p>
          </p:txBody>
        </p:sp>
        <p:sp>
          <p:nvSpPr>
            <p:cNvPr id="85" name="TextBox 84">
              <a:extLst>
                <a:ext uri="{FF2B5EF4-FFF2-40B4-BE49-F238E27FC236}">
                  <a16:creationId xmlns:a16="http://schemas.microsoft.com/office/drawing/2014/main" id="{180CDADD-E134-4752-BA45-B6B9165D0BB4}"/>
                </a:ext>
              </a:extLst>
            </p:cNvPr>
            <p:cNvSpPr txBox="1"/>
            <p:nvPr/>
          </p:nvSpPr>
          <p:spPr>
            <a:xfrm>
              <a:off x="6210996" y="1578197"/>
              <a:ext cx="1712587" cy="32843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Linux(Ubuntu), JDK 1.8.0 Apache Hadoop, Apache Flume, HDFS, Twitter API, Eclipse IDE, </a:t>
              </a:r>
              <a:r>
                <a:rPr lang="en-US" altLang="ko-KR" sz="1200" dirty="0" err="1" smtClean="0">
                  <a:solidFill>
                    <a:schemeClr val="tx1">
                      <a:lumMod val="75000"/>
                      <a:lumOff val="25000"/>
                    </a:schemeClr>
                  </a:solidFill>
                  <a:cs typeface="Arial" pitchFamily="34" charset="0"/>
                </a:rPr>
                <a:t>Jupyter</a:t>
              </a:r>
              <a:r>
                <a:rPr lang="en-US" altLang="ko-KR" sz="1200" dirty="0" smtClean="0">
                  <a:solidFill>
                    <a:schemeClr val="tx1">
                      <a:lumMod val="75000"/>
                      <a:lumOff val="25000"/>
                    </a:schemeClr>
                  </a:solidFill>
                  <a:cs typeface="Arial" pitchFamily="34" charset="0"/>
                </a:rPr>
                <a:t> Notebook</a:t>
              </a:r>
              <a:endParaRPr lang="ko-KR" altLang="en-US" sz="1200" dirty="0">
                <a:solidFill>
                  <a:schemeClr val="tx1">
                    <a:lumMod val="75000"/>
                    <a:lumOff val="25000"/>
                  </a:schemeClr>
                </a:solidFill>
                <a:cs typeface="Arial" pitchFamily="34" charset="0"/>
              </a:endParaRPr>
            </a:p>
          </p:txBody>
        </p:sp>
      </p:grpSp>
      <p:pic>
        <p:nvPicPr>
          <p:cNvPr id="95" name="Picture 94">
            <a:extLst>
              <a:ext uri="{FF2B5EF4-FFF2-40B4-BE49-F238E27FC236}">
                <a16:creationId xmlns:a16="http://schemas.microsoft.com/office/drawing/2014/main" id="{91B845D1-F47E-473F-9EB5-CC5A7DDE48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388553" y="6277916"/>
            <a:ext cx="474927" cy="474927"/>
          </a:xfrm>
          <a:prstGeom prst="rect">
            <a:avLst/>
          </a:prstGeom>
        </p:spPr>
      </p:pic>
      <p:pic>
        <p:nvPicPr>
          <p:cNvPr id="97" name="Graphic 96">
            <a:extLst>
              <a:ext uri="{FF2B5EF4-FFF2-40B4-BE49-F238E27FC236}">
                <a16:creationId xmlns:a16="http://schemas.microsoft.com/office/drawing/2014/main" id="{C29C4A21-C206-4157-BFE9-968EC01729BF}"/>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4217470" y="6481638"/>
            <a:ext cx="1182840" cy="268744"/>
          </a:xfrm>
          <a:prstGeom prst="rect">
            <a:avLst/>
          </a:prstGeom>
        </p:spPr>
      </p:pic>
      <p:pic>
        <p:nvPicPr>
          <p:cNvPr id="99" name="Picture 98">
            <a:extLst>
              <a:ext uri="{FF2B5EF4-FFF2-40B4-BE49-F238E27FC236}">
                <a16:creationId xmlns:a16="http://schemas.microsoft.com/office/drawing/2014/main" id="{B98ADD9F-28CC-4574-A04F-FC4ECFC26BBE}"/>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5179268" y="6107980"/>
            <a:ext cx="1331433" cy="887623"/>
          </a:xfrm>
          <a:prstGeom prst="rect">
            <a:avLst/>
          </a:prstGeom>
        </p:spPr>
      </p:pic>
      <p:pic>
        <p:nvPicPr>
          <p:cNvPr id="1030" name="Picture 6" descr="https://tse3.mm.bing.net/th?id=OIP.4Y_6TExkTWQA5vWIarNIYwHaHa&amp;pid=Api&amp;P=0&amp;w=300&amp;h=3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676" y="57964"/>
            <a:ext cx="1522200" cy="130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779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39509"/>
            <a:ext cx="11573197" cy="724247"/>
          </a:xfrm>
          <a:prstGeom prst="rect">
            <a:avLst/>
          </a:prstGeom>
        </p:spPr>
        <p:txBody>
          <a:bodyPr/>
          <a:lstStyle/>
          <a:p>
            <a:r>
              <a:rPr lang="en-US" sz="4800" dirty="0"/>
              <a:t>Draft step by step process: </a:t>
            </a:r>
          </a:p>
        </p:txBody>
      </p:sp>
      <p:grpSp>
        <p:nvGrpSpPr>
          <p:cNvPr id="50" name="Group 49">
            <a:extLst>
              <a:ext uri="{FF2B5EF4-FFF2-40B4-BE49-F238E27FC236}">
                <a16:creationId xmlns:a16="http://schemas.microsoft.com/office/drawing/2014/main" id="{C6D500F6-22BD-4EA6-B66E-A916B754B334}"/>
              </a:ext>
            </a:extLst>
          </p:cNvPr>
          <p:cNvGrpSpPr/>
          <p:nvPr/>
        </p:nvGrpSpPr>
        <p:grpSpPr>
          <a:xfrm>
            <a:off x="3772808" y="1981201"/>
            <a:ext cx="4673128" cy="3429348"/>
            <a:chOff x="4256258" y="2335977"/>
            <a:chExt cx="3706228" cy="2719795"/>
          </a:xfrm>
        </p:grpSpPr>
        <p:cxnSp>
          <p:nvCxnSpPr>
            <p:cNvPr id="47" name="Straight Connector 46">
              <a:extLst>
                <a:ext uri="{FF2B5EF4-FFF2-40B4-BE49-F238E27FC236}">
                  <a16:creationId xmlns:a16="http://schemas.microsoft.com/office/drawing/2014/main" id="{A024A99E-32CE-4931-98DA-6ABDBD803EE9}"/>
                </a:ext>
              </a:extLst>
            </p:cNvPr>
            <p:cNvCxnSpPr>
              <a:cxnSpLocks/>
            </p:cNvCxnSpPr>
            <p:nvPr/>
          </p:nvCxnSpPr>
          <p:spPr>
            <a:xfrm>
              <a:off x="5038725" y="3577600"/>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BDBE187-F351-4B59-82A1-F9A769CA98EE}"/>
                </a:ext>
              </a:extLst>
            </p:cNvPr>
            <p:cNvCxnSpPr>
              <a:cxnSpLocks/>
            </p:cNvCxnSpPr>
            <p:nvPr/>
          </p:nvCxnSpPr>
          <p:spPr>
            <a:xfrm flipH="1">
              <a:off x="5014752" y="3599568"/>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A05EF78-6480-4964-B21A-8C8C2DB44DD8}"/>
                </a:ext>
              </a:extLst>
            </p:cNvPr>
            <p:cNvGrpSpPr/>
            <p:nvPr/>
          </p:nvGrpSpPr>
          <p:grpSpPr>
            <a:xfrm>
              <a:off x="5537539" y="2335977"/>
              <a:ext cx="1157120" cy="2061311"/>
              <a:chOff x="5537539" y="2335977"/>
              <a:chExt cx="1157120" cy="2061311"/>
            </a:xfrm>
            <a:solidFill>
              <a:schemeClr val="accent1"/>
            </a:solidFill>
          </p:grpSpPr>
          <p:sp>
            <p:nvSpPr>
              <p:cNvPr id="4" name="Freeform: Shape 3">
                <a:extLst>
                  <a:ext uri="{FF2B5EF4-FFF2-40B4-BE49-F238E27FC236}">
                    <a16:creationId xmlns:a16="http://schemas.microsoft.com/office/drawing/2014/main" id="{62E993DB-B449-450E-BAF9-7309AB40D974}"/>
                  </a:ext>
                </a:extLst>
              </p:cNvPr>
              <p:cNvSpPr/>
              <p:nvPr/>
            </p:nvSpPr>
            <p:spPr>
              <a:xfrm>
                <a:off x="5537852" y="2496480"/>
                <a:ext cx="1156465" cy="606268"/>
              </a:xfrm>
              <a:custGeom>
                <a:avLst/>
                <a:gdLst>
                  <a:gd name="connsiteX0" fmla="*/ 701 w 1156465"/>
                  <a:gd name="connsiteY0" fmla="*/ 0 h 606268"/>
                  <a:gd name="connsiteX1" fmla="*/ 143682 w 1156465"/>
                  <a:gd name="connsiteY1" fmla="*/ 60977 h 606268"/>
                  <a:gd name="connsiteX2" fmla="*/ 393899 w 1156465"/>
                  <a:gd name="connsiteY2" fmla="*/ 96723 h 606268"/>
                  <a:gd name="connsiteX3" fmla="*/ 619935 w 1156465"/>
                  <a:gd name="connsiteY3" fmla="*/ 103381 h 606268"/>
                  <a:gd name="connsiteX4" fmla="*/ 1035562 w 1156465"/>
                  <a:gd name="connsiteY4" fmla="*/ 55721 h 606268"/>
                  <a:gd name="connsiteX5" fmla="*/ 1157867 w 1156465"/>
                  <a:gd name="connsiteY5" fmla="*/ 350 h 606268"/>
                  <a:gd name="connsiteX6" fmla="*/ 1157867 w 1156465"/>
                  <a:gd name="connsiteY6" fmla="*/ 15069 h 606268"/>
                  <a:gd name="connsiteX7" fmla="*/ 1158217 w 1156465"/>
                  <a:gd name="connsiteY7" fmla="*/ 477305 h 606268"/>
                  <a:gd name="connsiteX8" fmla="*/ 1136490 w 1156465"/>
                  <a:gd name="connsiteY8" fmla="*/ 519007 h 606268"/>
                  <a:gd name="connsiteX9" fmla="*/ 1049229 w 1156465"/>
                  <a:gd name="connsiteY9" fmla="*/ 557206 h 606268"/>
                  <a:gd name="connsiteX10" fmla="*/ 819338 w 1156465"/>
                  <a:gd name="connsiteY10" fmla="*/ 598558 h 606268"/>
                  <a:gd name="connsiteX11" fmla="*/ 524264 w 1156465"/>
                  <a:gd name="connsiteY11" fmla="*/ 609072 h 606268"/>
                  <a:gd name="connsiteX12" fmla="*/ 129314 w 1156465"/>
                  <a:gd name="connsiteY12" fmla="*/ 562112 h 606268"/>
                  <a:gd name="connsiteX13" fmla="*/ 31890 w 1156465"/>
                  <a:gd name="connsiteY13" fmla="*/ 524264 h 606268"/>
                  <a:gd name="connsiteX14" fmla="*/ 0 w 1156465"/>
                  <a:gd name="connsiteY14" fmla="*/ 469945 h 606268"/>
                  <a:gd name="connsiteX15" fmla="*/ 701 w 1156465"/>
                  <a:gd name="connsiteY15" fmla="*/ 15420 h 606268"/>
                  <a:gd name="connsiteX16" fmla="*/ 701 w 1156465"/>
                  <a:gd name="connsiteY16"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701" y="0"/>
                    </a:moveTo>
                    <a:cubicBezTo>
                      <a:pt x="43805" y="34344"/>
                      <a:pt x="93568" y="48712"/>
                      <a:pt x="143682" y="60977"/>
                    </a:cubicBezTo>
                    <a:cubicBezTo>
                      <a:pt x="226036" y="80953"/>
                      <a:pt x="309442" y="92517"/>
                      <a:pt x="393899" y="96723"/>
                    </a:cubicBezTo>
                    <a:cubicBezTo>
                      <a:pt x="469244" y="100577"/>
                      <a:pt x="544590" y="104432"/>
                      <a:pt x="619935" y="103381"/>
                    </a:cubicBezTo>
                    <a:cubicBezTo>
                      <a:pt x="759762" y="101278"/>
                      <a:pt x="899239" y="91466"/>
                      <a:pt x="1035562" y="55721"/>
                    </a:cubicBezTo>
                    <a:cubicBezTo>
                      <a:pt x="1078667" y="44506"/>
                      <a:pt x="1120369" y="30138"/>
                      <a:pt x="1157867" y="350"/>
                    </a:cubicBezTo>
                    <a:cubicBezTo>
                      <a:pt x="1157867" y="6308"/>
                      <a:pt x="1157867" y="10864"/>
                      <a:pt x="1157867" y="15069"/>
                    </a:cubicBezTo>
                    <a:cubicBezTo>
                      <a:pt x="1157867" y="169264"/>
                      <a:pt x="1157516" y="323109"/>
                      <a:pt x="1158217" y="477305"/>
                    </a:cubicBezTo>
                    <a:cubicBezTo>
                      <a:pt x="1158217" y="496579"/>
                      <a:pt x="1150858" y="508845"/>
                      <a:pt x="1136490" y="519007"/>
                    </a:cubicBezTo>
                    <a:cubicBezTo>
                      <a:pt x="1109856" y="537581"/>
                      <a:pt x="1079718" y="548094"/>
                      <a:pt x="1049229" y="557206"/>
                    </a:cubicBezTo>
                    <a:cubicBezTo>
                      <a:pt x="974234" y="579284"/>
                      <a:pt x="897137" y="590148"/>
                      <a:pt x="819338" y="598558"/>
                    </a:cubicBezTo>
                    <a:cubicBezTo>
                      <a:pt x="721214" y="609072"/>
                      <a:pt x="622739" y="610824"/>
                      <a:pt x="524264" y="609072"/>
                    </a:cubicBezTo>
                    <a:cubicBezTo>
                      <a:pt x="391095" y="606618"/>
                      <a:pt x="258628" y="596806"/>
                      <a:pt x="129314" y="562112"/>
                    </a:cubicBezTo>
                    <a:cubicBezTo>
                      <a:pt x="96022" y="553001"/>
                      <a:pt x="63781" y="538632"/>
                      <a:pt x="31890" y="524264"/>
                    </a:cubicBezTo>
                    <a:cubicBezTo>
                      <a:pt x="9462" y="514452"/>
                      <a:pt x="0" y="496579"/>
                      <a:pt x="0" y="469945"/>
                    </a:cubicBezTo>
                    <a:cubicBezTo>
                      <a:pt x="1051" y="318554"/>
                      <a:pt x="701" y="166811"/>
                      <a:pt x="701" y="15420"/>
                    </a:cubicBezTo>
                    <a:cubicBezTo>
                      <a:pt x="701" y="11214"/>
                      <a:pt x="701" y="6658"/>
                      <a:pt x="701" y="0"/>
                    </a:cubicBezTo>
                    <a:close/>
                  </a:path>
                </a:pathLst>
              </a:custGeom>
              <a:grpFill/>
              <a:ln w="350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2986685-5836-407A-8250-08CF3F7FE404}"/>
                  </a:ext>
                </a:extLst>
              </p:cNvPr>
              <p:cNvSpPr/>
              <p:nvPr/>
            </p:nvSpPr>
            <p:spPr>
              <a:xfrm>
                <a:off x="5538194" y="3144451"/>
                <a:ext cx="1156465" cy="606268"/>
              </a:xfrm>
              <a:custGeom>
                <a:avLst/>
                <a:gdLst>
                  <a:gd name="connsiteX0" fmla="*/ 1157875 w 1156465"/>
                  <a:gd name="connsiteY0" fmla="*/ 3154 h 606268"/>
                  <a:gd name="connsiteX1" fmla="*/ 1157875 w 1156465"/>
                  <a:gd name="connsiteY1" fmla="*/ 12616 h 606268"/>
                  <a:gd name="connsiteX2" fmla="*/ 1158226 w 1156465"/>
                  <a:gd name="connsiteY2" fmla="*/ 478706 h 606268"/>
                  <a:gd name="connsiteX3" fmla="*/ 1141404 w 1156465"/>
                  <a:gd name="connsiteY3" fmla="*/ 513751 h 606268"/>
                  <a:gd name="connsiteX4" fmla="*/ 1043981 w 1156465"/>
                  <a:gd name="connsiteY4" fmla="*/ 557556 h 606268"/>
                  <a:gd name="connsiteX5" fmla="*/ 802525 w 1156465"/>
                  <a:gd name="connsiteY5" fmla="*/ 598909 h 606268"/>
                  <a:gd name="connsiteX6" fmla="*/ 525324 w 1156465"/>
                  <a:gd name="connsiteY6" fmla="*/ 608371 h 606268"/>
                  <a:gd name="connsiteX7" fmla="*/ 132827 w 1156465"/>
                  <a:gd name="connsiteY7" fmla="*/ 562112 h 606268"/>
                  <a:gd name="connsiteX8" fmla="*/ 34001 w 1156465"/>
                  <a:gd name="connsiteY8" fmla="*/ 524615 h 606268"/>
                  <a:gd name="connsiteX9" fmla="*/ 8 w 1156465"/>
                  <a:gd name="connsiteY9" fmla="*/ 467843 h 606268"/>
                  <a:gd name="connsiteX10" fmla="*/ 709 w 1156465"/>
                  <a:gd name="connsiteY10" fmla="*/ 14368 h 606268"/>
                  <a:gd name="connsiteX11" fmla="*/ 709 w 1156465"/>
                  <a:gd name="connsiteY11" fmla="*/ 0 h 606268"/>
                  <a:gd name="connsiteX12" fmla="*/ 225694 w 1156465"/>
                  <a:gd name="connsiteY12" fmla="*/ 76046 h 606268"/>
                  <a:gd name="connsiteX13" fmla="*/ 659193 w 1156465"/>
                  <a:gd name="connsiteY13" fmla="*/ 101278 h 606268"/>
                  <a:gd name="connsiteX14" fmla="*/ 1020151 w 1156465"/>
                  <a:gd name="connsiteY14" fmla="*/ 58174 h 606268"/>
                  <a:gd name="connsiteX15" fmla="*/ 1082530 w 1156465"/>
                  <a:gd name="connsiteY15" fmla="*/ 39250 h 606268"/>
                  <a:gd name="connsiteX16" fmla="*/ 1157875 w 1156465"/>
                  <a:gd name="connsiteY16" fmla="*/ 3154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1157875" y="3154"/>
                    </a:moveTo>
                    <a:cubicBezTo>
                      <a:pt x="1157875" y="4906"/>
                      <a:pt x="1157875" y="8761"/>
                      <a:pt x="1157875" y="12616"/>
                    </a:cubicBezTo>
                    <a:cubicBezTo>
                      <a:pt x="1157875" y="167863"/>
                      <a:pt x="1157875" y="323460"/>
                      <a:pt x="1158226" y="478706"/>
                    </a:cubicBezTo>
                    <a:cubicBezTo>
                      <a:pt x="1158226" y="493776"/>
                      <a:pt x="1152619" y="504990"/>
                      <a:pt x="1141404" y="513751"/>
                    </a:cubicBezTo>
                    <a:cubicBezTo>
                      <a:pt x="1112668" y="536530"/>
                      <a:pt x="1078675" y="547393"/>
                      <a:pt x="1043981" y="557556"/>
                    </a:cubicBezTo>
                    <a:cubicBezTo>
                      <a:pt x="965131" y="580335"/>
                      <a:pt x="884178" y="591199"/>
                      <a:pt x="802525" y="598909"/>
                    </a:cubicBezTo>
                    <a:cubicBezTo>
                      <a:pt x="710358" y="607670"/>
                      <a:pt x="617841" y="610473"/>
                      <a:pt x="525324" y="608371"/>
                    </a:cubicBezTo>
                    <a:cubicBezTo>
                      <a:pt x="393206" y="605217"/>
                      <a:pt x="261089" y="596105"/>
                      <a:pt x="132827" y="562112"/>
                    </a:cubicBezTo>
                    <a:cubicBezTo>
                      <a:pt x="98833" y="553351"/>
                      <a:pt x="66242" y="538632"/>
                      <a:pt x="34001" y="524615"/>
                    </a:cubicBezTo>
                    <a:cubicBezTo>
                      <a:pt x="10522" y="514101"/>
                      <a:pt x="-342" y="495878"/>
                      <a:pt x="8" y="467843"/>
                    </a:cubicBezTo>
                    <a:cubicBezTo>
                      <a:pt x="1410" y="316801"/>
                      <a:pt x="709" y="165760"/>
                      <a:pt x="709" y="14368"/>
                    </a:cubicBezTo>
                    <a:cubicBezTo>
                      <a:pt x="709" y="9812"/>
                      <a:pt x="709" y="5257"/>
                      <a:pt x="709" y="0"/>
                    </a:cubicBezTo>
                    <a:cubicBezTo>
                      <a:pt x="69046" y="48712"/>
                      <a:pt x="147545" y="62729"/>
                      <a:pt x="225694" y="76046"/>
                    </a:cubicBezTo>
                    <a:cubicBezTo>
                      <a:pt x="369026" y="100928"/>
                      <a:pt x="514110" y="105484"/>
                      <a:pt x="659193" y="101278"/>
                    </a:cubicBezTo>
                    <a:cubicBezTo>
                      <a:pt x="780797" y="97774"/>
                      <a:pt x="901700" y="87261"/>
                      <a:pt x="1020151" y="58174"/>
                    </a:cubicBezTo>
                    <a:cubicBezTo>
                      <a:pt x="1041177" y="52917"/>
                      <a:pt x="1062554" y="47660"/>
                      <a:pt x="1082530" y="39250"/>
                    </a:cubicBezTo>
                    <a:cubicBezTo>
                      <a:pt x="1107762" y="29087"/>
                      <a:pt x="1132293" y="15770"/>
                      <a:pt x="1157875" y="3154"/>
                    </a:cubicBezTo>
                    <a:close/>
                  </a:path>
                </a:pathLst>
              </a:custGeom>
              <a:grpFill/>
              <a:ln w="350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44C5F37-B353-4A1E-8E92-E9E46AC0E923}"/>
                  </a:ext>
                </a:extLst>
              </p:cNvPr>
              <p:cNvSpPr/>
              <p:nvPr/>
            </p:nvSpPr>
            <p:spPr>
              <a:xfrm>
                <a:off x="5538187" y="3791020"/>
                <a:ext cx="1156465" cy="606268"/>
              </a:xfrm>
              <a:custGeom>
                <a:avLst/>
                <a:gdLst>
                  <a:gd name="connsiteX0" fmla="*/ 365 w 1156465"/>
                  <a:gd name="connsiteY0" fmla="*/ 0 h 606268"/>
                  <a:gd name="connsiteX1" fmla="*/ 188554 w 1156465"/>
                  <a:gd name="connsiteY1" fmla="*/ 69738 h 606268"/>
                  <a:gd name="connsiteX2" fmla="*/ 443677 w 1156465"/>
                  <a:gd name="connsiteY2" fmla="*/ 98825 h 606268"/>
                  <a:gd name="connsiteX3" fmla="*/ 609787 w 1156465"/>
                  <a:gd name="connsiteY3" fmla="*/ 102680 h 606268"/>
                  <a:gd name="connsiteX4" fmla="*/ 1014199 w 1156465"/>
                  <a:gd name="connsiteY4" fmla="*/ 59575 h 606268"/>
                  <a:gd name="connsiteX5" fmla="*/ 1118982 w 1156465"/>
                  <a:gd name="connsiteY5" fmla="*/ 23480 h 606268"/>
                  <a:gd name="connsiteX6" fmla="*/ 1155779 w 1156465"/>
                  <a:gd name="connsiteY6" fmla="*/ 1402 h 606268"/>
                  <a:gd name="connsiteX7" fmla="*/ 1156480 w 1156465"/>
                  <a:gd name="connsiteY7" fmla="*/ 14719 h 606268"/>
                  <a:gd name="connsiteX8" fmla="*/ 1156830 w 1156465"/>
                  <a:gd name="connsiteY8" fmla="*/ 479407 h 606268"/>
                  <a:gd name="connsiteX9" fmla="*/ 1140359 w 1156465"/>
                  <a:gd name="connsiteY9" fmla="*/ 513400 h 606268"/>
                  <a:gd name="connsiteX10" fmla="*/ 1071322 w 1156465"/>
                  <a:gd name="connsiteY10" fmla="*/ 548445 h 606268"/>
                  <a:gd name="connsiteX11" fmla="*/ 864210 w 1156465"/>
                  <a:gd name="connsiteY11" fmla="*/ 592601 h 606268"/>
                  <a:gd name="connsiteX12" fmla="*/ 523227 w 1156465"/>
                  <a:gd name="connsiteY12" fmla="*/ 608371 h 606268"/>
                  <a:gd name="connsiteX13" fmla="*/ 147902 w 1156465"/>
                  <a:gd name="connsiteY13" fmla="*/ 566668 h 606268"/>
                  <a:gd name="connsiteX14" fmla="*/ 43119 w 1156465"/>
                  <a:gd name="connsiteY14" fmla="*/ 530923 h 606268"/>
                  <a:gd name="connsiteX15" fmla="*/ 18238 w 1156465"/>
                  <a:gd name="connsiteY15" fmla="*/ 515503 h 606268"/>
                  <a:gd name="connsiteX16" fmla="*/ 15 w 1156465"/>
                  <a:gd name="connsiteY16" fmla="*/ 478356 h 606268"/>
                  <a:gd name="connsiteX17" fmla="*/ 365 w 1156465"/>
                  <a:gd name="connsiteY17" fmla="*/ 16120 h 606268"/>
                  <a:gd name="connsiteX18" fmla="*/ 365 w 1156465"/>
                  <a:gd name="connsiteY18"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6465" h="606268">
                    <a:moveTo>
                      <a:pt x="365" y="0"/>
                    </a:moveTo>
                    <a:cubicBezTo>
                      <a:pt x="57838" y="42404"/>
                      <a:pt x="123020" y="56421"/>
                      <a:pt x="188554" y="69738"/>
                    </a:cubicBezTo>
                    <a:cubicBezTo>
                      <a:pt x="272660" y="86560"/>
                      <a:pt x="357818" y="95671"/>
                      <a:pt x="443677" y="98825"/>
                    </a:cubicBezTo>
                    <a:cubicBezTo>
                      <a:pt x="499047" y="100928"/>
                      <a:pt x="554417" y="103381"/>
                      <a:pt x="609787" y="102680"/>
                    </a:cubicBezTo>
                    <a:cubicBezTo>
                      <a:pt x="745759" y="100227"/>
                      <a:pt x="881381" y="92167"/>
                      <a:pt x="1014199" y="59575"/>
                    </a:cubicBezTo>
                    <a:cubicBezTo>
                      <a:pt x="1049945" y="50814"/>
                      <a:pt x="1084639" y="36797"/>
                      <a:pt x="1118982" y="23480"/>
                    </a:cubicBezTo>
                    <a:cubicBezTo>
                      <a:pt x="1131949" y="18573"/>
                      <a:pt x="1142813" y="9462"/>
                      <a:pt x="1155779" y="1402"/>
                    </a:cubicBezTo>
                    <a:cubicBezTo>
                      <a:pt x="1156129" y="5957"/>
                      <a:pt x="1156480" y="10163"/>
                      <a:pt x="1156480" y="14719"/>
                    </a:cubicBezTo>
                    <a:cubicBezTo>
                      <a:pt x="1156480" y="169615"/>
                      <a:pt x="1156480" y="324511"/>
                      <a:pt x="1156830" y="479407"/>
                    </a:cubicBezTo>
                    <a:cubicBezTo>
                      <a:pt x="1156830" y="494126"/>
                      <a:pt x="1152625" y="506392"/>
                      <a:pt x="1140359" y="513400"/>
                    </a:cubicBezTo>
                    <a:cubicBezTo>
                      <a:pt x="1117931" y="526367"/>
                      <a:pt x="1095503" y="539684"/>
                      <a:pt x="1071322" y="548445"/>
                    </a:cubicBezTo>
                    <a:cubicBezTo>
                      <a:pt x="1004387" y="572625"/>
                      <a:pt x="934649" y="583489"/>
                      <a:pt x="864210" y="592601"/>
                    </a:cubicBezTo>
                    <a:cubicBezTo>
                      <a:pt x="751016" y="606969"/>
                      <a:pt x="637472" y="610473"/>
                      <a:pt x="523227" y="608371"/>
                    </a:cubicBezTo>
                    <a:cubicBezTo>
                      <a:pt x="396717" y="606268"/>
                      <a:pt x="271258" y="596806"/>
                      <a:pt x="147902" y="566668"/>
                    </a:cubicBezTo>
                    <a:cubicBezTo>
                      <a:pt x="112157" y="557907"/>
                      <a:pt x="77813" y="543539"/>
                      <a:pt x="43119" y="530923"/>
                    </a:cubicBezTo>
                    <a:cubicBezTo>
                      <a:pt x="34008" y="527769"/>
                      <a:pt x="25948" y="521461"/>
                      <a:pt x="18238" y="515503"/>
                    </a:cubicBezTo>
                    <a:cubicBezTo>
                      <a:pt x="5622" y="506392"/>
                      <a:pt x="-336" y="494827"/>
                      <a:pt x="15" y="478356"/>
                    </a:cubicBezTo>
                    <a:cubicBezTo>
                      <a:pt x="365" y="324161"/>
                      <a:pt x="365" y="170316"/>
                      <a:pt x="365" y="16120"/>
                    </a:cubicBezTo>
                    <a:cubicBezTo>
                      <a:pt x="365" y="11565"/>
                      <a:pt x="365" y="7009"/>
                      <a:pt x="365" y="0"/>
                    </a:cubicBezTo>
                    <a:close/>
                  </a:path>
                </a:pathLst>
              </a:custGeom>
              <a:grpFill/>
              <a:ln w="350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0D15E5D-B979-4274-89E1-4DD08D943770}"/>
                  </a:ext>
                </a:extLst>
              </p:cNvPr>
              <p:cNvSpPr/>
              <p:nvPr/>
            </p:nvSpPr>
            <p:spPr>
              <a:xfrm>
                <a:off x="5537539" y="2335977"/>
                <a:ext cx="1156465" cy="245311"/>
              </a:xfrm>
              <a:custGeom>
                <a:avLst/>
                <a:gdLst>
                  <a:gd name="connsiteX0" fmla="*/ 576442 w 1156465"/>
                  <a:gd name="connsiteY0" fmla="*/ 3504 h 245310"/>
                  <a:gd name="connsiteX1" fmla="*/ 913920 w 1156465"/>
                  <a:gd name="connsiteY1" fmla="*/ 26984 h 245310"/>
                  <a:gd name="connsiteX2" fmla="*/ 1101758 w 1156465"/>
                  <a:gd name="connsiteY2" fmla="*/ 75696 h 245310"/>
                  <a:gd name="connsiteX3" fmla="*/ 1147666 w 1156465"/>
                  <a:gd name="connsiteY3" fmla="*/ 105133 h 245310"/>
                  <a:gd name="connsiteX4" fmla="*/ 1147666 w 1156465"/>
                  <a:gd name="connsiteY4" fmla="*/ 147186 h 245310"/>
                  <a:gd name="connsiteX5" fmla="*/ 1100706 w 1156465"/>
                  <a:gd name="connsiteY5" fmla="*/ 176974 h 245310"/>
                  <a:gd name="connsiteX6" fmla="*/ 926536 w 1156465"/>
                  <a:gd name="connsiteY6" fmla="*/ 223233 h 245310"/>
                  <a:gd name="connsiteX7" fmla="*/ 650386 w 1156465"/>
                  <a:gd name="connsiteY7" fmla="*/ 247413 h 245310"/>
                  <a:gd name="connsiteX8" fmla="*/ 230904 w 1156465"/>
                  <a:gd name="connsiteY8" fmla="*/ 223233 h 245310"/>
                  <a:gd name="connsiteX9" fmla="*/ 70401 w 1156465"/>
                  <a:gd name="connsiteY9" fmla="*/ 182231 h 245310"/>
                  <a:gd name="connsiteX10" fmla="*/ 19937 w 1156465"/>
                  <a:gd name="connsiteY10" fmla="*/ 155247 h 245310"/>
                  <a:gd name="connsiteX11" fmla="*/ 19236 w 1156465"/>
                  <a:gd name="connsiteY11" fmla="*/ 98124 h 245310"/>
                  <a:gd name="connsiteX12" fmla="*/ 98437 w 1156465"/>
                  <a:gd name="connsiteY12" fmla="*/ 60276 h 245310"/>
                  <a:gd name="connsiteX13" fmla="*/ 319917 w 1156465"/>
                  <a:gd name="connsiteY13" fmla="*/ 17172 h 245310"/>
                  <a:gd name="connsiteX14" fmla="*/ 576092 w 1156465"/>
                  <a:gd name="connsiteY14" fmla="*/ 0 h 245310"/>
                  <a:gd name="connsiteX15" fmla="*/ 576442 w 1156465"/>
                  <a:gd name="connsiteY15" fmla="*/ 3504 h 2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56465" h="245310">
                    <a:moveTo>
                      <a:pt x="576442" y="3504"/>
                    </a:moveTo>
                    <a:cubicBezTo>
                      <a:pt x="689636" y="3855"/>
                      <a:pt x="802128" y="9812"/>
                      <a:pt x="913920" y="26984"/>
                    </a:cubicBezTo>
                    <a:cubicBezTo>
                      <a:pt x="978401" y="36797"/>
                      <a:pt x="1042182" y="49062"/>
                      <a:pt x="1101758" y="75696"/>
                    </a:cubicBezTo>
                    <a:cubicBezTo>
                      <a:pt x="1118228" y="83055"/>
                      <a:pt x="1133648" y="93569"/>
                      <a:pt x="1147666" y="105133"/>
                    </a:cubicBezTo>
                    <a:cubicBezTo>
                      <a:pt x="1162735" y="117749"/>
                      <a:pt x="1162735" y="134570"/>
                      <a:pt x="1147666" y="147186"/>
                    </a:cubicBezTo>
                    <a:cubicBezTo>
                      <a:pt x="1133648" y="159102"/>
                      <a:pt x="1117528" y="169615"/>
                      <a:pt x="1100706" y="176974"/>
                    </a:cubicBezTo>
                    <a:cubicBezTo>
                      <a:pt x="1044986" y="201856"/>
                      <a:pt x="986111" y="213771"/>
                      <a:pt x="926536" y="223233"/>
                    </a:cubicBezTo>
                    <a:cubicBezTo>
                      <a:pt x="835070" y="237951"/>
                      <a:pt x="742903" y="244960"/>
                      <a:pt x="650386" y="247413"/>
                    </a:cubicBezTo>
                    <a:cubicBezTo>
                      <a:pt x="509858" y="251268"/>
                      <a:pt x="370031" y="244960"/>
                      <a:pt x="230904" y="223233"/>
                    </a:cubicBezTo>
                    <a:cubicBezTo>
                      <a:pt x="176585" y="214472"/>
                      <a:pt x="122267" y="203257"/>
                      <a:pt x="70401" y="182231"/>
                    </a:cubicBezTo>
                    <a:cubicBezTo>
                      <a:pt x="52879" y="175222"/>
                      <a:pt x="35357" y="166110"/>
                      <a:pt x="19937" y="155247"/>
                    </a:cubicBezTo>
                    <a:cubicBezTo>
                      <a:pt x="-5996" y="137024"/>
                      <a:pt x="-7047" y="114946"/>
                      <a:pt x="19236" y="98124"/>
                    </a:cubicBezTo>
                    <a:cubicBezTo>
                      <a:pt x="43767" y="82354"/>
                      <a:pt x="70751" y="69738"/>
                      <a:pt x="98437" y="60276"/>
                    </a:cubicBezTo>
                    <a:cubicBezTo>
                      <a:pt x="170278" y="35745"/>
                      <a:pt x="244922" y="24181"/>
                      <a:pt x="319917" y="17172"/>
                    </a:cubicBezTo>
                    <a:cubicBezTo>
                      <a:pt x="405075" y="9462"/>
                      <a:pt x="490934" y="5607"/>
                      <a:pt x="576092" y="0"/>
                    </a:cubicBezTo>
                    <a:cubicBezTo>
                      <a:pt x="576442" y="1051"/>
                      <a:pt x="576442" y="2103"/>
                      <a:pt x="576442" y="3504"/>
                    </a:cubicBezTo>
                    <a:close/>
                  </a:path>
                </a:pathLst>
              </a:custGeom>
              <a:grpFill/>
              <a:ln w="350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C6AACD2-E733-402A-BB14-7E389EBAC8D7}"/>
                  </a:ext>
                </a:extLst>
              </p:cNvPr>
              <p:cNvSpPr/>
              <p:nvPr/>
            </p:nvSpPr>
            <p:spPr>
              <a:xfrm>
                <a:off x="5537671" y="3699734"/>
                <a:ext cx="1156465" cy="175222"/>
              </a:xfrm>
              <a:custGeom>
                <a:avLst/>
                <a:gdLst>
                  <a:gd name="connsiteX0" fmla="*/ 574909 w 1156465"/>
                  <a:gd name="connsiteY0" fmla="*/ 177146 h 175221"/>
                  <a:gd name="connsiteX1" fmla="*/ 204490 w 1156465"/>
                  <a:gd name="connsiteY1" fmla="*/ 148409 h 175221"/>
                  <a:gd name="connsiteX2" fmla="*/ 57303 w 1156465"/>
                  <a:gd name="connsiteY2" fmla="*/ 106706 h 175221"/>
                  <a:gd name="connsiteX3" fmla="*/ 13147 w 1156465"/>
                  <a:gd name="connsiteY3" fmla="*/ 79372 h 175221"/>
                  <a:gd name="connsiteX4" fmla="*/ 12096 w 1156465"/>
                  <a:gd name="connsiteY4" fmla="*/ 33463 h 175221"/>
                  <a:gd name="connsiteX5" fmla="*/ 52747 w 1156465"/>
                  <a:gd name="connsiteY5" fmla="*/ 7180 h 175221"/>
                  <a:gd name="connsiteX6" fmla="*/ 63261 w 1156465"/>
                  <a:gd name="connsiteY6" fmla="*/ 7180 h 175221"/>
                  <a:gd name="connsiteX7" fmla="*/ 314529 w 1156465"/>
                  <a:gd name="connsiteY7" fmla="*/ 56593 h 175221"/>
                  <a:gd name="connsiteX8" fmla="*/ 601893 w 1156465"/>
                  <a:gd name="connsiteY8" fmla="*/ 68858 h 175221"/>
                  <a:gd name="connsiteX9" fmla="*/ 981424 w 1156465"/>
                  <a:gd name="connsiteY9" fmla="*/ 30309 h 175221"/>
                  <a:gd name="connsiteX10" fmla="*/ 1079548 w 1156465"/>
                  <a:gd name="connsiteY10" fmla="*/ 1924 h 175221"/>
                  <a:gd name="connsiteX11" fmla="*/ 1090412 w 1156465"/>
                  <a:gd name="connsiteY11" fmla="*/ 522 h 175221"/>
                  <a:gd name="connsiteX12" fmla="*/ 1146833 w 1156465"/>
                  <a:gd name="connsiteY12" fmla="*/ 34515 h 175221"/>
                  <a:gd name="connsiteX13" fmla="*/ 1147184 w 1156465"/>
                  <a:gd name="connsiteY13" fmla="*/ 76568 h 175221"/>
                  <a:gd name="connsiteX14" fmla="*/ 1100224 w 1156465"/>
                  <a:gd name="connsiteY14" fmla="*/ 106356 h 175221"/>
                  <a:gd name="connsiteX15" fmla="*/ 922900 w 1156465"/>
                  <a:gd name="connsiteY15" fmla="*/ 152965 h 175221"/>
                  <a:gd name="connsiteX16" fmla="*/ 644297 w 1156465"/>
                  <a:gd name="connsiteY16" fmla="*/ 176445 h 175221"/>
                  <a:gd name="connsiteX17" fmla="*/ 574909 w 1156465"/>
                  <a:gd name="connsiteY17" fmla="*/ 177146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6465" h="175221">
                    <a:moveTo>
                      <a:pt x="574909" y="177146"/>
                    </a:moveTo>
                    <a:cubicBezTo>
                      <a:pt x="450852" y="178197"/>
                      <a:pt x="327145" y="170837"/>
                      <a:pt x="204490" y="148409"/>
                    </a:cubicBezTo>
                    <a:cubicBezTo>
                      <a:pt x="154026" y="139297"/>
                      <a:pt x="104263" y="128083"/>
                      <a:pt x="57303" y="106706"/>
                    </a:cubicBezTo>
                    <a:cubicBezTo>
                      <a:pt x="41533" y="99697"/>
                      <a:pt x="26464" y="90235"/>
                      <a:pt x="13147" y="79372"/>
                    </a:cubicBezTo>
                    <a:cubicBezTo>
                      <a:pt x="-4025" y="65354"/>
                      <a:pt x="-4375" y="47832"/>
                      <a:pt x="12096" y="33463"/>
                    </a:cubicBezTo>
                    <a:cubicBezTo>
                      <a:pt x="24011" y="22950"/>
                      <a:pt x="38730" y="15591"/>
                      <a:pt x="52747" y="7180"/>
                    </a:cubicBezTo>
                    <a:cubicBezTo>
                      <a:pt x="55551" y="5428"/>
                      <a:pt x="60107" y="6129"/>
                      <a:pt x="63261" y="7180"/>
                    </a:cubicBezTo>
                    <a:cubicBezTo>
                      <a:pt x="144914" y="34515"/>
                      <a:pt x="229371" y="47481"/>
                      <a:pt x="314529" y="56593"/>
                    </a:cubicBezTo>
                    <a:cubicBezTo>
                      <a:pt x="410200" y="66756"/>
                      <a:pt x="505871" y="70610"/>
                      <a:pt x="601893" y="68858"/>
                    </a:cubicBezTo>
                    <a:cubicBezTo>
                      <a:pt x="729455" y="66405"/>
                      <a:pt x="856315" y="58345"/>
                      <a:pt x="981424" y="30309"/>
                    </a:cubicBezTo>
                    <a:cubicBezTo>
                      <a:pt x="1014716" y="22950"/>
                      <a:pt x="1046957" y="11385"/>
                      <a:pt x="1079548" y="1924"/>
                    </a:cubicBezTo>
                    <a:cubicBezTo>
                      <a:pt x="1083053" y="872"/>
                      <a:pt x="1087959" y="-880"/>
                      <a:pt x="1090412" y="522"/>
                    </a:cubicBezTo>
                    <a:cubicBezTo>
                      <a:pt x="1109686" y="11385"/>
                      <a:pt x="1129662" y="21198"/>
                      <a:pt x="1146833" y="34515"/>
                    </a:cubicBezTo>
                    <a:cubicBezTo>
                      <a:pt x="1162253" y="46430"/>
                      <a:pt x="1161903" y="63952"/>
                      <a:pt x="1147184" y="76568"/>
                    </a:cubicBezTo>
                    <a:cubicBezTo>
                      <a:pt x="1133166" y="88483"/>
                      <a:pt x="1117046" y="98996"/>
                      <a:pt x="1100224" y="106356"/>
                    </a:cubicBezTo>
                    <a:cubicBezTo>
                      <a:pt x="1043803" y="131588"/>
                      <a:pt x="983526" y="143152"/>
                      <a:pt x="922900" y="152965"/>
                    </a:cubicBezTo>
                    <a:cubicBezTo>
                      <a:pt x="830733" y="167683"/>
                      <a:pt x="737515" y="175393"/>
                      <a:pt x="644297" y="176445"/>
                    </a:cubicBezTo>
                    <a:cubicBezTo>
                      <a:pt x="621168" y="177146"/>
                      <a:pt x="598038" y="177146"/>
                      <a:pt x="574909" y="177146"/>
                    </a:cubicBezTo>
                    <a:close/>
                  </a:path>
                </a:pathLst>
              </a:custGeom>
              <a:grpFill/>
              <a:ln w="350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FFAEAA2-56D0-4ED6-AB6F-C9AA8ABBD3A4}"/>
                  </a:ext>
                </a:extLst>
              </p:cNvPr>
              <p:cNvSpPr/>
              <p:nvPr/>
            </p:nvSpPr>
            <p:spPr>
              <a:xfrm>
                <a:off x="5537669" y="3055216"/>
                <a:ext cx="1156465" cy="175222"/>
              </a:xfrm>
              <a:custGeom>
                <a:avLst/>
                <a:gdLst>
                  <a:gd name="connsiteX0" fmla="*/ 587526 w 1156465"/>
                  <a:gd name="connsiteY0" fmla="*/ 175794 h 175221"/>
                  <a:gd name="connsiteX1" fmla="*/ 226919 w 1156465"/>
                  <a:gd name="connsiteY1" fmla="*/ 149862 h 175221"/>
                  <a:gd name="connsiteX2" fmla="*/ 42235 w 1156465"/>
                  <a:gd name="connsiteY2" fmla="*/ 96944 h 175221"/>
                  <a:gd name="connsiteX3" fmla="*/ 10345 w 1156465"/>
                  <a:gd name="connsiteY3" fmla="*/ 73815 h 175221"/>
                  <a:gd name="connsiteX4" fmla="*/ 9644 w 1156465"/>
                  <a:gd name="connsiteY4" fmla="*/ 34566 h 175221"/>
                  <a:gd name="connsiteX5" fmla="*/ 54851 w 1156465"/>
                  <a:gd name="connsiteY5" fmla="*/ 4427 h 175221"/>
                  <a:gd name="connsiteX6" fmla="*/ 65715 w 1156465"/>
                  <a:gd name="connsiteY6" fmla="*/ 5128 h 175221"/>
                  <a:gd name="connsiteX7" fmla="*/ 304368 w 1156465"/>
                  <a:gd name="connsiteY7" fmla="*/ 53489 h 175221"/>
                  <a:gd name="connsiteX8" fmla="*/ 608202 w 1156465"/>
                  <a:gd name="connsiteY8" fmla="*/ 67157 h 175221"/>
                  <a:gd name="connsiteX9" fmla="*/ 1000349 w 1156465"/>
                  <a:gd name="connsiteY9" fmla="*/ 25103 h 175221"/>
                  <a:gd name="connsiteX10" fmla="*/ 1079900 w 1156465"/>
                  <a:gd name="connsiteY10" fmla="*/ 1273 h 175221"/>
                  <a:gd name="connsiteX11" fmla="*/ 1096371 w 1156465"/>
                  <a:gd name="connsiteY11" fmla="*/ 1624 h 175221"/>
                  <a:gd name="connsiteX12" fmla="*/ 1141578 w 1156465"/>
                  <a:gd name="connsiteY12" fmla="*/ 27557 h 175221"/>
                  <a:gd name="connsiteX13" fmla="*/ 1141578 w 1156465"/>
                  <a:gd name="connsiteY13" fmla="*/ 81525 h 175221"/>
                  <a:gd name="connsiteX14" fmla="*/ 1045556 w 1156465"/>
                  <a:gd name="connsiteY14" fmla="*/ 125330 h 175221"/>
                  <a:gd name="connsiteX15" fmla="*/ 842299 w 1156465"/>
                  <a:gd name="connsiteY15" fmla="*/ 163178 h 175221"/>
                  <a:gd name="connsiteX16" fmla="*/ 587526 w 1156465"/>
                  <a:gd name="connsiteY16" fmla="*/ 175794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175221">
                    <a:moveTo>
                      <a:pt x="587526" y="175794"/>
                    </a:moveTo>
                    <a:cubicBezTo>
                      <a:pt x="461366" y="176495"/>
                      <a:pt x="343617" y="169486"/>
                      <a:pt x="226919" y="149862"/>
                    </a:cubicBezTo>
                    <a:cubicBezTo>
                      <a:pt x="163489" y="139348"/>
                      <a:pt x="100059" y="126732"/>
                      <a:pt x="42235" y="96944"/>
                    </a:cubicBezTo>
                    <a:cubicBezTo>
                      <a:pt x="30671" y="90987"/>
                      <a:pt x="19807" y="82927"/>
                      <a:pt x="10345" y="73815"/>
                    </a:cubicBezTo>
                    <a:cubicBezTo>
                      <a:pt x="-2972" y="61199"/>
                      <a:pt x="-3673" y="46831"/>
                      <a:pt x="9644" y="34566"/>
                    </a:cubicBezTo>
                    <a:cubicBezTo>
                      <a:pt x="22961" y="22650"/>
                      <a:pt x="39432" y="13889"/>
                      <a:pt x="54851" y="4427"/>
                    </a:cubicBezTo>
                    <a:cubicBezTo>
                      <a:pt x="57305" y="3026"/>
                      <a:pt x="62211" y="3726"/>
                      <a:pt x="65715" y="5128"/>
                    </a:cubicBezTo>
                    <a:cubicBezTo>
                      <a:pt x="143163" y="32112"/>
                      <a:pt x="223415" y="44378"/>
                      <a:pt x="304368" y="53489"/>
                    </a:cubicBezTo>
                    <a:cubicBezTo>
                      <a:pt x="405295" y="65054"/>
                      <a:pt x="506924" y="68909"/>
                      <a:pt x="608202" y="67157"/>
                    </a:cubicBezTo>
                    <a:cubicBezTo>
                      <a:pt x="739969" y="65054"/>
                      <a:pt x="871386" y="55592"/>
                      <a:pt x="1000349" y="25103"/>
                    </a:cubicBezTo>
                    <a:cubicBezTo>
                      <a:pt x="1027333" y="18796"/>
                      <a:pt x="1053266" y="8983"/>
                      <a:pt x="1079900" y="1273"/>
                    </a:cubicBezTo>
                    <a:cubicBezTo>
                      <a:pt x="1085157" y="-128"/>
                      <a:pt x="1091815" y="-829"/>
                      <a:pt x="1096371" y="1624"/>
                    </a:cubicBezTo>
                    <a:cubicBezTo>
                      <a:pt x="1111791" y="9334"/>
                      <a:pt x="1127911" y="17043"/>
                      <a:pt x="1141578" y="27557"/>
                    </a:cubicBezTo>
                    <a:cubicBezTo>
                      <a:pt x="1164007" y="44378"/>
                      <a:pt x="1163656" y="63652"/>
                      <a:pt x="1141578" y="81525"/>
                    </a:cubicBezTo>
                    <a:cubicBezTo>
                      <a:pt x="1113192" y="104304"/>
                      <a:pt x="1079550" y="115168"/>
                      <a:pt x="1045556" y="125330"/>
                    </a:cubicBezTo>
                    <a:cubicBezTo>
                      <a:pt x="978972" y="144955"/>
                      <a:pt x="910986" y="155469"/>
                      <a:pt x="842299" y="163178"/>
                    </a:cubicBezTo>
                    <a:cubicBezTo>
                      <a:pt x="755389" y="171940"/>
                      <a:pt x="667778" y="176846"/>
                      <a:pt x="587526" y="175794"/>
                    </a:cubicBezTo>
                    <a:close/>
                  </a:path>
                </a:pathLst>
              </a:custGeom>
              <a:grpFill/>
              <a:ln w="3502"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id="{B8376615-ECCD-4219-B3D2-1006D340F2FB}"/>
                </a:ext>
              </a:extLst>
            </p:cNvPr>
            <p:cNvGrpSpPr/>
            <p:nvPr/>
          </p:nvGrpSpPr>
          <p:grpSpPr>
            <a:xfrm>
              <a:off x="4256258" y="4198390"/>
              <a:ext cx="578603" cy="857382"/>
              <a:chOff x="4256258" y="4198390"/>
              <a:chExt cx="578603" cy="857382"/>
            </a:xfrm>
            <a:solidFill>
              <a:schemeClr val="accent4"/>
            </a:solidFill>
          </p:grpSpPr>
          <p:sp>
            <p:nvSpPr>
              <p:cNvPr id="10" name="Freeform: Shape 9">
                <a:extLst>
                  <a:ext uri="{FF2B5EF4-FFF2-40B4-BE49-F238E27FC236}">
                    <a16:creationId xmlns:a16="http://schemas.microsoft.com/office/drawing/2014/main" id="{A18889A5-E15D-4888-AF9C-23308C3A69F0}"/>
                  </a:ext>
                </a:extLst>
              </p:cNvPr>
              <p:cNvSpPr/>
              <p:nvPr/>
            </p:nvSpPr>
            <p:spPr>
              <a:xfrm>
                <a:off x="4256541" y="4269376"/>
                <a:ext cx="578233" cy="241806"/>
              </a:xfrm>
              <a:custGeom>
                <a:avLst/>
                <a:gdLst>
                  <a:gd name="connsiteX0" fmla="*/ 1489 w 578232"/>
                  <a:gd name="connsiteY0" fmla="*/ 0 h 241806"/>
                  <a:gd name="connsiteX1" fmla="*/ 147625 w 578232"/>
                  <a:gd name="connsiteY1" fmla="*/ 31890 h 241806"/>
                  <a:gd name="connsiteX2" fmla="*/ 370156 w 578232"/>
                  <a:gd name="connsiteY2" fmla="*/ 36446 h 241806"/>
                  <a:gd name="connsiteX3" fmla="*/ 536968 w 578232"/>
                  <a:gd name="connsiteY3" fmla="*/ 14719 h 241806"/>
                  <a:gd name="connsiteX4" fmla="*/ 577619 w 578232"/>
                  <a:gd name="connsiteY4" fmla="*/ 1051 h 241806"/>
                  <a:gd name="connsiteX5" fmla="*/ 578320 w 578232"/>
                  <a:gd name="connsiteY5" fmla="*/ 10864 h 241806"/>
                  <a:gd name="connsiteX6" fmla="*/ 578671 w 578232"/>
                  <a:gd name="connsiteY6" fmla="*/ 186436 h 241806"/>
                  <a:gd name="connsiteX7" fmla="*/ 565354 w 578232"/>
                  <a:gd name="connsiteY7" fmla="*/ 206762 h 241806"/>
                  <a:gd name="connsiteX8" fmla="*/ 479145 w 578232"/>
                  <a:gd name="connsiteY8" fmla="*/ 229190 h 241806"/>
                  <a:gd name="connsiteX9" fmla="*/ 245749 w 578232"/>
                  <a:gd name="connsiteY9" fmla="*/ 241806 h 241806"/>
                  <a:gd name="connsiteX10" fmla="*/ 48098 w 578232"/>
                  <a:gd name="connsiteY10" fmla="*/ 219027 h 241806"/>
                  <a:gd name="connsiteX11" fmla="*/ 8849 w 578232"/>
                  <a:gd name="connsiteY11" fmla="*/ 203958 h 241806"/>
                  <a:gd name="connsiteX12" fmla="*/ 438 w 578232"/>
                  <a:gd name="connsiteY12" fmla="*/ 190291 h 241806"/>
                  <a:gd name="connsiteX13" fmla="*/ 88 w 578232"/>
                  <a:gd name="connsiteY13" fmla="*/ 3504 h 241806"/>
                  <a:gd name="connsiteX14" fmla="*/ 1489 w 578232"/>
                  <a:gd name="connsiteY14"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8232" h="241806">
                    <a:moveTo>
                      <a:pt x="1489" y="0"/>
                    </a:moveTo>
                    <a:cubicBezTo>
                      <a:pt x="48449" y="21728"/>
                      <a:pt x="98212" y="29087"/>
                      <a:pt x="147625" y="31890"/>
                    </a:cubicBezTo>
                    <a:cubicBezTo>
                      <a:pt x="221568" y="36096"/>
                      <a:pt x="295862" y="37498"/>
                      <a:pt x="370156" y="36446"/>
                    </a:cubicBezTo>
                    <a:cubicBezTo>
                      <a:pt x="426227" y="35745"/>
                      <a:pt x="482298" y="29087"/>
                      <a:pt x="536968" y="14719"/>
                    </a:cubicBezTo>
                    <a:cubicBezTo>
                      <a:pt x="550285" y="11214"/>
                      <a:pt x="563601" y="5958"/>
                      <a:pt x="577619" y="1051"/>
                    </a:cubicBezTo>
                    <a:cubicBezTo>
                      <a:pt x="577970" y="3855"/>
                      <a:pt x="578320" y="7359"/>
                      <a:pt x="578320" y="10864"/>
                    </a:cubicBezTo>
                    <a:cubicBezTo>
                      <a:pt x="578320" y="69388"/>
                      <a:pt x="577970" y="127912"/>
                      <a:pt x="578671" y="186436"/>
                    </a:cubicBezTo>
                    <a:cubicBezTo>
                      <a:pt x="578671" y="197300"/>
                      <a:pt x="574816" y="203958"/>
                      <a:pt x="565354" y="206762"/>
                    </a:cubicBezTo>
                    <a:cubicBezTo>
                      <a:pt x="536617" y="214822"/>
                      <a:pt x="508231" y="224284"/>
                      <a:pt x="479145" y="229190"/>
                    </a:cubicBezTo>
                    <a:cubicBezTo>
                      <a:pt x="402047" y="242157"/>
                      <a:pt x="323898" y="244259"/>
                      <a:pt x="245749" y="241806"/>
                    </a:cubicBezTo>
                    <a:cubicBezTo>
                      <a:pt x="179164" y="239704"/>
                      <a:pt x="112931" y="235849"/>
                      <a:pt x="48098" y="219027"/>
                    </a:cubicBezTo>
                    <a:cubicBezTo>
                      <a:pt x="34782" y="215523"/>
                      <a:pt x="21465" y="209916"/>
                      <a:pt x="8849" y="203958"/>
                    </a:cubicBezTo>
                    <a:cubicBezTo>
                      <a:pt x="4643" y="201856"/>
                      <a:pt x="438" y="194847"/>
                      <a:pt x="438" y="190291"/>
                    </a:cubicBezTo>
                    <a:cubicBezTo>
                      <a:pt x="-263" y="127912"/>
                      <a:pt x="88" y="65533"/>
                      <a:pt x="88" y="3504"/>
                    </a:cubicBezTo>
                    <a:cubicBezTo>
                      <a:pt x="438" y="2103"/>
                      <a:pt x="1139" y="1402"/>
                      <a:pt x="1489" y="0"/>
                    </a:cubicBezTo>
                    <a:close/>
                  </a:path>
                </a:pathLst>
              </a:custGeom>
              <a:grpFill/>
              <a:ln w="350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E878D0A-F7E1-4209-B1F3-852C71D46AE6}"/>
                  </a:ext>
                </a:extLst>
              </p:cNvPr>
              <p:cNvSpPr/>
              <p:nvPr/>
            </p:nvSpPr>
            <p:spPr>
              <a:xfrm>
                <a:off x="4256258" y="4813966"/>
                <a:ext cx="578233" cy="241806"/>
              </a:xfrm>
              <a:custGeom>
                <a:avLst/>
                <a:gdLst>
                  <a:gd name="connsiteX0" fmla="*/ 721 w 578232"/>
                  <a:gd name="connsiteY0" fmla="*/ 0 h 241806"/>
                  <a:gd name="connsiteX1" fmla="*/ 153865 w 578232"/>
                  <a:gd name="connsiteY1" fmla="*/ 32942 h 241806"/>
                  <a:gd name="connsiteX2" fmla="*/ 354319 w 578232"/>
                  <a:gd name="connsiteY2" fmla="*/ 37498 h 241806"/>
                  <a:gd name="connsiteX3" fmla="*/ 543909 w 578232"/>
                  <a:gd name="connsiteY3" fmla="*/ 12966 h 241806"/>
                  <a:gd name="connsiteX4" fmla="*/ 578603 w 578232"/>
                  <a:gd name="connsiteY4" fmla="*/ 701 h 241806"/>
                  <a:gd name="connsiteX5" fmla="*/ 578603 w 578232"/>
                  <a:gd name="connsiteY5" fmla="*/ 30138 h 241806"/>
                  <a:gd name="connsiteX6" fmla="*/ 578954 w 578232"/>
                  <a:gd name="connsiteY6" fmla="*/ 185035 h 241806"/>
                  <a:gd name="connsiteX7" fmla="*/ 563884 w 578232"/>
                  <a:gd name="connsiteY7" fmla="*/ 208164 h 241806"/>
                  <a:gd name="connsiteX8" fmla="*/ 474872 w 578232"/>
                  <a:gd name="connsiteY8" fmla="*/ 229891 h 241806"/>
                  <a:gd name="connsiteX9" fmla="*/ 316822 w 578232"/>
                  <a:gd name="connsiteY9" fmla="*/ 241456 h 241806"/>
                  <a:gd name="connsiteX10" fmla="*/ 73613 w 578232"/>
                  <a:gd name="connsiteY10" fmla="*/ 224985 h 241806"/>
                  <a:gd name="connsiteX11" fmla="*/ 13687 w 578232"/>
                  <a:gd name="connsiteY11" fmla="*/ 207463 h 241806"/>
                  <a:gd name="connsiteX12" fmla="*/ 20 w 578232"/>
                  <a:gd name="connsiteY12" fmla="*/ 186086 h 241806"/>
                  <a:gd name="connsiteX13" fmla="*/ 721 w 578232"/>
                  <a:gd name="connsiteY13"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41806">
                    <a:moveTo>
                      <a:pt x="721" y="0"/>
                    </a:moveTo>
                    <a:cubicBezTo>
                      <a:pt x="50484" y="22779"/>
                      <a:pt x="102350" y="30138"/>
                      <a:pt x="153865" y="32942"/>
                    </a:cubicBezTo>
                    <a:cubicBezTo>
                      <a:pt x="220449" y="36797"/>
                      <a:pt x="287735" y="38549"/>
                      <a:pt x="354319" y="37498"/>
                    </a:cubicBezTo>
                    <a:cubicBezTo>
                      <a:pt x="418100" y="36446"/>
                      <a:pt x="481881" y="30839"/>
                      <a:pt x="543909" y="12966"/>
                    </a:cubicBezTo>
                    <a:cubicBezTo>
                      <a:pt x="555123" y="9813"/>
                      <a:pt x="566338" y="4906"/>
                      <a:pt x="578603" y="701"/>
                    </a:cubicBezTo>
                    <a:cubicBezTo>
                      <a:pt x="578603" y="10864"/>
                      <a:pt x="578603" y="20326"/>
                      <a:pt x="578603" y="30138"/>
                    </a:cubicBezTo>
                    <a:cubicBezTo>
                      <a:pt x="578603" y="81654"/>
                      <a:pt x="578253" y="133519"/>
                      <a:pt x="578954" y="185035"/>
                    </a:cubicBezTo>
                    <a:cubicBezTo>
                      <a:pt x="579304" y="197650"/>
                      <a:pt x="574748" y="205010"/>
                      <a:pt x="563884" y="208164"/>
                    </a:cubicBezTo>
                    <a:cubicBezTo>
                      <a:pt x="534447" y="216224"/>
                      <a:pt x="505010" y="226387"/>
                      <a:pt x="474872" y="229891"/>
                    </a:cubicBezTo>
                    <a:cubicBezTo>
                      <a:pt x="422656" y="236199"/>
                      <a:pt x="369739" y="239003"/>
                      <a:pt x="316822" y="241456"/>
                    </a:cubicBezTo>
                    <a:cubicBezTo>
                      <a:pt x="235168" y="244960"/>
                      <a:pt x="154216" y="240054"/>
                      <a:pt x="73613" y="224985"/>
                    </a:cubicBezTo>
                    <a:cubicBezTo>
                      <a:pt x="53288" y="221130"/>
                      <a:pt x="33663" y="213771"/>
                      <a:pt x="13687" y="207463"/>
                    </a:cubicBezTo>
                    <a:cubicBezTo>
                      <a:pt x="3875" y="204309"/>
                      <a:pt x="-330" y="197300"/>
                      <a:pt x="20" y="186086"/>
                    </a:cubicBezTo>
                    <a:cubicBezTo>
                      <a:pt x="1071" y="124408"/>
                      <a:pt x="721" y="63080"/>
                      <a:pt x="721" y="0"/>
                    </a:cubicBezTo>
                    <a:close/>
                  </a:path>
                </a:pathLst>
              </a:custGeom>
              <a:grpFill/>
              <a:ln w="350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1F89DCD-2FE4-4951-B05A-A3ADAA4E9443}"/>
                  </a:ext>
                </a:extLst>
              </p:cNvPr>
              <p:cNvSpPr/>
              <p:nvPr/>
            </p:nvSpPr>
            <p:spPr>
              <a:xfrm>
                <a:off x="4256628" y="4547278"/>
                <a:ext cx="578233" cy="241806"/>
              </a:xfrm>
              <a:custGeom>
                <a:avLst/>
                <a:gdLst>
                  <a:gd name="connsiteX0" fmla="*/ 350 w 578232"/>
                  <a:gd name="connsiteY0" fmla="*/ 701 h 241806"/>
                  <a:gd name="connsiteX1" fmla="*/ 256875 w 578232"/>
                  <a:gd name="connsiteY1" fmla="*/ 38549 h 241806"/>
                  <a:gd name="connsiteX2" fmla="*/ 463637 w 578232"/>
                  <a:gd name="connsiteY2" fmla="*/ 28736 h 241806"/>
                  <a:gd name="connsiteX3" fmla="*/ 578233 w 578232"/>
                  <a:gd name="connsiteY3" fmla="*/ 0 h 241806"/>
                  <a:gd name="connsiteX4" fmla="*/ 578933 w 578232"/>
                  <a:gd name="connsiteY4" fmla="*/ 14368 h 241806"/>
                  <a:gd name="connsiteX5" fmla="*/ 579284 w 578232"/>
                  <a:gd name="connsiteY5" fmla="*/ 184684 h 241806"/>
                  <a:gd name="connsiteX6" fmla="*/ 564215 w 578232"/>
                  <a:gd name="connsiteY6" fmla="*/ 207813 h 241806"/>
                  <a:gd name="connsiteX7" fmla="*/ 471347 w 578232"/>
                  <a:gd name="connsiteY7" fmla="*/ 230242 h 241806"/>
                  <a:gd name="connsiteX8" fmla="*/ 316100 w 578232"/>
                  <a:gd name="connsiteY8" fmla="*/ 241105 h 241806"/>
                  <a:gd name="connsiteX9" fmla="*/ 65533 w 578232"/>
                  <a:gd name="connsiteY9" fmla="*/ 222882 h 241806"/>
                  <a:gd name="connsiteX10" fmla="*/ 15420 w 578232"/>
                  <a:gd name="connsiteY10" fmla="*/ 207813 h 241806"/>
                  <a:gd name="connsiteX11" fmla="*/ 0 w 578232"/>
                  <a:gd name="connsiteY11" fmla="*/ 184684 h 241806"/>
                  <a:gd name="connsiteX12" fmla="*/ 350 w 578232"/>
                  <a:gd name="connsiteY12" fmla="*/ 701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350" y="701"/>
                    </a:moveTo>
                    <a:cubicBezTo>
                      <a:pt x="84107" y="32591"/>
                      <a:pt x="170316" y="36096"/>
                      <a:pt x="256875" y="38549"/>
                    </a:cubicBezTo>
                    <a:cubicBezTo>
                      <a:pt x="325913" y="40651"/>
                      <a:pt x="394950" y="37848"/>
                      <a:pt x="463637" y="28736"/>
                    </a:cubicBezTo>
                    <a:cubicBezTo>
                      <a:pt x="502537" y="23480"/>
                      <a:pt x="541085" y="17522"/>
                      <a:pt x="578233" y="0"/>
                    </a:cubicBezTo>
                    <a:cubicBezTo>
                      <a:pt x="578583" y="5607"/>
                      <a:pt x="578933" y="9812"/>
                      <a:pt x="578933" y="14368"/>
                    </a:cubicBezTo>
                    <a:cubicBezTo>
                      <a:pt x="578933" y="71140"/>
                      <a:pt x="578583" y="127912"/>
                      <a:pt x="579284" y="184684"/>
                    </a:cubicBezTo>
                    <a:cubicBezTo>
                      <a:pt x="579284" y="196950"/>
                      <a:pt x="575429" y="205010"/>
                      <a:pt x="564215" y="207813"/>
                    </a:cubicBezTo>
                    <a:cubicBezTo>
                      <a:pt x="533376" y="215873"/>
                      <a:pt x="502887" y="226387"/>
                      <a:pt x="471347" y="230242"/>
                    </a:cubicBezTo>
                    <a:cubicBezTo>
                      <a:pt x="419832" y="236550"/>
                      <a:pt x="367966" y="239353"/>
                      <a:pt x="316100" y="241105"/>
                    </a:cubicBezTo>
                    <a:cubicBezTo>
                      <a:pt x="231994" y="244259"/>
                      <a:pt x="148238" y="240054"/>
                      <a:pt x="65533" y="222882"/>
                    </a:cubicBezTo>
                    <a:cubicBezTo>
                      <a:pt x="48712" y="219378"/>
                      <a:pt x="32241" y="213070"/>
                      <a:pt x="15420" y="207813"/>
                    </a:cubicBezTo>
                    <a:cubicBezTo>
                      <a:pt x="4556" y="204309"/>
                      <a:pt x="0" y="197300"/>
                      <a:pt x="0" y="184684"/>
                    </a:cubicBezTo>
                    <a:cubicBezTo>
                      <a:pt x="701" y="123707"/>
                      <a:pt x="350" y="62730"/>
                      <a:pt x="350" y="701"/>
                    </a:cubicBezTo>
                    <a:close/>
                  </a:path>
                </a:pathLst>
              </a:custGeom>
              <a:grpFill/>
              <a:ln w="350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F37DBDE-B9CF-4045-92B7-CD7B47F704F8}"/>
                  </a:ext>
                </a:extLst>
              </p:cNvPr>
              <p:cNvSpPr/>
              <p:nvPr/>
            </p:nvSpPr>
            <p:spPr>
              <a:xfrm>
                <a:off x="4256628" y="4198390"/>
                <a:ext cx="578233" cy="91115"/>
              </a:xfrm>
              <a:custGeom>
                <a:avLst/>
                <a:gdLst>
                  <a:gd name="connsiteX0" fmla="*/ 0 w 578232"/>
                  <a:gd name="connsiteY0" fmla="*/ 44703 h 91115"/>
                  <a:gd name="connsiteX1" fmla="*/ 23830 w 578232"/>
                  <a:gd name="connsiteY1" fmla="*/ 31737 h 91115"/>
                  <a:gd name="connsiteX2" fmla="*/ 133519 w 578232"/>
                  <a:gd name="connsiteY2" fmla="*/ 8958 h 91115"/>
                  <a:gd name="connsiteX3" fmla="*/ 350444 w 578232"/>
                  <a:gd name="connsiteY3" fmla="*/ 1599 h 91115"/>
                  <a:gd name="connsiteX4" fmla="*/ 541436 w 578232"/>
                  <a:gd name="connsiteY4" fmla="*/ 26480 h 91115"/>
                  <a:gd name="connsiteX5" fmla="*/ 566317 w 578232"/>
                  <a:gd name="connsiteY5" fmla="*/ 35942 h 91115"/>
                  <a:gd name="connsiteX6" fmla="*/ 578933 w 578232"/>
                  <a:gd name="connsiteY6" fmla="*/ 47507 h 91115"/>
                  <a:gd name="connsiteX7" fmla="*/ 567018 w 578232"/>
                  <a:gd name="connsiteY7" fmla="*/ 58020 h 91115"/>
                  <a:gd name="connsiteX8" fmla="*/ 514802 w 578232"/>
                  <a:gd name="connsiteY8" fmla="*/ 74491 h 91115"/>
                  <a:gd name="connsiteX9" fmla="*/ 340982 w 578232"/>
                  <a:gd name="connsiteY9" fmla="*/ 93064 h 91115"/>
                  <a:gd name="connsiteX10" fmla="*/ 127912 w 578232"/>
                  <a:gd name="connsiteY10" fmla="*/ 84654 h 91115"/>
                  <a:gd name="connsiteX11" fmla="*/ 28036 w 578232"/>
                  <a:gd name="connsiteY11" fmla="*/ 64328 h 91115"/>
                  <a:gd name="connsiteX12" fmla="*/ 0 w 578232"/>
                  <a:gd name="connsiteY12" fmla="*/ 50661 h 91115"/>
                  <a:gd name="connsiteX13" fmla="*/ 0 w 578232"/>
                  <a:gd name="connsiteY13" fmla="*/ 44703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91115">
                    <a:moveTo>
                      <a:pt x="0" y="44703"/>
                    </a:moveTo>
                    <a:cubicBezTo>
                      <a:pt x="8060" y="40147"/>
                      <a:pt x="15420" y="33839"/>
                      <a:pt x="23830" y="31737"/>
                    </a:cubicBezTo>
                    <a:cubicBezTo>
                      <a:pt x="60276" y="23326"/>
                      <a:pt x="96723" y="14214"/>
                      <a:pt x="133519" y="8958"/>
                    </a:cubicBezTo>
                    <a:cubicBezTo>
                      <a:pt x="205360" y="-1205"/>
                      <a:pt x="278253" y="-1205"/>
                      <a:pt x="350444" y="1599"/>
                    </a:cubicBezTo>
                    <a:cubicBezTo>
                      <a:pt x="414575" y="4051"/>
                      <a:pt x="479057" y="8607"/>
                      <a:pt x="541436" y="26480"/>
                    </a:cubicBezTo>
                    <a:cubicBezTo>
                      <a:pt x="549847" y="28933"/>
                      <a:pt x="558608" y="32087"/>
                      <a:pt x="566317" y="35942"/>
                    </a:cubicBezTo>
                    <a:cubicBezTo>
                      <a:pt x="571224" y="38395"/>
                      <a:pt x="574728" y="43652"/>
                      <a:pt x="578933" y="47507"/>
                    </a:cubicBezTo>
                    <a:cubicBezTo>
                      <a:pt x="575079" y="51011"/>
                      <a:pt x="571574" y="56268"/>
                      <a:pt x="567018" y="58020"/>
                    </a:cubicBezTo>
                    <a:cubicBezTo>
                      <a:pt x="549847" y="64328"/>
                      <a:pt x="532675" y="70636"/>
                      <a:pt x="514802" y="74491"/>
                    </a:cubicBezTo>
                    <a:cubicBezTo>
                      <a:pt x="457680" y="87107"/>
                      <a:pt x="399506" y="90962"/>
                      <a:pt x="340982" y="93064"/>
                    </a:cubicBezTo>
                    <a:cubicBezTo>
                      <a:pt x="269842" y="95517"/>
                      <a:pt x="198702" y="94116"/>
                      <a:pt x="127912" y="84654"/>
                    </a:cubicBezTo>
                    <a:cubicBezTo>
                      <a:pt x="94269" y="80098"/>
                      <a:pt x="60977" y="72038"/>
                      <a:pt x="28036" y="64328"/>
                    </a:cubicBezTo>
                    <a:cubicBezTo>
                      <a:pt x="18223" y="61875"/>
                      <a:pt x="9462" y="55567"/>
                      <a:pt x="0" y="50661"/>
                    </a:cubicBezTo>
                    <a:cubicBezTo>
                      <a:pt x="0" y="48908"/>
                      <a:pt x="0" y="46806"/>
                      <a:pt x="0" y="44703"/>
                    </a:cubicBezTo>
                    <a:close/>
                  </a:path>
                </a:pathLst>
              </a:custGeom>
              <a:grpFill/>
              <a:ln w="350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F1543DA-D38F-4C37-8662-E37833DEB7F7}"/>
                  </a:ext>
                </a:extLst>
              </p:cNvPr>
              <p:cNvSpPr/>
              <p:nvPr/>
            </p:nvSpPr>
            <p:spPr>
              <a:xfrm>
                <a:off x="4256278" y="4503692"/>
                <a:ext cx="578233" cy="63080"/>
              </a:xfrm>
              <a:custGeom>
                <a:avLst/>
                <a:gdLst>
                  <a:gd name="connsiteX0" fmla="*/ 0 w 578232"/>
                  <a:gd name="connsiteY0" fmla="*/ 19055 h 63079"/>
                  <a:gd name="connsiteX1" fmla="*/ 50113 w 578232"/>
                  <a:gd name="connsiteY1" fmla="*/ 1183 h 63079"/>
                  <a:gd name="connsiteX2" fmla="*/ 234097 w 578232"/>
                  <a:gd name="connsiteY2" fmla="*/ 22560 h 63079"/>
                  <a:gd name="connsiteX3" fmla="*/ 442260 w 578232"/>
                  <a:gd name="connsiteY3" fmla="*/ 15901 h 63079"/>
                  <a:gd name="connsiteX4" fmla="*/ 530572 w 578232"/>
                  <a:gd name="connsiteY4" fmla="*/ 1183 h 63079"/>
                  <a:gd name="connsiteX5" fmla="*/ 576480 w 578232"/>
                  <a:gd name="connsiteY5" fmla="*/ 15201 h 63079"/>
                  <a:gd name="connsiteX6" fmla="*/ 574378 w 578232"/>
                  <a:gd name="connsiteY6" fmla="*/ 27116 h 63079"/>
                  <a:gd name="connsiteX7" fmla="*/ 542838 w 578232"/>
                  <a:gd name="connsiteY7" fmla="*/ 40783 h 63079"/>
                  <a:gd name="connsiteX8" fmla="*/ 419481 w 578232"/>
                  <a:gd name="connsiteY8" fmla="*/ 61109 h 63079"/>
                  <a:gd name="connsiteX9" fmla="*/ 240755 w 578232"/>
                  <a:gd name="connsiteY9" fmla="*/ 66015 h 63079"/>
                  <a:gd name="connsiteX10" fmla="*/ 39600 w 578232"/>
                  <a:gd name="connsiteY10" fmla="*/ 41133 h 63079"/>
                  <a:gd name="connsiteX11" fmla="*/ 0 w 578232"/>
                  <a:gd name="connsiteY11" fmla="*/ 19055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63079">
                    <a:moveTo>
                      <a:pt x="0" y="19055"/>
                    </a:moveTo>
                    <a:cubicBezTo>
                      <a:pt x="15420" y="7491"/>
                      <a:pt x="30138" y="-3723"/>
                      <a:pt x="50113" y="1183"/>
                    </a:cubicBezTo>
                    <a:cubicBezTo>
                      <a:pt x="110740" y="15201"/>
                      <a:pt x="172068" y="20107"/>
                      <a:pt x="234097" y="22560"/>
                    </a:cubicBezTo>
                    <a:cubicBezTo>
                      <a:pt x="303484" y="25363"/>
                      <a:pt x="373223" y="23611"/>
                      <a:pt x="442260" y="15901"/>
                    </a:cubicBezTo>
                    <a:cubicBezTo>
                      <a:pt x="471698" y="12397"/>
                      <a:pt x="501135" y="7140"/>
                      <a:pt x="530572" y="1183"/>
                    </a:cubicBezTo>
                    <a:cubicBezTo>
                      <a:pt x="548795" y="-2322"/>
                      <a:pt x="562813" y="6439"/>
                      <a:pt x="576480" y="15201"/>
                    </a:cubicBezTo>
                    <a:cubicBezTo>
                      <a:pt x="582788" y="19406"/>
                      <a:pt x="579634" y="24662"/>
                      <a:pt x="574378" y="27116"/>
                    </a:cubicBezTo>
                    <a:cubicBezTo>
                      <a:pt x="564215" y="32372"/>
                      <a:pt x="553701" y="38680"/>
                      <a:pt x="542838" y="40783"/>
                    </a:cubicBezTo>
                    <a:cubicBezTo>
                      <a:pt x="501836" y="48493"/>
                      <a:pt x="460834" y="57955"/>
                      <a:pt x="419481" y="61109"/>
                    </a:cubicBezTo>
                    <a:cubicBezTo>
                      <a:pt x="359906" y="65664"/>
                      <a:pt x="300330" y="67066"/>
                      <a:pt x="240755" y="66015"/>
                    </a:cubicBezTo>
                    <a:cubicBezTo>
                      <a:pt x="173119" y="64963"/>
                      <a:pt x="105484" y="59707"/>
                      <a:pt x="39600" y="41133"/>
                    </a:cubicBezTo>
                    <a:cubicBezTo>
                      <a:pt x="25232" y="37279"/>
                      <a:pt x="10513" y="33774"/>
                      <a:pt x="0" y="19055"/>
                    </a:cubicBezTo>
                    <a:close/>
                  </a:path>
                </a:pathLst>
              </a:custGeom>
              <a:grpFill/>
              <a:ln w="350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F25352C-6B85-426A-9023-942DEB5D3AA5}"/>
                  </a:ext>
                </a:extLst>
              </p:cNvPr>
              <p:cNvSpPr/>
              <p:nvPr/>
            </p:nvSpPr>
            <p:spPr>
              <a:xfrm>
                <a:off x="4258073" y="4776681"/>
                <a:ext cx="574728" cy="56071"/>
              </a:xfrm>
              <a:custGeom>
                <a:avLst/>
                <a:gdLst>
                  <a:gd name="connsiteX0" fmla="*/ 288723 w 574728"/>
                  <a:gd name="connsiteY0" fmla="*/ 58312 h 56071"/>
                  <a:gd name="connsiteX1" fmla="*/ 54977 w 574728"/>
                  <a:gd name="connsiteY1" fmla="*/ 39738 h 56071"/>
                  <a:gd name="connsiteX2" fmla="*/ 7316 w 574728"/>
                  <a:gd name="connsiteY2" fmla="*/ 22216 h 56071"/>
                  <a:gd name="connsiteX3" fmla="*/ 6615 w 574728"/>
                  <a:gd name="connsiteY3" fmla="*/ 6446 h 56071"/>
                  <a:gd name="connsiteX4" fmla="*/ 32548 w 574728"/>
                  <a:gd name="connsiteY4" fmla="*/ 1540 h 56071"/>
                  <a:gd name="connsiteX5" fmla="*/ 186393 w 574728"/>
                  <a:gd name="connsiteY5" fmla="*/ 25019 h 56071"/>
                  <a:gd name="connsiteX6" fmla="*/ 470953 w 574728"/>
                  <a:gd name="connsiteY6" fmla="*/ 16959 h 56071"/>
                  <a:gd name="connsiteX7" fmla="*/ 548402 w 574728"/>
                  <a:gd name="connsiteY7" fmla="*/ 839 h 56071"/>
                  <a:gd name="connsiteX8" fmla="*/ 575386 w 574728"/>
                  <a:gd name="connsiteY8" fmla="*/ 10301 h 56071"/>
                  <a:gd name="connsiteX9" fmla="*/ 572232 w 574728"/>
                  <a:gd name="connsiteY9" fmla="*/ 20814 h 56071"/>
                  <a:gd name="connsiteX10" fmla="*/ 540692 w 574728"/>
                  <a:gd name="connsiteY10" fmla="*/ 34481 h 56071"/>
                  <a:gd name="connsiteX11" fmla="*/ 380539 w 574728"/>
                  <a:gd name="connsiteY11" fmla="*/ 57611 h 56071"/>
                  <a:gd name="connsiteX12" fmla="*/ 288723 w 574728"/>
                  <a:gd name="connsiteY12" fmla="*/ 58312 h 5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4728" h="56071">
                    <a:moveTo>
                      <a:pt x="288723" y="58312"/>
                    </a:moveTo>
                    <a:cubicBezTo>
                      <a:pt x="210223" y="60765"/>
                      <a:pt x="132074" y="57260"/>
                      <a:pt x="54977" y="39738"/>
                    </a:cubicBezTo>
                    <a:cubicBezTo>
                      <a:pt x="38506" y="35883"/>
                      <a:pt x="22736" y="29225"/>
                      <a:pt x="7316" y="22216"/>
                    </a:cubicBezTo>
                    <a:cubicBezTo>
                      <a:pt x="-2496" y="17660"/>
                      <a:pt x="-2146" y="12404"/>
                      <a:pt x="6615" y="6446"/>
                    </a:cubicBezTo>
                    <a:cubicBezTo>
                      <a:pt x="14675" y="1189"/>
                      <a:pt x="22385" y="-1614"/>
                      <a:pt x="32548" y="1540"/>
                    </a:cubicBezTo>
                    <a:cubicBezTo>
                      <a:pt x="82662" y="16609"/>
                      <a:pt x="134177" y="21866"/>
                      <a:pt x="186393" y="25019"/>
                    </a:cubicBezTo>
                    <a:cubicBezTo>
                      <a:pt x="281363" y="30627"/>
                      <a:pt x="376334" y="30276"/>
                      <a:pt x="470953" y="16959"/>
                    </a:cubicBezTo>
                    <a:cubicBezTo>
                      <a:pt x="496886" y="13104"/>
                      <a:pt x="522819" y="7497"/>
                      <a:pt x="548402" y="839"/>
                    </a:cubicBezTo>
                    <a:cubicBezTo>
                      <a:pt x="560667" y="-2315"/>
                      <a:pt x="568027" y="3993"/>
                      <a:pt x="575386" y="10301"/>
                    </a:cubicBezTo>
                    <a:cubicBezTo>
                      <a:pt x="576788" y="11352"/>
                      <a:pt x="574685" y="19763"/>
                      <a:pt x="572232" y="20814"/>
                    </a:cubicBezTo>
                    <a:cubicBezTo>
                      <a:pt x="562069" y="26071"/>
                      <a:pt x="551906" y="31328"/>
                      <a:pt x="540692" y="34481"/>
                    </a:cubicBezTo>
                    <a:cubicBezTo>
                      <a:pt x="488476" y="49901"/>
                      <a:pt x="434507" y="55158"/>
                      <a:pt x="380539" y="57611"/>
                    </a:cubicBezTo>
                    <a:cubicBezTo>
                      <a:pt x="350050" y="59363"/>
                      <a:pt x="319562" y="58312"/>
                      <a:pt x="288723" y="58312"/>
                    </a:cubicBezTo>
                    <a:close/>
                  </a:path>
                </a:pathLst>
              </a:custGeom>
              <a:grpFill/>
              <a:ln w="3502"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A1B971E8-5846-4CA3-9152-015CCA55CEEC}"/>
                </a:ext>
              </a:extLst>
            </p:cNvPr>
            <p:cNvGrpSpPr/>
            <p:nvPr/>
          </p:nvGrpSpPr>
          <p:grpSpPr>
            <a:xfrm>
              <a:off x="7382939" y="4199052"/>
              <a:ext cx="579547" cy="856720"/>
              <a:chOff x="7382939" y="4199052"/>
              <a:chExt cx="579547" cy="856720"/>
            </a:xfrm>
          </p:grpSpPr>
          <p:sp>
            <p:nvSpPr>
              <p:cNvPr id="11" name="Freeform: Shape 10">
                <a:extLst>
                  <a:ext uri="{FF2B5EF4-FFF2-40B4-BE49-F238E27FC236}">
                    <a16:creationId xmlns:a16="http://schemas.microsoft.com/office/drawing/2014/main" id="{EF061A48-8FF2-4A96-8D5E-87819CAF7204}"/>
                  </a:ext>
                </a:extLst>
              </p:cNvPr>
              <p:cNvSpPr/>
              <p:nvPr/>
            </p:nvSpPr>
            <p:spPr>
              <a:xfrm>
                <a:off x="7383990" y="4269727"/>
                <a:ext cx="578233" cy="238302"/>
              </a:xfrm>
              <a:custGeom>
                <a:avLst/>
                <a:gdLst>
                  <a:gd name="connsiteX0" fmla="*/ 0 w 578232"/>
                  <a:gd name="connsiteY0" fmla="*/ 0 h 238301"/>
                  <a:gd name="connsiteX1" fmla="*/ 245661 w 578232"/>
                  <a:gd name="connsiteY1" fmla="*/ 37498 h 238301"/>
                  <a:gd name="connsiteX2" fmla="*/ 452423 w 578232"/>
                  <a:gd name="connsiteY2" fmla="*/ 29437 h 238301"/>
                  <a:gd name="connsiteX3" fmla="*/ 516554 w 578232"/>
                  <a:gd name="connsiteY3" fmla="*/ 18924 h 238301"/>
                  <a:gd name="connsiteX4" fmla="*/ 578583 w 578232"/>
                  <a:gd name="connsiteY4" fmla="*/ 1051 h 238301"/>
                  <a:gd name="connsiteX5" fmla="*/ 578583 w 578232"/>
                  <a:gd name="connsiteY5" fmla="*/ 11915 h 238301"/>
                  <a:gd name="connsiteX6" fmla="*/ 578933 w 578232"/>
                  <a:gd name="connsiteY6" fmla="*/ 182231 h 238301"/>
                  <a:gd name="connsiteX7" fmla="*/ 561762 w 578232"/>
                  <a:gd name="connsiteY7" fmla="*/ 207813 h 238301"/>
                  <a:gd name="connsiteX8" fmla="*/ 462586 w 578232"/>
                  <a:gd name="connsiteY8" fmla="*/ 230592 h 238301"/>
                  <a:gd name="connsiteX9" fmla="*/ 247063 w 578232"/>
                  <a:gd name="connsiteY9" fmla="*/ 240755 h 238301"/>
                  <a:gd name="connsiteX10" fmla="*/ 40651 w 578232"/>
                  <a:gd name="connsiteY10" fmla="*/ 215874 h 238301"/>
                  <a:gd name="connsiteX11" fmla="*/ 0 w 578232"/>
                  <a:gd name="connsiteY11" fmla="*/ 163307 h 238301"/>
                  <a:gd name="connsiteX12" fmla="*/ 0 w 578232"/>
                  <a:gd name="connsiteY12" fmla="*/ 12266 h 238301"/>
                  <a:gd name="connsiteX13" fmla="*/ 0 w 578232"/>
                  <a:gd name="connsiteY13" fmla="*/ 0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38301">
                    <a:moveTo>
                      <a:pt x="0" y="0"/>
                    </a:moveTo>
                    <a:cubicBezTo>
                      <a:pt x="79551" y="31540"/>
                      <a:pt x="162606" y="35395"/>
                      <a:pt x="245661" y="37498"/>
                    </a:cubicBezTo>
                    <a:cubicBezTo>
                      <a:pt x="314699" y="39250"/>
                      <a:pt x="383736" y="38899"/>
                      <a:pt x="452423" y="29437"/>
                    </a:cubicBezTo>
                    <a:cubicBezTo>
                      <a:pt x="473800" y="26634"/>
                      <a:pt x="495528" y="23480"/>
                      <a:pt x="516554" y="18924"/>
                    </a:cubicBezTo>
                    <a:cubicBezTo>
                      <a:pt x="537231" y="14368"/>
                      <a:pt x="557206" y="7359"/>
                      <a:pt x="578583" y="1051"/>
                    </a:cubicBezTo>
                    <a:cubicBezTo>
                      <a:pt x="578583" y="3855"/>
                      <a:pt x="578583" y="8060"/>
                      <a:pt x="578583" y="11915"/>
                    </a:cubicBezTo>
                    <a:cubicBezTo>
                      <a:pt x="578583" y="68687"/>
                      <a:pt x="578233" y="125459"/>
                      <a:pt x="578933" y="182231"/>
                    </a:cubicBezTo>
                    <a:cubicBezTo>
                      <a:pt x="579284" y="196249"/>
                      <a:pt x="574027" y="204659"/>
                      <a:pt x="561762" y="207813"/>
                    </a:cubicBezTo>
                    <a:cubicBezTo>
                      <a:pt x="528820" y="216224"/>
                      <a:pt x="495878" y="225686"/>
                      <a:pt x="462586" y="230592"/>
                    </a:cubicBezTo>
                    <a:cubicBezTo>
                      <a:pt x="391095" y="241105"/>
                      <a:pt x="318904" y="243208"/>
                      <a:pt x="247063" y="240755"/>
                    </a:cubicBezTo>
                    <a:cubicBezTo>
                      <a:pt x="177675" y="238302"/>
                      <a:pt x="108287" y="234797"/>
                      <a:pt x="40651" y="215874"/>
                    </a:cubicBezTo>
                    <a:cubicBezTo>
                      <a:pt x="350" y="204659"/>
                      <a:pt x="0" y="203958"/>
                      <a:pt x="0" y="163307"/>
                    </a:cubicBezTo>
                    <a:cubicBezTo>
                      <a:pt x="0" y="112843"/>
                      <a:pt x="0" y="62379"/>
                      <a:pt x="0" y="12266"/>
                    </a:cubicBezTo>
                    <a:cubicBezTo>
                      <a:pt x="0" y="8411"/>
                      <a:pt x="0" y="4205"/>
                      <a:pt x="0" y="0"/>
                    </a:cubicBezTo>
                    <a:close/>
                  </a:path>
                </a:pathLst>
              </a:custGeom>
              <a:solidFill>
                <a:schemeClr val="accent3"/>
              </a:solidFill>
              <a:ln w="350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1EF3B43-0055-4836-8E48-5E5108B48286}"/>
                  </a:ext>
                </a:extLst>
              </p:cNvPr>
              <p:cNvSpPr/>
              <p:nvPr/>
            </p:nvSpPr>
            <p:spPr>
              <a:xfrm>
                <a:off x="7384253" y="4813966"/>
                <a:ext cx="578233" cy="241806"/>
              </a:xfrm>
              <a:custGeom>
                <a:avLst/>
                <a:gdLst>
                  <a:gd name="connsiteX0" fmla="*/ 88 w 578232"/>
                  <a:gd name="connsiteY0" fmla="*/ 0 h 241806"/>
                  <a:gd name="connsiteX1" fmla="*/ 152180 w 578232"/>
                  <a:gd name="connsiteY1" fmla="*/ 32942 h 241806"/>
                  <a:gd name="connsiteX2" fmla="*/ 356489 w 578232"/>
                  <a:gd name="connsiteY2" fmla="*/ 37848 h 241806"/>
                  <a:gd name="connsiteX3" fmla="*/ 553439 w 578232"/>
                  <a:gd name="connsiteY3" fmla="*/ 10513 h 241806"/>
                  <a:gd name="connsiteX4" fmla="*/ 579021 w 578232"/>
                  <a:gd name="connsiteY4" fmla="*/ 701 h 241806"/>
                  <a:gd name="connsiteX5" fmla="*/ 578320 w 578232"/>
                  <a:gd name="connsiteY5" fmla="*/ 192394 h 241806"/>
                  <a:gd name="connsiteX6" fmla="*/ 565704 w 578232"/>
                  <a:gd name="connsiteY6" fmla="*/ 207463 h 241806"/>
                  <a:gd name="connsiteX7" fmla="*/ 491059 w 578232"/>
                  <a:gd name="connsiteY7" fmla="*/ 227789 h 241806"/>
                  <a:gd name="connsiteX8" fmla="*/ 325650 w 578232"/>
                  <a:gd name="connsiteY8" fmla="*/ 241806 h 241806"/>
                  <a:gd name="connsiteX9" fmla="*/ 61065 w 578232"/>
                  <a:gd name="connsiteY9" fmla="*/ 222882 h 241806"/>
                  <a:gd name="connsiteX10" fmla="*/ 11652 w 578232"/>
                  <a:gd name="connsiteY10" fmla="*/ 206412 h 241806"/>
                  <a:gd name="connsiteX11" fmla="*/ 438 w 578232"/>
                  <a:gd name="connsiteY11" fmla="*/ 191343 h 241806"/>
                  <a:gd name="connsiteX12" fmla="*/ 88 w 578232"/>
                  <a:gd name="connsiteY12"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88" y="0"/>
                    </a:moveTo>
                    <a:cubicBezTo>
                      <a:pt x="49500" y="22428"/>
                      <a:pt x="100665" y="29788"/>
                      <a:pt x="152180" y="32942"/>
                    </a:cubicBezTo>
                    <a:cubicBezTo>
                      <a:pt x="220167" y="37147"/>
                      <a:pt x="288503" y="38899"/>
                      <a:pt x="356489" y="37848"/>
                    </a:cubicBezTo>
                    <a:cubicBezTo>
                      <a:pt x="423073" y="36797"/>
                      <a:pt x="489307" y="30839"/>
                      <a:pt x="553439" y="10513"/>
                    </a:cubicBezTo>
                    <a:cubicBezTo>
                      <a:pt x="561849" y="7710"/>
                      <a:pt x="569909" y="4205"/>
                      <a:pt x="579021" y="701"/>
                    </a:cubicBezTo>
                    <a:cubicBezTo>
                      <a:pt x="579021" y="65183"/>
                      <a:pt x="579372" y="128613"/>
                      <a:pt x="578320" y="192394"/>
                    </a:cubicBezTo>
                    <a:cubicBezTo>
                      <a:pt x="578320" y="197650"/>
                      <a:pt x="571311" y="205711"/>
                      <a:pt x="565704" y="207463"/>
                    </a:cubicBezTo>
                    <a:cubicBezTo>
                      <a:pt x="541173" y="215523"/>
                      <a:pt x="516292" y="224985"/>
                      <a:pt x="491059" y="227789"/>
                    </a:cubicBezTo>
                    <a:cubicBezTo>
                      <a:pt x="436040" y="234447"/>
                      <a:pt x="381020" y="239353"/>
                      <a:pt x="325650" y="241806"/>
                    </a:cubicBezTo>
                    <a:cubicBezTo>
                      <a:pt x="236988" y="246012"/>
                      <a:pt x="148326" y="241106"/>
                      <a:pt x="61065" y="222882"/>
                    </a:cubicBezTo>
                    <a:cubicBezTo>
                      <a:pt x="44244" y="219378"/>
                      <a:pt x="27773" y="213070"/>
                      <a:pt x="11652" y="206412"/>
                    </a:cubicBezTo>
                    <a:cubicBezTo>
                      <a:pt x="6746" y="204309"/>
                      <a:pt x="788" y="196599"/>
                      <a:pt x="438" y="191343"/>
                    </a:cubicBezTo>
                    <a:cubicBezTo>
                      <a:pt x="-263" y="127912"/>
                      <a:pt x="88" y="64832"/>
                      <a:pt x="88" y="0"/>
                    </a:cubicBezTo>
                    <a:close/>
                  </a:path>
                </a:pathLst>
              </a:custGeom>
              <a:solidFill>
                <a:schemeClr val="accent3"/>
              </a:solidFill>
              <a:ln w="350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60EE1C4-7EC7-45E8-8B4F-C5DF18E2D184}"/>
                  </a:ext>
                </a:extLst>
              </p:cNvPr>
              <p:cNvSpPr/>
              <p:nvPr/>
            </p:nvSpPr>
            <p:spPr>
              <a:xfrm>
                <a:off x="7383640" y="4548680"/>
                <a:ext cx="578233" cy="238302"/>
              </a:xfrm>
              <a:custGeom>
                <a:avLst/>
                <a:gdLst>
                  <a:gd name="connsiteX0" fmla="*/ 579634 w 578232"/>
                  <a:gd name="connsiteY0" fmla="*/ 1752 h 238301"/>
                  <a:gd name="connsiteX1" fmla="*/ 578933 w 578232"/>
                  <a:gd name="connsiteY1" fmla="*/ 189590 h 238301"/>
                  <a:gd name="connsiteX2" fmla="*/ 565967 w 578232"/>
                  <a:gd name="connsiteY2" fmla="*/ 205710 h 238301"/>
                  <a:gd name="connsiteX3" fmla="*/ 488519 w 578232"/>
                  <a:gd name="connsiteY3" fmla="*/ 226387 h 238301"/>
                  <a:gd name="connsiteX4" fmla="*/ 325562 w 578232"/>
                  <a:gd name="connsiteY4" fmla="*/ 240054 h 238301"/>
                  <a:gd name="connsiteX5" fmla="*/ 76046 w 578232"/>
                  <a:gd name="connsiteY5" fmla="*/ 224284 h 238301"/>
                  <a:gd name="connsiteX6" fmla="*/ 14718 w 578232"/>
                  <a:gd name="connsiteY6" fmla="*/ 206411 h 238301"/>
                  <a:gd name="connsiteX7" fmla="*/ 0 w 578232"/>
                  <a:gd name="connsiteY7" fmla="*/ 183983 h 238301"/>
                  <a:gd name="connsiteX8" fmla="*/ 350 w 578232"/>
                  <a:gd name="connsiteY8" fmla="*/ 0 h 238301"/>
                  <a:gd name="connsiteX9" fmla="*/ 304536 w 578232"/>
                  <a:gd name="connsiteY9" fmla="*/ 37848 h 238301"/>
                  <a:gd name="connsiteX10" fmla="*/ 496579 w 578232"/>
                  <a:gd name="connsiteY10" fmla="*/ 22428 h 238301"/>
                  <a:gd name="connsiteX11" fmla="*/ 579634 w 578232"/>
                  <a:gd name="connsiteY11" fmla="*/ 1752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238301">
                    <a:moveTo>
                      <a:pt x="579634" y="1752"/>
                    </a:moveTo>
                    <a:cubicBezTo>
                      <a:pt x="579634" y="63430"/>
                      <a:pt x="579985" y="126510"/>
                      <a:pt x="578933" y="189590"/>
                    </a:cubicBezTo>
                    <a:cubicBezTo>
                      <a:pt x="578933" y="195197"/>
                      <a:pt x="571574" y="203608"/>
                      <a:pt x="565967" y="205710"/>
                    </a:cubicBezTo>
                    <a:cubicBezTo>
                      <a:pt x="540384" y="213771"/>
                      <a:pt x="514802" y="223233"/>
                      <a:pt x="488519" y="226387"/>
                    </a:cubicBezTo>
                    <a:cubicBezTo>
                      <a:pt x="434551" y="233045"/>
                      <a:pt x="380232" y="237250"/>
                      <a:pt x="325562" y="240054"/>
                    </a:cubicBezTo>
                    <a:cubicBezTo>
                      <a:pt x="241806" y="244259"/>
                      <a:pt x="158751" y="239353"/>
                      <a:pt x="76046" y="224284"/>
                    </a:cubicBezTo>
                    <a:cubicBezTo>
                      <a:pt x="55370" y="220429"/>
                      <a:pt x="35044" y="213070"/>
                      <a:pt x="14718" y="206411"/>
                    </a:cubicBezTo>
                    <a:cubicBezTo>
                      <a:pt x="4556" y="203257"/>
                      <a:pt x="0" y="195898"/>
                      <a:pt x="0" y="183983"/>
                    </a:cubicBezTo>
                    <a:cubicBezTo>
                      <a:pt x="701" y="122655"/>
                      <a:pt x="350" y="61328"/>
                      <a:pt x="350" y="0"/>
                    </a:cubicBezTo>
                    <a:cubicBezTo>
                      <a:pt x="99176" y="36096"/>
                      <a:pt x="201856" y="37497"/>
                      <a:pt x="304536" y="37848"/>
                    </a:cubicBezTo>
                    <a:cubicBezTo>
                      <a:pt x="369017" y="37848"/>
                      <a:pt x="433149" y="34343"/>
                      <a:pt x="496579" y="22428"/>
                    </a:cubicBezTo>
                    <a:cubicBezTo>
                      <a:pt x="524614" y="16821"/>
                      <a:pt x="551248" y="8761"/>
                      <a:pt x="579634" y="1752"/>
                    </a:cubicBezTo>
                    <a:close/>
                  </a:path>
                </a:pathLst>
              </a:custGeom>
              <a:solidFill>
                <a:schemeClr val="accent3"/>
              </a:solidFill>
              <a:ln w="350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D8C34D5-CEE2-44C1-A36D-8669B3A78325}"/>
                  </a:ext>
                </a:extLst>
              </p:cNvPr>
              <p:cNvSpPr/>
              <p:nvPr/>
            </p:nvSpPr>
            <p:spPr>
              <a:xfrm>
                <a:off x="7382939" y="4199052"/>
                <a:ext cx="578233" cy="91115"/>
              </a:xfrm>
              <a:custGeom>
                <a:avLst/>
                <a:gdLst>
                  <a:gd name="connsiteX0" fmla="*/ 581386 w 578232"/>
                  <a:gd name="connsiteY0" fmla="*/ 49999 h 91115"/>
                  <a:gd name="connsiteX1" fmla="*/ 545291 w 578232"/>
                  <a:gd name="connsiteY1" fmla="*/ 66119 h 91115"/>
                  <a:gd name="connsiteX2" fmla="*/ 405464 w 578232"/>
                  <a:gd name="connsiteY2" fmla="*/ 88898 h 91115"/>
                  <a:gd name="connsiteX3" fmla="*/ 274047 w 578232"/>
                  <a:gd name="connsiteY3" fmla="*/ 93454 h 91115"/>
                  <a:gd name="connsiteX4" fmla="*/ 43455 w 578232"/>
                  <a:gd name="connsiteY4" fmla="*/ 68923 h 91115"/>
                  <a:gd name="connsiteX5" fmla="*/ 0 w 578232"/>
                  <a:gd name="connsiteY5" fmla="*/ 44041 h 91115"/>
                  <a:gd name="connsiteX6" fmla="*/ 30138 w 578232"/>
                  <a:gd name="connsiteY6" fmla="*/ 29323 h 91115"/>
                  <a:gd name="connsiteX7" fmla="*/ 135271 w 578232"/>
                  <a:gd name="connsiteY7" fmla="*/ 8646 h 91115"/>
                  <a:gd name="connsiteX8" fmla="*/ 348341 w 578232"/>
                  <a:gd name="connsiteY8" fmla="*/ 1287 h 91115"/>
                  <a:gd name="connsiteX9" fmla="*/ 533025 w 578232"/>
                  <a:gd name="connsiteY9" fmla="*/ 23716 h 91115"/>
                  <a:gd name="connsiteX10" fmla="*/ 564215 w 578232"/>
                  <a:gd name="connsiteY10" fmla="*/ 34579 h 91115"/>
                  <a:gd name="connsiteX11" fmla="*/ 580686 w 578232"/>
                  <a:gd name="connsiteY11" fmla="*/ 45443 h 91115"/>
                  <a:gd name="connsiteX12" fmla="*/ 581386 w 578232"/>
                  <a:gd name="connsiteY12" fmla="*/ 49999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91115">
                    <a:moveTo>
                      <a:pt x="581386" y="49999"/>
                    </a:moveTo>
                    <a:cubicBezTo>
                      <a:pt x="569471" y="55606"/>
                      <a:pt x="557907" y="63666"/>
                      <a:pt x="545291" y="66119"/>
                    </a:cubicBezTo>
                    <a:cubicBezTo>
                      <a:pt x="499032" y="74880"/>
                      <a:pt x="452423" y="83992"/>
                      <a:pt x="405464" y="88898"/>
                    </a:cubicBezTo>
                    <a:cubicBezTo>
                      <a:pt x="362009" y="93454"/>
                      <a:pt x="317853" y="94155"/>
                      <a:pt x="274047" y="93454"/>
                    </a:cubicBezTo>
                    <a:cubicBezTo>
                      <a:pt x="196599" y="92402"/>
                      <a:pt x="118800" y="88898"/>
                      <a:pt x="43455" y="68923"/>
                    </a:cubicBezTo>
                    <a:cubicBezTo>
                      <a:pt x="18223" y="62264"/>
                      <a:pt x="9111" y="57008"/>
                      <a:pt x="0" y="44041"/>
                    </a:cubicBezTo>
                    <a:cubicBezTo>
                      <a:pt x="10163" y="38785"/>
                      <a:pt x="19625" y="31425"/>
                      <a:pt x="30138" y="29323"/>
                    </a:cubicBezTo>
                    <a:cubicBezTo>
                      <a:pt x="64832" y="21262"/>
                      <a:pt x="99877" y="13202"/>
                      <a:pt x="135271" y="8646"/>
                    </a:cubicBezTo>
                    <a:cubicBezTo>
                      <a:pt x="206061" y="-816"/>
                      <a:pt x="277201" y="-1166"/>
                      <a:pt x="348341" y="1287"/>
                    </a:cubicBezTo>
                    <a:cubicBezTo>
                      <a:pt x="410370" y="3390"/>
                      <a:pt x="472398" y="7946"/>
                      <a:pt x="533025" y="23716"/>
                    </a:cubicBezTo>
                    <a:cubicBezTo>
                      <a:pt x="543539" y="26519"/>
                      <a:pt x="554402" y="30024"/>
                      <a:pt x="564215" y="34579"/>
                    </a:cubicBezTo>
                    <a:cubicBezTo>
                      <a:pt x="570172" y="37032"/>
                      <a:pt x="575079" y="41588"/>
                      <a:pt x="580686" y="45443"/>
                    </a:cubicBezTo>
                    <a:cubicBezTo>
                      <a:pt x="581036" y="46845"/>
                      <a:pt x="581386" y="48597"/>
                      <a:pt x="581386" y="49999"/>
                    </a:cubicBezTo>
                    <a:close/>
                  </a:path>
                </a:pathLst>
              </a:custGeom>
              <a:solidFill>
                <a:schemeClr val="accent3"/>
              </a:solidFill>
              <a:ln w="350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1344764-2D4B-40D1-A506-B65188F98A62}"/>
                  </a:ext>
                </a:extLst>
              </p:cNvPr>
              <p:cNvSpPr/>
              <p:nvPr/>
            </p:nvSpPr>
            <p:spPr>
              <a:xfrm>
                <a:off x="7383990" y="4504507"/>
                <a:ext cx="578233" cy="63080"/>
              </a:xfrm>
              <a:custGeom>
                <a:avLst/>
                <a:gdLst>
                  <a:gd name="connsiteX0" fmla="*/ 1051 w 578232"/>
                  <a:gd name="connsiteY0" fmla="*/ 17188 h 63079"/>
                  <a:gd name="connsiteX1" fmla="*/ 53968 w 578232"/>
                  <a:gd name="connsiteY1" fmla="*/ 1068 h 63079"/>
                  <a:gd name="connsiteX2" fmla="*/ 205711 w 578232"/>
                  <a:gd name="connsiteY2" fmla="*/ 19992 h 63079"/>
                  <a:gd name="connsiteX3" fmla="*/ 384437 w 578232"/>
                  <a:gd name="connsiteY3" fmla="*/ 19642 h 63079"/>
                  <a:gd name="connsiteX4" fmla="*/ 528470 w 578232"/>
                  <a:gd name="connsiteY4" fmla="*/ 718 h 63079"/>
                  <a:gd name="connsiteX5" fmla="*/ 575780 w 578232"/>
                  <a:gd name="connsiteY5" fmla="*/ 14735 h 63079"/>
                  <a:gd name="connsiteX6" fmla="*/ 572976 w 578232"/>
                  <a:gd name="connsiteY6" fmla="*/ 27351 h 63079"/>
                  <a:gd name="connsiteX7" fmla="*/ 532675 w 578232"/>
                  <a:gd name="connsiteY7" fmla="*/ 43121 h 63079"/>
                  <a:gd name="connsiteX8" fmla="*/ 365864 w 578232"/>
                  <a:gd name="connsiteY8" fmla="*/ 64148 h 63079"/>
                  <a:gd name="connsiteX9" fmla="*/ 157700 w 578232"/>
                  <a:gd name="connsiteY9" fmla="*/ 59943 h 63079"/>
                  <a:gd name="connsiteX10" fmla="*/ 29788 w 578232"/>
                  <a:gd name="connsiteY10" fmla="*/ 37164 h 63079"/>
                  <a:gd name="connsiteX11" fmla="*/ 0 w 578232"/>
                  <a:gd name="connsiteY11" fmla="*/ 22445 h 63079"/>
                  <a:gd name="connsiteX12" fmla="*/ 1051 w 578232"/>
                  <a:gd name="connsiteY12" fmla="*/ 17188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63079">
                    <a:moveTo>
                      <a:pt x="1051" y="17188"/>
                    </a:moveTo>
                    <a:cubicBezTo>
                      <a:pt x="16821" y="5974"/>
                      <a:pt x="31890" y="-2787"/>
                      <a:pt x="53968" y="1068"/>
                    </a:cubicBezTo>
                    <a:cubicBezTo>
                      <a:pt x="104432" y="9128"/>
                      <a:pt x="154896" y="17188"/>
                      <a:pt x="205711" y="19992"/>
                    </a:cubicBezTo>
                    <a:cubicBezTo>
                      <a:pt x="265286" y="23146"/>
                      <a:pt x="325212" y="22795"/>
                      <a:pt x="384437" y="19642"/>
                    </a:cubicBezTo>
                    <a:cubicBezTo>
                      <a:pt x="432798" y="16838"/>
                      <a:pt x="480809" y="8077"/>
                      <a:pt x="528470" y="718"/>
                    </a:cubicBezTo>
                    <a:cubicBezTo>
                      <a:pt x="547393" y="-2437"/>
                      <a:pt x="561411" y="5273"/>
                      <a:pt x="575780" y="14735"/>
                    </a:cubicBezTo>
                    <a:cubicBezTo>
                      <a:pt x="583139" y="19642"/>
                      <a:pt x="577882" y="24898"/>
                      <a:pt x="572976" y="27351"/>
                    </a:cubicBezTo>
                    <a:cubicBezTo>
                      <a:pt x="559659" y="33309"/>
                      <a:pt x="546693" y="39617"/>
                      <a:pt x="532675" y="43121"/>
                    </a:cubicBezTo>
                    <a:cubicBezTo>
                      <a:pt x="478006" y="57490"/>
                      <a:pt x="421935" y="63797"/>
                      <a:pt x="365864" y="64148"/>
                    </a:cubicBezTo>
                    <a:cubicBezTo>
                      <a:pt x="296476" y="64849"/>
                      <a:pt x="227088" y="64498"/>
                      <a:pt x="157700" y="59943"/>
                    </a:cubicBezTo>
                    <a:cubicBezTo>
                      <a:pt x="114595" y="57139"/>
                      <a:pt x="72191" y="45925"/>
                      <a:pt x="29788" y="37164"/>
                    </a:cubicBezTo>
                    <a:cubicBezTo>
                      <a:pt x="19274" y="35061"/>
                      <a:pt x="9812" y="27702"/>
                      <a:pt x="0" y="22445"/>
                    </a:cubicBezTo>
                    <a:cubicBezTo>
                      <a:pt x="350" y="20693"/>
                      <a:pt x="701" y="18941"/>
                      <a:pt x="1051" y="17188"/>
                    </a:cubicBezTo>
                    <a:close/>
                  </a:path>
                </a:pathLst>
              </a:custGeom>
              <a:solidFill>
                <a:schemeClr val="accent3"/>
              </a:solidFill>
              <a:ln w="350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1852533-0901-47B8-BE2B-E013D9DEEE5E}"/>
                  </a:ext>
                </a:extLst>
              </p:cNvPr>
              <p:cNvSpPr/>
              <p:nvPr/>
            </p:nvSpPr>
            <p:spPr>
              <a:xfrm>
                <a:off x="7383640" y="4776200"/>
                <a:ext cx="578233" cy="59575"/>
              </a:xfrm>
              <a:custGeom>
                <a:avLst/>
                <a:gdLst>
                  <a:gd name="connsiteX0" fmla="*/ 0 w 578232"/>
                  <a:gd name="connsiteY0" fmla="*/ 17440 h 59575"/>
                  <a:gd name="connsiteX1" fmla="*/ 34343 w 578232"/>
                  <a:gd name="connsiteY1" fmla="*/ 2371 h 59575"/>
                  <a:gd name="connsiteX2" fmla="*/ 192043 w 578232"/>
                  <a:gd name="connsiteY2" fmla="*/ 25851 h 59575"/>
                  <a:gd name="connsiteX3" fmla="*/ 457680 w 578232"/>
                  <a:gd name="connsiteY3" fmla="*/ 19543 h 59575"/>
                  <a:gd name="connsiteX4" fmla="*/ 547744 w 578232"/>
                  <a:gd name="connsiteY4" fmla="*/ 2021 h 59575"/>
                  <a:gd name="connsiteX5" fmla="*/ 561061 w 578232"/>
                  <a:gd name="connsiteY5" fmla="*/ 619 h 59575"/>
                  <a:gd name="connsiteX6" fmla="*/ 579985 w 578232"/>
                  <a:gd name="connsiteY6" fmla="*/ 14637 h 59575"/>
                  <a:gd name="connsiteX7" fmla="*/ 563514 w 578232"/>
                  <a:gd name="connsiteY7" fmla="*/ 27603 h 59575"/>
                  <a:gd name="connsiteX8" fmla="*/ 450320 w 578232"/>
                  <a:gd name="connsiteY8" fmla="*/ 52835 h 59575"/>
                  <a:gd name="connsiteX9" fmla="*/ 216574 w 578232"/>
                  <a:gd name="connsiteY9" fmla="*/ 59844 h 59575"/>
                  <a:gd name="connsiteX10" fmla="*/ 30138 w 578232"/>
                  <a:gd name="connsiteY10" fmla="*/ 32509 h 59575"/>
                  <a:gd name="connsiteX11" fmla="*/ 0 w 578232"/>
                  <a:gd name="connsiteY11" fmla="*/ 17440 h 5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59575">
                    <a:moveTo>
                      <a:pt x="0" y="17440"/>
                    </a:moveTo>
                    <a:cubicBezTo>
                      <a:pt x="11565" y="1670"/>
                      <a:pt x="20326" y="-1834"/>
                      <a:pt x="34343" y="2371"/>
                    </a:cubicBezTo>
                    <a:cubicBezTo>
                      <a:pt x="85859" y="17090"/>
                      <a:pt x="138776" y="22697"/>
                      <a:pt x="192043" y="25851"/>
                    </a:cubicBezTo>
                    <a:cubicBezTo>
                      <a:pt x="280706" y="31108"/>
                      <a:pt x="369368" y="30757"/>
                      <a:pt x="457680" y="19543"/>
                    </a:cubicBezTo>
                    <a:cubicBezTo>
                      <a:pt x="488168" y="15688"/>
                      <a:pt x="517956" y="7978"/>
                      <a:pt x="547744" y="2021"/>
                    </a:cubicBezTo>
                    <a:cubicBezTo>
                      <a:pt x="552300" y="1320"/>
                      <a:pt x="557907" y="-1133"/>
                      <a:pt x="561061" y="619"/>
                    </a:cubicBezTo>
                    <a:cubicBezTo>
                      <a:pt x="568070" y="4123"/>
                      <a:pt x="573677" y="9730"/>
                      <a:pt x="579985" y="14637"/>
                    </a:cubicBezTo>
                    <a:cubicBezTo>
                      <a:pt x="574728" y="19192"/>
                      <a:pt x="569822" y="24800"/>
                      <a:pt x="563514" y="27603"/>
                    </a:cubicBezTo>
                    <a:cubicBezTo>
                      <a:pt x="527418" y="43373"/>
                      <a:pt x="488869" y="48279"/>
                      <a:pt x="450320" y="52835"/>
                    </a:cubicBezTo>
                    <a:cubicBezTo>
                      <a:pt x="372522" y="62297"/>
                      <a:pt x="294723" y="63348"/>
                      <a:pt x="216574" y="59844"/>
                    </a:cubicBezTo>
                    <a:cubicBezTo>
                      <a:pt x="153494" y="57040"/>
                      <a:pt x="90415" y="52485"/>
                      <a:pt x="30138" y="32509"/>
                    </a:cubicBezTo>
                    <a:cubicBezTo>
                      <a:pt x="19975" y="29005"/>
                      <a:pt x="10513" y="22697"/>
                      <a:pt x="0" y="17440"/>
                    </a:cubicBezTo>
                    <a:close/>
                  </a:path>
                </a:pathLst>
              </a:custGeom>
              <a:solidFill>
                <a:schemeClr val="accent3"/>
              </a:solidFill>
              <a:ln w="3502" cap="flat">
                <a:noFill/>
                <a:prstDash val="solid"/>
                <a:miter/>
              </a:ln>
            </p:spPr>
            <p:txBody>
              <a:bodyPr rtlCol="0" anchor="ctr"/>
              <a:lstStyle/>
              <a:p>
                <a:endParaRPr lang="en-US"/>
              </a:p>
            </p:txBody>
          </p:sp>
        </p:grpSp>
        <p:grpSp>
          <p:nvGrpSpPr>
            <p:cNvPr id="36" name="Group 35">
              <a:extLst>
                <a:ext uri="{FF2B5EF4-FFF2-40B4-BE49-F238E27FC236}">
                  <a16:creationId xmlns:a16="http://schemas.microsoft.com/office/drawing/2014/main" id="{8D6BA74D-145E-46C5-82C2-FD71567148A5}"/>
                </a:ext>
              </a:extLst>
            </p:cNvPr>
            <p:cNvGrpSpPr/>
            <p:nvPr/>
          </p:nvGrpSpPr>
          <p:grpSpPr>
            <a:xfrm>
              <a:off x="7412026" y="3028298"/>
              <a:ext cx="508845" cy="635161"/>
              <a:chOff x="7412026" y="3028298"/>
              <a:chExt cx="508845" cy="635161"/>
            </a:xfrm>
            <a:solidFill>
              <a:schemeClr val="accent3"/>
            </a:solidFill>
          </p:grpSpPr>
          <p:sp>
            <p:nvSpPr>
              <p:cNvPr id="17" name="Freeform: Shape 16">
                <a:extLst>
                  <a:ext uri="{FF2B5EF4-FFF2-40B4-BE49-F238E27FC236}">
                    <a16:creationId xmlns:a16="http://schemas.microsoft.com/office/drawing/2014/main" id="{98565454-213E-44EF-BEBB-0B630C8A5A86}"/>
                  </a:ext>
                </a:extLst>
              </p:cNvPr>
              <p:cNvSpPr/>
              <p:nvPr/>
            </p:nvSpPr>
            <p:spPr>
              <a:xfrm>
                <a:off x="7412026" y="3491741"/>
                <a:ext cx="508144" cy="171718"/>
              </a:xfrm>
              <a:custGeom>
                <a:avLst/>
                <a:gdLst>
                  <a:gd name="connsiteX0" fmla="*/ 350 w 508143"/>
                  <a:gd name="connsiteY0" fmla="*/ 0 h 171717"/>
                  <a:gd name="connsiteX1" fmla="*/ 509896 w 508143"/>
                  <a:gd name="connsiteY1" fmla="*/ 350 h 171717"/>
                  <a:gd name="connsiteX2" fmla="*/ 510246 w 508143"/>
                  <a:gd name="connsiteY2" fmla="*/ 9462 h 171717"/>
                  <a:gd name="connsiteX3" fmla="*/ 510597 w 508143"/>
                  <a:gd name="connsiteY3" fmla="*/ 127211 h 171717"/>
                  <a:gd name="connsiteX4" fmla="*/ 495528 w 508143"/>
                  <a:gd name="connsiteY4" fmla="*/ 148238 h 171717"/>
                  <a:gd name="connsiteX5" fmla="*/ 414225 w 508143"/>
                  <a:gd name="connsiteY5" fmla="*/ 164358 h 171717"/>
                  <a:gd name="connsiteX6" fmla="*/ 192043 w 508143"/>
                  <a:gd name="connsiteY6" fmla="*/ 171718 h 171717"/>
                  <a:gd name="connsiteX7" fmla="*/ 27335 w 508143"/>
                  <a:gd name="connsiteY7" fmla="*/ 152093 h 171717"/>
                  <a:gd name="connsiteX8" fmla="*/ 21027 w 508143"/>
                  <a:gd name="connsiteY8" fmla="*/ 150341 h 171717"/>
                  <a:gd name="connsiteX9" fmla="*/ 0 w 508143"/>
                  <a:gd name="connsiteY9" fmla="*/ 121254 h 171717"/>
                  <a:gd name="connsiteX10" fmla="*/ 0 w 508143"/>
                  <a:gd name="connsiteY10" fmla="*/ 9812 h 171717"/>
                  <a:gd name="connsiteX11" fmla="*/ 350 w 508143"/>
                  <a:gd name="connsiteY11"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171717">
                    <a:moveTo>
                      <a:pt x="350" y="0"/>
                    </a:moveTo>
                    <a:cubicBezTo>
                      <a:pt x="170666" y="34694"/>
                      <a:pt x="339580" y="34344"/>
                      <a:pt x="509896" y="350"/>
                    </a:cubicBezTo>
                    <a:cubicBezTo>
                      <a:pt x="509896" y="1402"/>
                      <a:pt x="510246" y="5257"/>
                      <a:pt x="510246" y="9462"/>
                    </a:cubicBezTo>
                    <a:cubicBezTo>
                      <a:pt x="510246" y="48712"/>
                      <a:pt x="509546" y="87961"/>
                      <a:pt x="510597" y="127211"/>
                    </a:cubicBezTo>
                    <a:cubicBezTo>
                      <a:pt x="510947" y="139477"/>
                      <a:pt x="506041" y="145785"/>
                      <a:pt x="495528" y="148238"/>
                    </a:cubicBezTo>
                    <a:cubicBezTo>
                      <a:pt x="468543" y="153845"/>
                      <a:pt x="441559" y="160854"/>
                      <a:pt x="414225" y="164358"/>
                    </a:cubicBezTo>
                    <a:cubicBezTo>
                      <a:pt x="340632" y="173820"/>
                      <a:pt x="266337" y="174171"/>
                      <a:pt x="192043" y="171718"/>
                    </a:cubicBezTo>
                    <a:cubicBezTo>
                      <a:pt x="136673" y="169965"/>
                      <a:pt x="81303" y="166461"/>
                      <a:pt x="27335" y="152093"/>
                    </a:cubicBezTo>
                    <a:cubicBezTo>
                      <a:pt x="25232" y="151392"/>
                      <a:pt x="23129" y="151041"/>
                      <a:pt x="21027" y="150341"/>
                    </a:cubicBezTo>
                    <a:cubicBezTo>
                      <a:pt x="0" y="143682"/>
                      <a:pt x="0" y="143682"/>
                      <a:pt x="0" y="121254"/>
                    </a:cubicBezTo>
                    <a:cubicBezTo>
                      <a:pt x="0" y="84107"/>
                      <a:pt x="0" y="46960"/>
                      <a:pt x="0" y="9812"/>
                    </a:cubicBezTo>
                    <a:cubicBezTo>
                      <a:pt x="350" y="5607"/>
                      <a:pt x="350" y="1402"/>
                      <a:pt x="350" y="0"/>
                    </a:cubicBezTo>
                    <a:close/>
                  </a:path>
                </a:pathLst>
              </a:custGeom>
              <a:grpFill/>
              <a:ln w="350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9891FD2-F668-4455-9341-4D536446BDE5}"/>
                  </a:ext>
                </a:extLst>
              </p:cNvPr>
              <p:cNvSpPr/>
              <p:nvPr/>
            </p:nvSpPr>
            <p:spPr>
              <a:xfrm>
                <a:off x="7412727" y="3284979"/>
                <a:ext cx="508144" cy="171718"/>
              </a:xfrm>
              <a:custGeom>
                <a:avLst/>
                <a:gdLst>
                  <a:gd name="connsiteX0" fmla="*/ 0 w 508143"/>
                  <a:gd name="connsiteY0" fmla="*/ 0 h 171717"/>
                  <a:gd name="connsiteX1" fmla="*/ 509545 w 508143"/>
                  <a:gd name="connsiteY1" fmla="*/ 350 h 171717"/>
                  <a:gd name="connsiteX2" fmla="*/ 510247 w 508143"/>
                  <a:gd name="connsiteY2" fmla="*/ 8411 h 171717"/>
                  <a:gd name="connsiteX3" fmla="*/ 510597 w 508143"/>
                  <a:gd name="connsiteY3" fmla="*/ 128613 h 171717"/>
                  <a:gd name="connsiteX4" fmla="*/ 497630 w 508143"/>
                  <a:gd name="connsiteY4" fmla="*/ 147186 h 171717"/>
                  <a:gd name="connsiteX5" fmla="*/ 403711 w 508143"/>
                  <a:gd name="connsiteY5" fmla="*/ 165059 h 171717"/>
                  <a:gd name="connsiteX6" fmla="*/ 234097 w 508143"/>
                  <a:gd name="connsiteY6" fmla="*/ 172418 h 171717"/>
                  <a:gd name="connsiteX7" fmla="*/ 32241 w 508143"/>
                  <a:gd name="connsiteY7" fmla="*/ 153144 h 171717"/>
                  <a:gd name="connsiteX8" fmla="*/ 25933 w 508143"/>
                  <a:gd name="connsiteY8" fmla="*/ 151742 h 171717"/>
                  <a:gd name="connsiteX9" fmla="*/ 350 w 508143"/>
                  <a:gd name="connsiteY9" fmla="*/ 118100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69965" y="35044"/>
                      <a:pt x="339230" y="34344"/>
                      <a:pt x="509545" y="350"/>
                    </a:cubicBezTo>
                    <a:cubicBezTo>
                      <a:pt x="509545" y="1051"/>
                      <a:pt x="510247" y="4556"/>
                      <a:pt x="510247" y="8411"/>
                    </a:cubicBezTo>
                    <a:cubicBezTo>
                      <a:pt x="510247" y="48361"/>
                      <a:pt x="509896" y="88662"/>
                      <a:pt x="510597" y="128613"/>
                    </a:cubicBezTo>
                    <a:cubicBezTo>
                      <a:pt x="510597" y="139126"/>
                      <a:pt x="507092" y="145084"/>
                      <a:pt x="497630" y="147186"/>
                    </a:cubicBezTo>
                    <a:cubicBezTo>
                      <a:pt x="466441" y="153845"/>
                      <a:pt x="435251" y="162606"/>
                      <a:pt x="403711" y="165059"/>
                    </a:cubicBezTo>
                    <a:cubicBezTo>
                      <a:pt x="347290" y="169615"/>
                      <a:pt x="290518" y="172418"/>
                      <a:pt x="234097" y="172418"/>
                    </a:cubicBezTo>
                    <a:cubicBezTo>
                      <a:pt x="166461" y="172068"/>
                      <a:pt x="98475" y="169264"/>
                      <a:pt x="32241" y="153144"/>
                    </a:cubicBezTo>
                    <a:cubicBezTo>
                      <a:pt x="30138" y="152794"/>
                      <a:pt x="28036" y="152093"/>
                      <a:pt x="25933" y="151742"/>
                    </a:cubicBezTo>
                    <a:cubicBezTo>
                      <a:pt x="350" y="144383"/>
                      <a:pt x="350" y="144383"/>
                      <a:pt x="350" y="118100"/>
                    </a:cubicBezTo>
                    <a:cubicBezTo>
                      <a:pt x="0" y="78149"/>
                      <a:pt x="0" y="37848"/>
                      <a:pt x="0" y="0"/>
                    </a:cubicBezTo>
                    <a:close/>
                  </a:path>
                </a:pathLst>
              </a:custGeom>
              <a:grpFill/>
              <a:ln w="350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04991CA-50F5-4765-BE75-628F194A76CE}"/>
                  </a:ext>
                </a:extLst>
              </p:cNvPr>
              <p:cNvSpPr/>
              <p:nvPr/>
            </p:nvSpPr>
            <p:spPr>
              <a:xfrm>
                <a:off x="7412376" y="3083123"/>
                <a:ext cx="508144" cy="171718"/>
              </a:xfrm>
              <a:custGeom>
                <a:avLst/>
                <a:gdLst>
                  <a:gd name="connsiteX0" fmla="*/ 0 w 508143"/>
                  <a:gd name="connsiteY0" fmla="*/ 0 h 171717"/>
                  <a:gd name="connsiteX1" fmla="*/ 510246 w 508143"/>
                  <a:gd name="connsiteY1" fmla="*/ 0 h 171717"/>
                  <a:gd name="connsiteX2" fmla="*/ 510246 w 508143"/>
                  <a:gd name="connsiteY2" fmla="*/ 10864 h 171717"/>
                  <a:gd name="connsiteX3" fmla="*/ 510597 w 508143"/>
                  <a:gd name="connsiteY3" fmla="*/ 126160 h 171717"/>
                  <a:gd name="connsiteX4" fmla="*/ 494827 w 508143"/>
                  <a:gd name="connsiteY4" fmla="*/ 147887 h 171717"/>
                  <a:gd name="connsiteX5" fmla="*/ 407216 w 508143"/>
                  <a:gd name="connsiteY5" fmla="*/ 164709 h 171717"/>
                  <a:gd name="connsiteX6" fmla="*/ 240054 w 508143"/>
                  <a:gd name="connsiteY6" fmla="*/ 172418 h 171717"/>
                  <a:gd name="connsiteX7" fmla="*/ 31891 w 508143"/>
                  <a:gd name="connsiteY7" fmla="*/ 152794 h 171717"/>
                  <a:gd name="connsiteX8" fmla="*/ 351 w 508143"/>
                  <a:gd name="connsiteY8" fmla="*/ 113544 h 171717"/>
                  <a:gd name="connsiteX9" fmla="*/ 351 w 508143"/>
                  <a:gd name="connsiteY9" fmla="*/ 9812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70316" y="35044"/>
                      <a:pt x="339580" y="34694"/>
                      <a:pt x="510246" y="0"/>
                    </a:cubicBezTo>
                    <a:cubicBezTo>
                      <a:pt x="510246" y="2103"/>
                      <a:pt x="510246" y="6308"/>
                      <a:pt x="510246" y="10864"/>
                    </a:cubicBezTo>
                    <a:cubicBezTo>
                      <a:pt x="510246" y="49413"/>
                      <a:pt x="509546" y="87611"/>
                      <a:pt x="510597" y="126160"/>
                    </a:cubicBezTo>
                    <a:cubicBezTo>
                      <a:pt x="510947" y="139126"/>
                      <a:pt x="506041" y="145434"/>
                      <a:pt x="494827" y="147887"/>
                    </a:cubicBezTo>
                    <a:cubicBezTo>
                      <a:pt x="465740" y="153845"/>
                      <a:pt x="436653" y="162256"/>
                      <a:pt x="407216" y="164709"/>
                    </a:cubicBezTo>
                    <a:cubicBezTo>
                      <a:pt x="351495" y="169264"/>
                      <a:pt x="295775" y="172769"/>
                      <a:pt x="240054" y="172418"/>
                    </a:cubicBezTo>
                    <a:cubicBezTo>
                      <a:pt x="170316" y="172068"/>
                      <a:pt x="100227" y="169615"/>
                      <a:pt x="31891" y="152794"/>
                    </a:cubicBezTo>
                    <a:cubicBezTo>
                      <a:pt x="351" y="145084"/>
                      <a:pt x="351" y="145084"/>
                      <a:pt x="351" y="113544"/>
                    </a:cubicBezTo>
                    <a:cubicBezTo>
                      <a:pt x="351" y="78850"/>
                      <a:pt x="351" y="44506"/>
                      <a:pt x="351" y="9812"/>
                    </a:cubicBezTo>
                    <a:cubicBezTo>
                      <a:pt x="0" y="5607"/>
                      <a:pt x="0" y="1402"/>
                      <a:pt x="0" y="0"/>
                    </a:cubicBezTo>
                    <a:close/>
                  </a:path>
                </a:pathLst>
              </a:custGeom>
              <a:grpFill/>
              <a:ln w="350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CC81BEC-0315-4A90-8D26-9A8A79A6FC0C}"/>
                  </a:ext>
                </a:extLst>
              </p:cNvPr>
              <p:cNvSpPr/>
              <p:nvPr/>
            </p:nvSpPr>
            <p:spPr>
              <a:xfrm>
                <a:off x="7412376" y="3028298"/>
                <a:ext cx="508144" cy="63080"/>
              </a:xfrm>
              <a:custGeom>
                <a:avLst/>
                <a:gdLst>
                  <a:gd name="connsiteX0" fmla="*/ 510246 w 508143"/>
                  <a:gd name="connsiteY0" fmla="*/ 35551 h 63079"/>
                  <a:gd name="connsiteX1" fmla="*/ 448919 w 508143"/>
                  <a:gd name="connsiteY1" fmla="*/ 50970 h 63079"/>
                  <a:gd name="connsiteX2" fmla="*/ 193796 w 508143"/>
                  <a:gd name="connsiteY2" fmla="*/ 62885 h 63079"/>
                  <a:gd name="connsiteX3" fmla="*/ 36446 w 508143"/>
                  <a:gd name="connsiteY3" fmla="*/ 45713 h 63079"/>
                  <a:gd name="connsiteX4" fmla="*/ 351 w 508143"/>
                  <a:gd name="connsiteY4" fmla="*/ 34149 h 63079"/>
                  <a:gd name="connsiteX5" fmla="*/ 0 w 508143"/>
                  <a:gd name="connsiteY5" fmla="*/ 29593 h 63079"/>
                  <a:gd name="connsiteX6" fmla="*/ 30138 w 508143"/>
                  <a:gd name="connsiteY6" fmla="*/ 19080 h 63079"/>
                  <a:gd name="connsiteX7" fmla="*/ 184684 w 508143"/>
                  <a:gd name="connsiteY7" fmla="*/ 1207 h 63079"/>
                  <a:gd name="connsiteX8" fmla="*/ 376377 w 508143"/>
                  <a:gd name="connsiteY8" fmla="*/ 4361 h 63079"/>
                  <a:gd name="connsiteX9" fmla="*/ 494476 w 508143"/>
                  <a:gd name="connsiteY9" fmla="*/ 23636 h 63079"/>
                  <a:gd name="connsiteX10" fmla="*/ 509195 w 508143"/>
                  <a:gd name="connsiteY10" fmla="*/ 29944 h 63079"/>
                  <a:gd name="connsiteX11" fmla="*/ 510246 w 508143"/>
                  <a:gd name="connsiteY11" fmla="*/ 3555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63079">
                    <a:moveTo>
                      <a:pt x="510246" y="35551"/>
                    </a:moveTo>
                    <a:cubicBezTo>
                      <a:pt x="489921" y="40807"/>
                      <a:pt x="469595" y="47816"/>
                      <a:pt x="448919" y="50970"/>
                    </a:cubicBezTo>
                    <a:cubicBezTo>
                      <a:pt x="364462" y="64637"/>
                      <a:pt x="279304" y="67091"/>
                      <a:pt x="193796" y="62885"/>
                    </a:cubicBezTo>
                    <a:cubicBezTo>
                      <a:pt x="141229" y="60432"/>
                      <a:pt x="89013" y="52372"/>
                      <a:pt x="36446" y="45713"/>
                    </a:cubicBezTo>
                    <a:cubicBezTo>
                      <a:pt x="24181" y="44312"/>
                      <a:pt x="12266" y="38004"/>
                      <a:pt x="351" y="34149"/>
                    </a:cubicBezTo>
                    <a:cubicBezTo>
                      <a:pt x="351" y="32747"/>
                      <a:pt x="0" y="30995"/>
                      <a:pt x="0" y="29593"/>
                    </a:cubicBezTo>
                    <a:cubicBezTo>
                      <a:pt x="10163" y="26089"/>
                      <a:pt x="19975" y="20131"/>
                      <a:pt x="30138" y="19080"/>
                    </a:cubicBezTo>
                    <a:cubicBezTo>
                      <a:pt x="81654" y="12071"/>
                      <a:pt x="133169" y="3310"/>
                      <a:pt x="184684" y="1207"/>
                    </a:cubicBezTo>
                    <a:cubicBezTo>
                      <a:pt x="248465" y="-1246"/>
                      <a:pt x="312596" y="156"/>
                      <a:pt x="376377" y="4361"/>
                    </a:cubicBezTo>
                    <a:cubicBezTo>
                      <a:pt x="415977" y="6814"/>
                      <a:pt x="455227" y="16627"/>
                      <a:pt x="494476" y="23636"/>
                    </a:cubicBezTo>
                    <a:cubicBezTo>
                      <a:pt x="499733" y="24687"/>
                      <a:pt x="504289" y="27841"/>
                      <a:pt x="509195" y="29944"/>
                    </a:cubicBezTo>
                    <a:cubicBezTo>
                      <a:pt x="509896" y="31696"/>
                      <a:pt x="510246" y="33448"/>
                      <a:pt x="510246" y="35551"/>
                    </a:cubicBezTo>
                    <a:close/>
                  </a:path>
                </a:pathLst>
              </a:custGeom>
              <a:grpFill/>
              <a:ln w="350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07B73E0-05E3-46E6-83D4-7375F3E32A00}"/>
                  </a:ext>
                </a:extLst>
              </p:cNvPr>
              <p:cNvSpPr/>
              <p:nvPr/>
            </p:nvSpPr>
            <p:spPr>
              <a:xfrm>
                <a:off x="7412727" y="3456049"/>
                <a:ext cx="508144" cy="42053"/>
              </a:xfrm>
              <a:custGeom>
                <a:avLst/>
                <a:gdLst>
                  <a:gd name="connsiteX0" fmla="*/ 701 w 508143"/>
                  <a:gd name="connsiteY0" fmla="*/ 10811 h 42053"/>
                  <a:gd name="connsiteX1" fmla="*/ 39950 w 508143"/>
                  <a:gd name="connsiteY1" fmla="*/ 298 h 42053"/>
                  <a:gd name="connsiteX2" fmla="*/ 206411 w 508143"/>
                  <a:gd name="connsiteY2" fmla="*/ 16068 h 42053"/>
                  <a:gd name="connsiteX3" fmla="*/ 399156 w 508143"/>
                  <a:gd name="connsiteY3" fmla="*/ 10811 h 42053"/>
                  <a:gd name="connsiteX4" fmla="*/ 466090 w 508143"/>
                  <a:gd name="connsiteY4" fmla="*/ 998 h 42053"/>
                  <a:gd name="connsiteX5" fmla="*/ 508494 w 508143"/>
                  <a:gd name="connsiteY5" fmla="*/ 11512 h 42053"/>
                  <a:gd name="connsiteX6" fmla="*/ 509195 w 508143"/>
                  <a:gd name="connsiteY6" fmla="*/ 16418 h 42053"/>
                  <a:gd name="connsiteX7" fmla="*/ 454526 w 508143"/>
                  <a:gd name="connsiteY7" fmla="*/ 30786 h 42053"/>
                  <a:gd name="connsiteX8" fmla="*/ 303134 w 508143"/>
                  <a:gd name="connsiteY8" fmla="*/ 44103 h 42053"/>
                  <a:gd name="connsiteX9" fmla="*/ 110390 w 508143"/>
                  <a:gd name="connsiteY9" fmla="*/ 38496 h 42053"/>
                  <a:gd name="connsiteX10" fmla="*/ 23480 w 508143"/>
                  <a:gd name="connsiteY10" fmla="*/ 23777 h 42053"/>
                  <a:gd name="connsiteX11" fmla="*/ 0 w 508143"/>
                  <a:gd name="connsiteY11" fmla="*/ 14666 h 42053"/>
                  <a:gd name="connsiteX12" fmla="*/ 701 w 508143"/>
                  <a:gd name="connsiteY12" fmla="*/ 10811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143" h="42053">
                    <a:moveTo>
                      <a:pt x="701" y="10811"/>
                    </a:moveTo>
                    <a:cubicBezTo>
                      <a:pt x="12966" y="4853"/>
                      <a:pt x="24531" y="-1455"/>
                      <a:pt x="39950" y="298"/>
                    </a:cubicBezTo>
                    <a:cubicBezTo>
                      <a:pt x="95321" y="6255"/>
                      <a:pt x="150691" y="14666"/>
                      <a:pt x="206411" y="16068"/>
                    </a:cubicBezTo>
                    <a:cubicBezTo>
                      <a:pt x="270543" y="17820"/>
                      <a:pt x="335024" y="13614"/>
                      <a:pt x="399156" y="10811"/>
                    </a:cubicBezTo>
                    <a:cubicBezTo>
                      <a:pt x="421584" y="9759"/>
                      <a:pt x="444013" y="5204"/>
                      <a:pt x="466090" y="998"/>
                    </a:cubicBezTo>
                    <a:cubicBezTo>
                      <a:pt x="482561" y="-2156"/>
                      <a:pt x="495528" y="3452"/>
                      <a:pt x="508494" y="11512"/>
                    </a:cubicBezTo>
                    <a:cubicBezTo>
                      <a:pt x="508845" y="13264"/>
                      <a:pt x="508845" y="14666"/>
                      <a:pt x="509195" y="16418"/>
                    </a:cubicBezTo>
                    <a:cubicBezTo>
                      <a:pt x="490972" y="21324"/>
                      <a:pt x="473099" y="28683"/>
                      <a:pt x="454526" y="30786"/>
                    </a:cubicBezTo>
                    <a:cubicBezTo>
                      <a:pt x="404062" y="36744"/>
                      <a:pt x="353598" y="43052"/>
                      <a:pt x="303134" y="44103"/>
                    </a:cubicBezTo>
                    <a:cubicBezTo>
                      <a:pt x="239003" y="45154"/>
                      <a:pt x="174521" y="42351"/>
                      <a:pt x="110390" y="38496"/>
                    </a:cubicBezTo>
                    <a:cubicBezTo>
                      <a:pt x="81303" y="36744"/>
                      <a:pt x="52567" y="29384"/>
                      <a:pt x="23480" y="23777"/>
                    </a:cubicBezTo>
                    <a:cubicBezTo>
                      <a:pt x="15419" y="22375"/>
                      <a:pt x="8060" y="17820"/>
                      <a:pt x="0" y="14666"/>
                    </a:cubicBezTo>
                    <a:cubicBezTo>
                      <a:pt x="701" y="13264"/>
                      <a:pt x="701" y="11862"/>
                      <a:pt x="701" y="10811"/>
                    </a:cubicBezTo>
                    <a:close/>
                  </a:path>
                </a:pathLst>
              </a:custGeom>
              <a:grpFill/>
              <a:ln w="350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A4358E1-567B-4133-A0BA-190819654BEE}"/>
                  </a:ext>
                </a:extLst>
              </p:cNvPr>
              <p:cNvSpPr/>
              <p:nvPr/>
            </p:nvSpPr>
            <p:spPr>
              <a:xfrm>
                <a:off x="7412376" y="3251947"/>
                <a:ext cx="508144" cy="42053"/>
              </a:xfrm>
              <a:custGeom>
                <a:avLst/>
                <a:gdLst>
                  <a:gd name="connsiteX0" fmla="*/ 0 w 508143"/>
                  <a:gd name="connsiteY0" fmla="*/ 10254 h 42053"/>
                  <a:gd name="connsiteX1" fmla="*/ 36096 w 508143"/>
                  <a:gd name="connsiteY1" fmla="*/ 441 h 42053"/>
                  <a:gd name="connsiteX2" fmla="*/ 180829 w 508143"/>
                  <a:gd name="connsiteY2" fmla="*/ 16912 h 42053"/>
                  <a:gd name="connsiteX3" fmla="*/ 353248 w 508143"/>
                  <a:gd name="connsiteY3" fmla="*/ 15861 h 42053"/>
                  <a:gd name="connsiteX4" fmla="*/ 479758 w 508143"/>
                  <a:gd name="connsiteY4" fmla="*/ 441 h 42053"/>
                  <a:gd name="connsiteX5" fmla="*/ 510597 w 508143"/>
                  <a:gd name="connsiteY5" fmla="*/ 5698 h 42053"/>
                  <a:gd name="connsiteX6" fmla="*/ 510947 w 508143"/>
                  <a:gd name="connsiteY6" fmla="*/ 12707 h 42053"/>
                  <a:gd name="connsiteX7" fmla="*/ 461885 w 508143"/>
                  <a:gd name="connsiteY7" fmla="*/ 26725 h 42053"/>
                  <a:gd name="connsiteX8" fmla="*/ 319605 w 508143"/>
                  <a:gd name="connsiteY8" fmla="*/ 40742 h 42053"/>
                  <a:gd name="connsiteX9" fmla="*/ 103732 w 508143"/>
                  <a:gd name="connsiteY9" fmla="*/ 34434 h 42053"/>
                  <a:gd name="connsiteX10" fmla="*/ 18574 w 508143"/>
                  <a:gd name="connsiteY10" fmla="*/ 18664 h 42053"/>
                  <a:gd name="connsiteX11" fmla="*/ 0 w 508143"/>
                  <a:gd name="connsiteY11" fmla="*/ 10254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42053">
                    <a:moveTo>
                      <a:pt x="0" y="10254"/>
                    </a:moveTo>
                    <a:cubicBezTo>
                      <a:pt x="12266" y="2194"/>
                      <a:pt x="22078" y="-1311"/>
                      <a:pt x="36096" y="441"/>
                    </a:cubicBezTo>
                    <a:cubicBezTo>
                      <a:pt x="84107" y="7100"/>
                      <a:pt x="132468" y="14810"/>
                      <a:pt x="180829" y="16912"/>
                    </a:cubicBezTo>
                    <a:cubicBezTo>
                      <a:pt x="238302" y="19365"/>
                      <a:pt x="296125" y="18664"/>
                      <a:pt x="353248" y="15861"/>
                    </a:cubicBezTo>
                    <a:cubicBezTo>
                      <a:pt x="395651" y="13758"/>
                      <a:pt x="437705" y="4997"/>
                      <a:pt x="479758" y="441"/>
                    </a:cubicBezTo>
                    <a:cubicBezTo>
                      <a:pt x="489921" y="-610"/>
                      <a:pt x="500434" y="3946"/>
                      <a:pt x="510597" y="5698"/>
                    </a:cubicBezTo>
                    <a:cubicBezTo>
                      <a:pt x="510597" y="8151"/>
                      <a:pt x="510947" y="10254"/>
                      <a:pt x="510947" y="12707"/>
                    </a:cubicBezTo>
                    <a:cubicBezTo>
                      <a:pt x="494476" y="17613"/>
                      <a:pt x="478706" y="24622"/>
                      <a:pt x="461885" y="26725"/>
                    </a:cubicBezTo>
                    <a:cubicBezTo>
                      <a:pt x="414575" y="32682"/>
                      <a:pt x="367265" y="37939"/>
                      <a:pt x="319605" y="40742"/>
                    </a:cubicBezTo>
                    <a:cubicBezTo>
                      <a:pt x="247414" y="44948"/>
                      <a:pt x="175573" y="42845"/>
                      <a:pt x="103732" y="34434"/>
                    </a:cubicBezTo>
                    <a:cubicBezTo>
                      <a:pt x="74995" y="30930"/>
                      <a:pt x="46609" y="24272"/>
                      <a:pt x="18574" y="18664"/>
                    </a:cubicBezTo>
                    <a:cubicBezTo>
                      <a:pt x="12616" y="17613"/>
                      <a:pt x="7009" y="13758"/>
                      <a:pt x="0" y="10254"/>
                    </a:cubicBezTo>
                    <a:close/>
                  </a:path>
                </a:pathLst>
              </a:custGeom>
              <a:grpFill/>
              <a:ln w="3502"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id="{4E5EC27D-5DFB-420D-9098-4475589B7ABA}"/>
                </a:ext>
              </a:extLst>
            </p:cNvPr>
            <p:cNvGrpSpPr/>
            <p:nvPr/>
          </p:nvGrpSpPr>
          <p:grpSpPr>
            <a:xfrm>
              <a:off x="4335829" y="3026004"/>
              <a:ext cx="512349" cy="637455"/>
              <a:chOff x="4335829" y="3026004"/>
              <a:chExt cx="512349" cy="637455"/>
            </a:xfrm>
            <a:solidFill>
              <a:schemeClr val="accent5"/>
            </a:solidFill>
          </p:grpSpPr>
          <p:sp>
            <p:nvSpPr>
              <p:cNvPr id="16" name="Freeform: Shape 15">
                <a:extLst>
                  <a:ext uri="{FF2B5EF4-FFF2-40B4-BE49-F238E27FC236}">
                    <a16:creationId xmlns:a16="http://schemas.microsoft.com/office/drawing/2014/main" id="{8C4C1A28-79B4-4273-BFCF-A322C776591C}"/>
                  </a:ext>
                </a:extLst>
              </p:cNvPr>
              <p:cNvSpPr/>
              <p:nvPr/>
            </p:nvSpPr>
            <p:spPr>
              <a:xfrm>
                <a:off x="4337581" y="3491741"/>
                <a:ext cx="508144" cy="171718"/>
              </a:xfrm>
              <a:custGeom>
                <a:avLst/>
                <a:gdLst>
                  <a:gd name="connsiteX0" fmla="*/ 350 w 508143"/>
                  <a:gd name="connsiteY0" fmla="*/ 0 h 171717"/>
                  <a:gd name="connsiteX1" fmla="*/ 510246 w 508143"/>
                  <a:gd name="connsiteY1" fmla="*/ 0 h 171717"/>
                  <a:gd name="connsiteX2" fmla="*/ 509896 w 508143"/>
                  <a:gd name="connsiteY2" fmla="*/ 135271 h 171717"/>
                  <a:gd name="connsiteX3" fmla="*/ 498331 w 508143"/>
                  <a:gd name="connsiteY3" fmla="*/ 146135 h 171717"/>
                  <a:gd name="connsiteX4" fmla="*/ 413524 w 508143"/>
                  <a:gd name="connsiteY4" fmla="*/ 163657 h 171717"/>
                  <a:gd name="connsiteX5" fmla="*/ 191342 w 508143"/>
                  <a:gd name="connsiteY5" fmla="*/ 171017 h 171717"/>
                  <a:gd name="connsiteX6" fmla="*/ 26634 w 508143"/>
                  <a:gd name="connsiteY6" fmla="*/ 151392 h 171717"/>
                  <a:gd name="connsiteX7" fmla="*/ 0 w 508143"/>
                  <a:gd name="connsiteY7" fmla="*/ 116347 h 171717"/>
                  <a:gd name="connsiteX8" fmla="*/ 350 w 508143"/>
                  <a:gd name="connsiteY8"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143" h="171717">
                    <a:moveTo>
                      <a:pt x="350" y="0"/>
                    </a:moveTo>
                    <a:cubicBezTo>
                      <a:pt x="170666" y="34344"/>
                      <a:pt x="339931" y="34344"/>
                      <a:pt x="510246" y="0"/>
                    </a:cubicBezTo>
                    <a:cubicBezTo>
                      <a:pt x="510246" y="43455"/>
                      <a:pt x="510597" y="89363"/>
                      <a:pt x="509896" y="135271"/>
                    </a:cubicBezTo>
                    <a:cubicBezTo>
                      <a:pt x="509896" y="139126"/>
                      <a:pt x="502887" y="145084"/>
                      <a:pt x="498331" y="146135"/>
                    </a:cubicBezTo>
                    <a:cubicBezTo>
                      <a:pt x="470296" y="152794"/>
                      <a:pt x="441910" y="159802"/>
                      <a:pt x="413524" y="163657"/>
                    </a:cubicBezTo>
                    <a:cubicBezTo>
                      <a:pt x="339931" y="173470"/>
                      <a:pt x="265637" y="173470"/>
                      <a:pt x="191342" y="171017"/>
                    </a:cubicBezTo>
                    <a:cubicBezTo>
                      <a:pt x="135972" y="169264"/>
                      <a:pt x="80602" y="165760"/>
                      <a:pt x="26634" y="151392"/>
                    </a:cubicBezTo>
                    <a:cubicBezTo>
                      <a:pt x="0" y="144032"/>
                      <a:pt x="0" y="143682"/>
                      <a:pt x="0" y="116347"/>
                    </a:cubicBezTo>
                    <a:cubicBezTo>
                      <a:pt x="350" y="76747"/>
                      <a:pt x="350" y="37147"/>
                      <a:pt x="350" y="0"/>
                    </a:cubicBezTo>
                    <a:close/>
                  </a:path>
                </a:pathLst>
              </a:custGeom>
              <a:grpFill/>
              <a:ln w="350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CA0F0E7-6AF1-460C-A21C-2C7C4E5E3B4A}"/>
                  </a:ext>
                </a:extLst>
              </p:cNvPr>
              <p:cNvSpPr/>
              <p:nvPr/>
            </p:nvSpPr>
            <p:spPr>
              <a:xfrm>
                <a:off x="4337581" y="3284979"/>
                <a:ext cx="508144" cy="171718"/>
              </a:xfrm>
              <a:custGeom>
                <a:avLst/>
                <a:gdLst>
                  <a:gd name="connsiteX0" fmla="*/ 0 w 508143"/>
                  <a:gd name="connsiteY0" fmla="*/ 0 h 171717"/>
                  <a:gd name="connsiteX1" fmla="*/ 510246 w 508143"/>
                  <a:gd name="connsiteY1" fmla="*/ 0 h 171717"/>
                  <a:gd name="connsiteX2" fmla="*/ 510246 w 508143"/>
                  <a:gd name="connsiteY2" fmla="*/ 57473 h 171717"/>
                  <a:gd name="connsiteX3" fmla="*/ 510597 w 508143"/>
                  <a:gd name="connsiteY3" fmla="*/ 126510 h 171717"/>
                  <a:gd name="connsiteX4" fmla="*/ 494476 w 508143"/>
                  <a:gd name="connsiteY4" fmla="*/ 148238 h 171717"/>
                  <a:gd name="connsiteX5" fmla="*/ 403011 w 508143"/>
                  <a:gd name="connsiteY5" fmla="*/ 165410 h 171717"/>
                  <a:gd name="connsiteX6" fmla="*/ 234447 w 508143"/>
                  <a:gd name="connsiteY6" fmla="*/ 172418 h 171717"/>
                  <a:gd name="connsiteX7" fmla="*/ 32591 w 508143"/>
                  <a:gd name="connsiteY7" fmla="*/ 153495 h 171717"/>
                  <a:gd name="connsiteX8" fmla="*/ 0 w 508143"/>
                  <a:gd name="connsiteY8" fmla="*/ 112493 h 171717"/>
                  <a:gd name="connsiteX9" fmla="*/ 0 w 508143"/>
                  <a:gd name="connsiteY9"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0"/>
                    </a:moveTo>
                    <a:cubicBezTo>
                      <a:pt x="170666" y="34694"/>
                      <a:pt x="339580" y="35044"/>
                      <a:pt x="510246" y="0"/>
                    </a:cubicBezTo>
                    <a:cubicBezTo>
                      <a:pt x="510246" y="17873"/>
                      <a:pt x="510246" y="37498"/>
                      <a:pt x="510246" y="57473"/>
                    </a:cubicBezTo>
                    <a:cubicBezTo>
                      <a:pt x="510246" y="80602"/>
                      <a:pt x="509195" y="103731"/>
                      <a:pt x="510597" y="126510"/>
                    </a:cubicBezTo>
                    <a:cubicBezTo>
                      <a:pt x="511298" y="139477"/>
                      <a:pt x="506041" y="145785"/>
                      <a:pt x="494476" y="148238"/>
                    </a:cubicBezTo>
                    <a:cubicBezTo>
                      <a:pt x="463988" y="154546"/>
                      <a:pt x="433850" y="162956"/>
                      <a:pt x="403011" y="165410"/>
                    </a:cubicBezTo>
                    <a:cubicBezTo>
                      <a:pt x="346940" y="169965"/>
                      <a:pt x="290518" y="172769"/>
                      <a:pt x="234447" y="172418"/>
                    </a:cubicBezTo>
                    <a:cubicBezTo>
                      <a:pt x="166811" y="172068"/>
                      <a:pt x="98825" y="169264"/>
                      <a:pt x="32591" y="153495"/>
                    </a:cubicBezTo>
                    <a:cubicBezTo>
                      <a:pt x="0" y="145785"/>
                      <a:pt x="0" y="145434"/>
                      <a:pt x="0" y="112493"/>
                    </a:cubicBezTo>
                    <a:cubicBezTo>
                      <a:pt x="0" y="74294"/>
                      <a:pt x="0" y="36446"/>
                      <a:pt x="0" y="0"/>
                    </a:cubicBezTo>
                    <a:close/>
                  </a:path>
                </a:pathLst>
              </a:custGeom>
              <a:grpFill/>
              <a:ln w="350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83585B2-8C61-4936-A139-4EDF67279587}"/>
                  </a:ext>
                </a:extLst>
              </p:cNvPr>
              <p:cNvSpPr/>
              <p:nvPr/>
            </p:nvSpPr>
            <p:spPr>
              <a:xfrm>
                <a:off x="4337931" y="3083123"/>
                <a:ext cx="508144" cy="171718"/>
              </a:xfrm>
              <a:custGeom>
                <a:avLst/>
                <a:gdLst>
                  <a:gd name="connsiteX0" fmla="*/ 0 w 508143"/>
                  <a:gd name="connsiteY0" fmla="*/ 350 h 171717"/>
                  <a:gd name="connsiteX1" fmla="*/ 510246 w 508143"/>
                  <a:gd name="connsiteY1" fmla="*/ 0 h 171717"/>
                  <a:gd name="connsiteX2" fmla="*/ 509546 w 508143"/>
                  <a:gd name="connsiteY2" fmla="*/ 134921 h 171717"/>
                  <a:gd name="connsiteX3" fmla="*/ 497630 w 508143"/>
                  <a:gd name="connsiteY3" fmla="*/ 147186 h 171717"/>
                  <a:gd name="connsiteX4" fmla="*/ 426841 w 508143"/>
                  <a:gd name="connsiteY4" fmla="*/ 162956 h 171717"/>
                  <a:gd name="connsiteX5" fmla="*/ 239353 w 508143"/>
                  <a:gd name="connsiteY5" fmla="*/ 173119 h 171717"/>
                  <a:gd name="connsiteX6" fmla="*/ 31190 w 508143"/>
                  <a:gd name="connsiteY6" fmla="*/ 153494 h 171717"/>
                  <a:gd name="connsiteX7" fmla="*/ 29788 w 508143"/>
                  <a:gd name="connsiteY7" fmla="*/ 153144 h 171717"/>
                  <a:gd name="connsiteX8" fmla="*/ 0 w 508143"/>
                  <a:gd name="connsiteY8" fmla="*/ 114946 h 171717"/>
                  <a:gd name="connsiteX9" fmla="*/ 0 w 508143"/>
                  <a:gd name="connsiteY9" fmla="*/ 35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350"/>
                    </a:moveTo>
                    <a:cubicBezTo>
                      <a:pt x="171017" y="34344"/>
                      <a:pt x="340281" y="35044"/>
                      <a:pt x="510246" y="0"/>
                    </a:cubicBezTo>
                    <a:cubicBezTo>
                      <a:pt x="510246" y="43455"/>
                      <a:pt x="510597" y="89013"/>
                      <a:pt x="509546" y="134921"/>
                    </a:cubicBezTo>
                    <a:cubicBezTo>
                      <a:pt x="509546" y="139126"/>
                      <a:pt x="502537" y="145785"/>
                      <a:pt x="497630" y="147186"/>
                    </a:cubicBezTo>
                    <a:cubicBezTo>
                      <a:pt x="474151" y="153494"/>
                      <a:pt x="450671" y="160854"/>
                      <a:pt x="426841" y="162956"/>
                    </a:cubicBezTo>
                    <a:cubicBezTo>
                      <a:pt x="364462" y="167863"/>
                      <a:pt x="301732" y="172769"/>
                      <a:pt x="239353" y="173119"/>
                    </a:cubicBezTo>
                    <a:cubicBezTo>
                      <a:pt x="169615" y="173119"/>
                      <a:pt x="99526" y="169965"/>
                      <a:pt x="31190" y="153494"/>
                    </a:cubicBezTo>
                    <a:cubicBezTo>
                      <a:pt x="30839" y="153494"/>
                      <a:pt x="30489" y="153494"/>
                      <a:pt x="29788" y="153144"/>
                    </a:cubicBezTo>
                    <a:cubicBezTo>
                      <a:pt x="0" y="145434"/>
                      <a:pt x="0" y="145434"/>
                      <a:pt x="0" y="114946"/>
                    </a:cubicBezTo>
                    <a:cubicBezTo>
                      <a:pt x="0" y="75345"/>
                      <a:pt x="0" y="36446"/>
                      <a:pt x="0" y="350"/>
                    </a:cubicBezTo>
                    <a:close/>
                  </a:path>
                </a:pathLst>
              </a:custGeom>
              <a:grpFill/>
              <a:ln w="350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DF485D7-2109-438F-8D63-9E49A763A055}"/>
                  </a:ext>
                </a:extLst>
              </p:cNvPr>
              <p:cNvSpPr/>
              <p:nvPr/>
            </p:nvSpPr>
            <p:spPr>
              <a:xfrm>
                <a:off x="4336530" y="3026004"/>
                <a:ext cx="511648" cy="63080"/>
              </a:xfrm>
              <a:custGeom>
                <a:avLst/>
                <a:gdLst>
                  <a:gd name="connsiteX0" fmla="*/ 0 w 511648"/>
                  <a:gd name="connsiteY0" fmla="*/ 34691 h 63079"/>
                  <a:gd name="connsiteX1" fmla="*/ 70439 w 511648"/>
                  <a:gd name="connsiteY1" fmla="*/ 12963 h 63079"/>
                  <a:gd name="connsiteX2" fmla="*/ 304886 w 511648"/>
                  <a:gd name="connsiteY2" fmla="*/ 1399 h 63079"/>
                  <a:gd name="connsiteX3" fmla="*/ 472398 w 511648"/>
                  <a:gd name="connsiteY3" fmla="*/ 18220 h 63079"/>
                  <a:gd name="connsiteX4" fmla="*/ 511999 w 511648"/>
                  <a:gd name="connsiteY4" fmla="*/ 30135 h 63079"/>
                  <a:gd name="connsiteX5" fmla="*/ 512349 w 511648"/>
                  <a:gd name="connsiteY5" fmla="*/ 35742 h 63079"/>
                  <a:gd name="connsiteX6" fmla="*/ 474852 w 511648"/>
                  <a:gd name="connsiteY6" fmla="*/ 47657 h 63079"/>
                  <a:gd name="connsiteX7" fmla="*/ 335375 w 511648"/>
                  <a:gd name="connsiteY7" fmla="*/ 63427 h 63079"/>
                  <a:gd name="connsiteX8" fmla="*/ 203608 w 511648"/>
                  <a:gd name="connsiteY8" fmla="*/ 64829 h 63079"/>
                  <a:gd name="connsiteX9" fmla="*/ 30138 w 511648"/>
                  <a:gd name="connsiteY9" fmla="*/ 45204 h 63079"/>
                  <a:gd name="connsiteX10" fmla="*/ 0 w 511648"/>
                  <a:gd name="connsiteY10" fmla="*/ 3469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63079">
                    <a:moveTo>
                      <a:pt x="0" y="34691"/>
                    </a:moveTo>
                    <a:cubicBezTo>
                      <a:pt x="24181" y="19972"/>
                      <a:pt x="47660" y="16818"/>
                      <a:pt x="70439" y="12963"/>
                    </a:cubicBezTo>
                    <a:cubicBezTo>
                      <a:pt x="148238" y="698"/>
                      <a:pt x="226737" y="-2106"/>
                      <a:pt x="304886" y="1399"/>
                    </a:cubicBezTo>
                    <a:cubicBezTo>
                      <a:pt x="360957" y="3852"/>
                      <a:pt x="416678" y="11562"/>
                      <a:pt x="472398" y="18220"/>
                    </a:cubicBezTo>
                    <a:cubicBezTo>
                      <a:pt x="486066" y="19972"/>
                      <a:pt x="499032" y="26280"/>
                      <a:pt x="511999" y="30135"/>
                    </a:cubicBezTo>
                    <a:cubicBezTo>
                      <a:pt x="511999" y="31887"/>
                      <a:pt x="511999" y="33990"/>
                      <a:pt x="512349" y="35742"/>
                    </a:cubicBezTo>
                    <a:cubicBezTo>
                      <a:pt x="500084" y="39948"/>
                      <a:pt x="487818" y="45905"/>
                      <a:pt x="474852" y="47657"/>
                    </a:cubicBezTo>
                    <a:cubicBezTo>
                      <a:pt x="428593" y="53965"/>
                      <a:pt x="381984" y="60273"/>
                      <a:pt x="335375" y="63427"/>
                    </a:cubicBezTo>
                    <a:cubicBezTo>
                      <a:pt x="291569" y="66231"/>
                      <a:pt x="247413" y="66231"/>
                      <a:pt x="203608" y="64829"/>
                    </a:cubicBezTo>
                    <a:cubicBezTo>
                      <a:pt x="145434" y="63077"/>
                      <a:pt x="86910" y="59923"/>
                      <a:pt x="30138" y="45204"/>
                    </a:cubicBezTo>
                    <a:cubicBezTo>
                      <a:pt x="21377" y="43452"/>
                      <a:pt x="12616" y="39247"/>
                      <a:pt x="0" y="34691"/>
                    </a:cubicBezTo>
                    <a:close/>
                  </a:path>
                </a:pathLst>
              </a:custGeom>
              <a:grpFill/>
              <a:ln w="350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1CAD379-FCA1-42F9-81A3-77CD7D68DFFE}"/>
                  </a:ext>
                </a:extLst>
              </p:cNvPr>
              <p:cNvSpPr/>
              <p:nvPr/>
            </p:nvSpPr>
            <p:spPr>
              <a:xfrm>
                <a:off x="4336530" y="3455466"/>
                <a:ext cx="511648" cy="42053"/>
              </a:xfrm>
              <a:custGeom>
                <a:avLst/>
                <a:gdLst>
                  <a:gd name="connsiteX0" fmla="*/ 512349 w 511648"/>
                  <a:gd name="connsiteY0" fmla="*/ 15599 h 42053"/>
                  <a:gd name="connsiteX1" fmla="*/ 469244 w 511648"/>
                  <a:gd name="connsiteY1" fmla="*/ 28566 h 42053"/>
                  <a:gd name="connsiteX2" fmla="*/ 305587 w 511648"/>
                  <a:gd name="connsiteY2" fmla="*/ 43985 h 42053"/>
                  <a:gd name="connsiteX3" fmla="*/ 114245 w 511648"/>
                  <a:gd name="connsiteY3" fmla="*/ 38378 h 42053"/>
                  <a:gd name="connsiteX4" fmla="*/ 26283 w 511648"/>
                  <a:gd name="connsiteY4" fmla="*/ 23659 h 42053"/>
                  <a:gd name="connsiteX5" fmla="*/ 0 w 511648"/>
                  <a:gd name="connsiteY5" fmla="*/ 13497 h 42053"/>
                  <a:gd name="connsiteX6" fmla="*/ 40301 w 511648"/>
                  <a:gd name="connsiteY6" fmla="*/ 530 h 42053"/>
                  <a:gd name="connsiteX7" fmla="*/ 234797 w 511648"/>
                  <a:gd name="connsiteY7" fmla="*/ 17351 h 42053"/>
                  <a:gd name="connsiteX8" fmla="*/ 441209 w 511648"/>
                  <a:gd name="connsiteY8" fmla="*/ 6137 h 42053"/>
                  <a:gd name="connsiteX9" fmla="*/ 468894 w 511648"/>
                  <a:gd name="connsiteY9" fmla="*/ 1231 h 42053"/>
                  <a:gd name="connsiteX10" fmla="*/ 511648 w 511648"/>
                  <a:gd name="connsiteY10" fmla="*/ 11394 h 42053"/>
                  <a:gd name="connsiteX11" fmla="*/ 512349 w 511648"/>
                  <a:gd name="connsiteY11" fmla="*/ 15599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648" h="42053">
                    <a:moveTo>
                      <a:pt x="512349" y="15599"/>
                    </a:moveTo>
                    <a:cubicBezTo>
                      <a:pt x="497981" y="20155"/>
                      <a:pt x="483963" y="26813"/>
                      <a:pt x="469244" y="28566"/>
                    </a:cubicBezTo>
                    <a:cubicBezTo>
                      <a:pt x="414926" y="34874"/>
                      <a:pt x="360256" y="42583"/>
                      <a:pt x="305587" y="43985"/>
                    </a:cubicBezTo>
                    <a:cubicBezTo>
                      <a:pt x="241806" y="45737"/>
                      <a:pt x="178026" y="42233"/>
                      <a:pt x="114245" y="38378"/>
                    </a:cubicBezTo>
                    <a:cubicBezTo>
                      <a:pt x="84807" y="36626"/>
                      <a:pt x="55370" y="29266"/>
                      <a:pt x="26283" y="23659"/>
                    </a:cubicBezTo>
                    <a:cubicBezTo>
                      <a:pt x="18223" y="22258"/>
                      <a:pt x="10864" y="17702"/>
                      <a:pt x="0" y="13497"/>
                    </a:cubicBezTo>
                    <a:cubicBezTo>
                      <a:pt x="14368" y="5086"/>
                      <a:pt x="25933" y="-1923"/>
                      <a:pt x="40301" y="530"/>
                    </a:cubicBezTo>
                    <a:cubicBezTo>
                      <a:pt x="104432" y="12796"/>
                      <a:pt x="169615" y="16300"/>
                      <a:pt x="234797" y="17351"/>
                    </a:cubicBezTo>
                    <a:cubicBezTo>
                      <a:pt x="303835" y="18403"/>
                      <a:pt x="372522" y="15950"/>
                      <a:pt x="441209" y="6137"/>
                    </a:cubicBezTo>
                    <a:cubicBezTo>
                      <a:pt x="450320" y="4735"/>
                      <a:pt x="459783" y="3334"/>
                      <a:pt x="468894" y="1231"/>
                    </a:cubicBezTo>
                    <a:cubicBezTo>
                      <a:pt x="485365" y="-2974"/>
                      <a:pt x="498331" y="4385"/>
                      <a:pt x="511648" y="11394"/>
                    </a:cubicBezTo>
                    <a:cubicBezTo>
                      <a:pt x="511999" y="12796"/>
                      <a:pt x="512349" y="14197"/>
                      <a:pt x="512349" y="15599"/>
                    </a:cubicBezTo>
                    <a:close/>
                  </a:path>
                </a:pathLst>
              </a:custGeom>
              <a:grpFill/>
              <a:ln w="350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3BCDA7E-DD17-4DE6-A8F6-C0717D67AD1A}"/>
                  </a:ext>
                </a:extLst>
              </p:cNvPr>
              <p:cNvSpPr/>
              <p:nvPr/>
            </p:nvSpPr>
            <p:spPr>
              <a:xfrm>
                <a:off x="4335829" y="3251897"/>
                <a:ext cx="511648" cy="38549"/>
              </a:xfrm>
              <a:custGeom>
                <a:avLst/>
                <a:gdLst>
                  <a:gd name="connsiteX0" fmla="*/ 0 w 511648"/>
                  <a:gd name="connsiteY0" fmla="*/ 10654 h 38548"/>
                  <a:gd name="connsiteX1" fmla="*/ 39951 w 511648"/>
                  <a:gd name="connsiteY1" fmla="*/ 1192 h 38548"/>
                  <a:gd name="connsiteX2" fmla="*/ 189590 w 511648"/>
                  <a:gd name="connsiteY2" fmla="*/ 16962 h 38548"/>
                  <a:gd name="connsiteX3" fmla="*/ 369718 w 511648"/>
                  <a:gd name="connsiteY3" fmla="*/ 14509 h 38548"/>
                  <a:gd name="connsiteX4" fmla="*/ 474852 w 511648"/>
                  <a:gd name="connsiteY4" fmla="*/ 842 h 38548"/>
                  <a:gd name="connsiteX5" fmla="*/ 513751 w 511648"/>
                  <a:gd name="connsiteY5" fmla="*/ 10654 h 38548"/>
                  <a:gd name="connsiteX6" fmla="*/ 482912 w 511648"/>
                  <a:gd name="connsiteY6" fmla="*/ 21868 h 38548"/>
                  <a:gd name="connsiteX7" fmla="*/ 338529 w 511648"/>
                  <a:gd name="connsiteY7" fmla="*/ 39390 h 38548"/>
                  <a:gd name="connsiteX8" fmla="*/ 132818 w 511648"/>
                  <a:gd name="connsiteY8" fmla="*/ 36937 h 38548"/>
                  <a:gd name="connsiteX9" fmla="*/ 24531 w 511648"/>
                  <a:gd name="connsiteY9" fmla="*/ 20116 h 38548"/>
                  <a:gd name="connsiteX10" fmla="*/ 0 w 511648"/>
                  <a:gd name="connsiteY10" fmla="*/ 10654 h 3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38548">
                    <a:moveTo>
                      <a:pt x="0" y="10654"/>
                    </a:moveTo>
                    <a:cubicBezTo>
                      <a:pt x="14368" y="842"/>
                      <a:pt x="25582" y="-560"/>
                      <a:pt x="39951" y="1192"/>
                    </a:cubicBezTo>
                    <a:cubicBezTo>
                      <a:pt x="89714" y="8201"/>
                      <a:pt x="139827" y="15210"/>
                      <a:pt x="189590" y="16962"/>
                    </a:cubicBezTo>
                    <a:cubicBezTo>
                      <a:pt x="249516" y="19065"/>
                      <a:pt x="309792" y="17312"/>
                      <a:pt x="369718" y="14509"/>
                    </a:cubicBezTo>
                    <a:cubicBezTo>
                      <a:pt x="404763" y="12757"/>
                      <a:pt x="440158" y="6799"/>
                      <a:pt x="474852" y="842"/>
                    </a:cubicBezTo>
                    <a:cubicBezTo>
                      <a:pt x="488869" y="-1612"/>
                      <a:pt x="499733" y="1192"/>
                      <a:pt x="513751" y="10654"/>
                    </a:cubicBezTo>
                    <a:cubicBezTo>
                      <a:pt x="501836" y="15210"/>
                      <a:pt x="492724" y="20466"/>
                      <a:pt x="482912" y="21868"/>
                    </a:cubicBezTo>
                    <a:cubicBezTo>
                      <a:pt x="434901" y="28527"/>
                      <a:pt x="386890" y="37638"/>
                      <a:pt x="338529" y="39390"/>
                    </a:cubicBezTo>
                    <a:cubicBezTo>
                      <a:pt x="270192" y="41843"/>
                      <a:pt x="201155" y="40091"/>
                      <a:pt x="132818" y="36937"/>
                    </a:cubicBezTo>
                    <a:cubicBezTo>
                      <a:pt x="96372" y="35185"/>
                      <a:pt x="60627" y="26424"/>
                      <a:pt x="24531" y="20116"/>
                    </a:cubicBezTo>
                    <a:cubicBezTo>
                      <a:pt x="16821" y="19065"/>
                      <a:pt x="9812" y="14509"/>
                      <a:pt x="0" y="10654"/>
                    </a:cubicBezTo>
                    <a:close/>
                  </a:path>
                </a:pathLst>
              </a:custGeom>
              <a:grpFill/>
              <a:ln w="3502" cap="flat">
                <a:noFill/>
                <a:prstDash val="solid"/>
                <a:miter/>
              </a:ln>
            </p:spPr>
            <p:txBody>
              <a:bodyPr rtlCol="0" anchor="ctr"/>
              <a:lstStyle/>
              <a:p>
                <a:endParaRPr lang="en-US"/>
              </a:p>
            </p:txBody>
          </p:sp>
        </p:grpSp>
      </p:grpSp>
      <p:sp>
        <p:nvSpPr>
          <p:cNvPr id="57" name="TextBox 56">
            <a:extLst>
              <a:ext uri="{FF2B5EF4-FFF2-40B4-BE49-F238E27FC236}">
                <a16:creationId xmlns:a16="http://schemas.microsoft.com/office/drawing/2014/main" id="{88EA6006-8C84-4CD7-B33E-9F9643B24A2D}"/>
              </a:ext>
            </a:extLst>
          </p:cNvPr>
          <p:cNvSpPr txBox="1"/>
          <p:nvPr/>
        </p:nvSpPr>
        <p:spPr>
          <a:xfrm>
            <a:off x="8743953" y="4922478"/>
            <a:ext cx="2654101" cy="523220"/>
          </a:xfrm>
          <a:prstGeom prst="rect">
            <a:avLst/>
          </a:prstGeom>
          <a:noFill/>
        </p:spPr>
        <p:txBody>
          <a:bodyPr wrap="square" rtlCol="0" anchor="ctr">
            <a:spAutoFit/>
          </a:bodyPr>
          <a:lstStyle/>
          <a:p>
            <a:pPr algn="ctr"/>
            <a:r>
              <a:rPr lang="en-US" altLang="ko-KR" sz="1400" b="1" dirty="0" smtClean="0">
                <a:cs typeface="Arial" pitchFamily="34" charset="0"/>
              </a:rPr>
              <a:t>Testing, Performance Analysis and Deployment</a:t>
            </a:r>
            <a:endParaRPr lang="ko-KR" altLang="en-US" sz="1400" b="1" dirty="0">
              <a:cs typeface="Arial" pitchFamily="34" charset="0"/>
            </a:endParaRPr>
          </a:p>
        </p:txBody>
      </p:sp>
      <p:sp>
        <p:nvSpPr>
          <p:cNvPr id="59" name="Oval 58">
            <a:extLst>
              <a:ext uri="{FF2B5EF4-FFF2-40B4-BE49-F238E27FC236}">
                <a16:creationId xmlns:a16="http://schemas.microsoft.com/office/drawing/2014/main" id="{88BD8D44-C67B-452E-85BA-D90C04978951}"/>
              </a:ext>
            </a:extLst>
          </p:cNvPr>
          <p:cNvSpPr/>
          <p:nvPr/>
        </p:nvSpPr>
        <p:spPr>
          <a:xfrm>
            <a:off x="9787903" y="4444037"/>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60" name="Group 59">
            <a:extLst>
              <a:ext uri="{FF2B5EF4-FFF2-40B4-BE49-F238E27FC236}">
                <a16:creationId xmlns:a16="http://schemas.microsoft.com/office/drawing/2014/main" id="{1BD9196D-CA50-42F4-B5B9-42A7A9115D04}"/>
              </a:ext>
            </a:extLst>
          </p:cNvPr>
          <p:cNvGrpSpPr/>
          <p:nvPr/>
        </p:nvGrpSpPr>
        <p:grpSpPr>
          <a:xfrm>
            <a:off x="8743953" y="2101821"/>
            <a:ext cx="2947304" cy="610268"/>
            <a:chOff x="-475010" y="1006457"/>
            <a:chExt cx="4241713" cy="610268"/>
          </a:xfrm>
        </p:grpSpPr>
        <p:sp>
          <p:nvSpPr>
            <p:cNvPr id="61" name="TextBox 60">
              <a:extLst>
                <a:ext uri="{FF2B5EF4-FFF2-40B4-BE49-F238E27FC236}">
                  <a16:creationId xmlns:a16="http://schemas.microsoft.com/office/drawing/2014/main" id="{E9B466AC-7F5C-43F9-B010-5FA6F556E030}"/>
                </a:ext>
              </a:extLst>
            </p:cNvPr>
            <p:cNvSpPr txBox="1"/>
            <p:nvPr/>
          </p:nvSpPr>
          <p:spPr>
            <a:xfrm>
              <a:off x="-475010" y="1006457"/>
              <a:ext cx="4241713" cy="523220"/>
            </a:xfrm>
            <a:prstGeom prst="rect">
              <a:avLst/>
            </a:prstGeom>
            <a:noFill/>
          </p:spPr>
          <p:txBody>
            <a:bodyPr wrap="square" rtlCol="0" anchor="ctr">
              <a:spAutoFit/>
            </a:bodyPr>
            <a:lstStyle/>
            <a:p>
              <a:r>
                <a:rPr lang="en-US" altLang="ko-KR" sz="1400" b="1" dirty="0">
                  <a:cs typeface="Arial" pitchFamily="34" charset="0"/>
                </a:rPr>
                <a:t>Configure Apache </a:t>
              </a:r>
              <a:r>
                <a:rPr lang="en-US" altLang="ko-KR" sz="1400" b="1" dirty="0" smtClean="0">
                  <a:cs typeface="Arial" pitchFamily="34" charset="0"/>
                </a:rPr>
                <a:t>Hadoop and         Flume</a:t>
              </a:r>
              <a:endParaRPr lang="ko-KR" altLang="en-US" sz="1400" b="1" dirty="0">
                <a:cs typeface="Arial" pitchFamily="34" charset="0"/>
              </a:endParaRPr>
            </a:p>
          </p:txBody>
        </p:sp>
        <p:sp>
          <p:nvSpPr>
            <p:cNvPr id="62" name="TextBox 61">
              <a:extLst>
                <a:ext uri="{FF2B5EF4-FFF2-40B4-BE49-F238E27FC236}">
                  <a16:creationId xmlns:a16="http://schemas.microsoft.com/office/drawing/2014/main" id="{838A6CFE-6509-419D-92F4-2D25BFE9CF9E}"/>
                </a:ext>
              </a:extLst>
            </p:cNvPr>
            <p:cNvSpPr txBox="1"/>
            <p:nvPr/>
          </p:nvSpPr>
          <p:spPr>
            <a:xfrm>
              <a:off x="-475010" y="1339726"/>
              <a:ext cx="4226291" cy="276999"/>
            </a:xfrm>
            <a:prstGeom prst="rect">
              <a:avLst/>
            </a:prstGeom>
            <a:noFill/>
          </p:spPr>
          <p:txBody>
            <a:bodyPr wrap="square" rtlCol="0">
              <a:spAutoFit/>
            </a:bodyPr>
            <a:lstStyle/>
            <a:p>
              <a:pPr algn="ctr"/>
              <a:r>
                <a:rPr lang="en-US" altLang="ko-KR" sz="1200" dirty="0">
                  <a:cs typeface="Arial" pitchFamily="34" charset="0"/>
                </a:rPr>
                <a:t>.</a:t>
              </a:r>
            </a:p>
          </p:txBody>
        </p:sp>
      </p:grpSp>
      <p:sp>
        <p:nvSpPr>
          <p:cNvPr id="63" name="Oval 62">
            <a:extLst>
              <a:ext uri="{FF2B5EF4-FFF2-40B4-BE49-F238E27FC236}">
                <a16:creationId xmlns:a16="http://schemas.microsoft.com/office/drawing/2014/main" id="{CB2B4693-2283-4EE0-BD03-188B3B8B2929}"/>
              </a:ext>
            </a:extLst>
          </p:cNvPr>
          <p:cNvSpPr/>
          <p:nvPr/>
        </p:nvSpPr>
        <p:spPr>
          <a:xfrm>
            <a:off x="9787904" y="1623380"/>
            <a:ext cx="566192" cy="5661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5"/>
              </a:solidFill>
            </a:endParaRPr>
          </a:p>
        </p:txBody>
      </p:sp>
      <p:grpSp>
        <p:nvGrpSpPr>
          <p:cNvPr id="64" name="Group 63">
            <a:extLst>
              <a:ext uri="{FF2B5EF4-FFF2-40B4-BE49-F238E27FC236}">
                <a16:creationId xmlns:a16="http://schemas.microsoft.com/office/drawing/2014/main" id="{2C9BE563-0AAB-4F36-93F1-3CFC48E069A9}"/>
              </a:ext>
            </a:extLst>
          </p:cNvPr>
          <p:cNvGrpSpPr/>
          <p:nvPr/>
        </p:nvGrpSpPr>
        <p:grpSpPr>
          <a:xfrm>
            <a:off x="840558" y="4931371"/>
            <a:ext cx="2654101" cy="610268"/>
            <a:chOff x="-475010" y="1006457"/>
            <a:chExt cx="4241713" cy="610268"/>
          </a:xfrm>
        </p:grpSpPr>
        <p:sp>
          <p:nvSpPr>
            <p:cNvPr id="65" name="TextBox 64">
              <a:extLst>
                <a:ext uri="{FF2B5EF4-FFF2-40B4-BE49-F238E27FC236}">
                  <a16:creationId xmlns:a16="http://schemas.microsoft.com/office/drawing/2014/main" id="{679A3EF3-85D9-4D2C-AB49-B25F40B969A0}"/>
                </a:ext>
              </a:extLst>
            </p:cNvPr>
            <p:cNvSpPr txBox="1"/>
            <p:nvPr/>
          </p:nvSpPr>
          <p:spPr>
            <a:xfrm>
              <a:off x="-475010" y="1006457"/>
              <a:ext cx="4241713" cy="523220"/>
            </a:xfrm>
            <a:prstGeom prst="rect">
              <a:avLst/>
            </a:prstGeom>
            <a:noFill/>
          </p:spPr>
          <p:txBody>
            <a:bodyPr wrap="square" rtlCol="0" anchor="ctr">
              <a:spAutoFit/>
            </a:bodyPr>
            <a:lstStyle/>
            <a:p>
              <a:pPr algn="ctr"/>
              <a:r>
                <a:rPr lang="en-IN" altLang="ko-KR" sz="1400" b="1" dirty="0">
                  <a:cs typeface="Arial" pitchFamily="34" charset="0"/>
                </a:rPr>
                <a:t>Implementation of Sentimental Analysis</a:t>
              </a:r>
              <a:endParaRPr lang="ko-KR" altLang="en-US" sz="1400" b="1" dirty="0">
                <a:cs typeface="Arial" pitchFamily="34" charset="0"/>
              </a:endParaRPr>
            </a:p>
          </p:txBody>
        </p:sp>
        <p:sp>
          <p:nvSpPr>
            <p:cNvPr id="66" name="TextBox 65">
              <a:extLst>
                <a:ext uri="{FF2B5EF4-FFF2-40B4-BE49-F238E27FC236}">
                  <a16:creationId xmlns:a16="http://schemas.microsoft.com/office/drawing/2014/main" id="{9FA38F00-AA11-4B8D-85A2-77FB19795AD1}"/>
                </a:ext>
              </a:extLst>
            </p:cNvPr>
            <p:cNvSpPr txBox="1"/>
            <p:nvPr/>
          </p:nvSpPr>
          <p:spPr>
            <a:xfrm>
              <a:off x="-475010" y="1339726"/>
              <a:ext cx="4226291" cy="276999"/>
            </a:xfrm>
            <a:prstGeom prst="rect">
              <a:avLst/>
            </a:prstGeom>
            <a:noFill/>
          </p:spPr>
          <p:txBody>
            <a:bodyPr wrap="square" rtlCol="0">
              <a:spAutoFit/>
            </a:bodyPr>
            <a:lstStyle/>
            <a:p>
              <a:pPr algn="ctr"/>
              <a:endParaRPr lang="en-US" altLang="ko-KR" sz="1200" dirty="0">
                <a:cs typeface="Arial" pitchFamily="34" charset="0"/>
              </a:endParaRPr>
            </a:p>
          </p:txBody>
        </p:sp>
      </p:grpSp>
      <p:sp>
        <p:nvSpPr>
          <p:cNvPr id="67" name="Oval 66">
            <a:extLst>
              <a:ext uri="{FF2B5EF4-FFF2-40B4-BE49-F238E27FC236}">
                <a16:creationId xmlns:a16="http://schemas.microsoft.com/office/drawing/2014/main" id="{699239A2-10A8-4474-A5AD-8B179085AEB1}"/>
              </a:ext>
            </a:extLst>
          </p:cNvPr>
          <p:cNvSpPr/>
          <p:nvPr/>
        </p:nvSpPr>
        <p:spPr>
          <a:xfrm>
            <a:off x="1884509" y="4452930"/>
            <a:ext cx="566192" cy="56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Oval 21">
            <a:extLst>
              <a:ext uri="{FF2B5EF4-FFF2-40B4-BE49-F238E27FC236}">
                <a16:creationId xmlns:a16="http://schemas.microsoft.com/office/drawing/2014/main" id="{0AF357DB-9AD1-452D-9F8E-2C50A7500C3F}"/>
              </a:ext>
            </a:extLst>
          </p:cNvPr>
          <p:cNvSpPr/>
          <p:nvPr/>
        </p:nvSpPr>
        <p:spPr>
          <a:xfrm rot="20700000">
            <a:off x="1998970" y="4579336"/>
            <a:ext cx="337277" cy="29559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Pie 2">
            <a:extLst>
              <a:ext uri="{FF2B5EF4-FFF2-40B4-BE49-F238E27FC236}">
                <a16:creationId xmlns:a16="http://schemas.microsoft.com/office/drawing/2014/main" id="{CA131C45-6B4E-4B55-915B-BDB5E74C971D}"/>
              </a:ext>
            </a:extLst>
          </p:cNvPr>
          <p:cNvSpPr/>
          <p:nvPr/>
        </p:nvSpPr>
        <p:spPr>
          <a:xfrm>
            <a:off x="9901560" y="4560530"/>
            <a:ext cx="338883" cy="333208"/>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70" name="Donut 15">
            <a:extLst>
              <a:ext uri="{FF2B5EF4-FFF2-40B4-BE49-F238E27FC236}">
                <a16:creationId xmlns:a16="http://schemas.microsoft.com/office/drawing/2014/main" id="{8F02FCBE-6E20-426C-9A4F-A547962F557B}"/>
              </a:ext>
            </a:extLst>
          </p:cNvPr>
          <p:cNvSpPr/>
          <p:nvPr/>
        </p:nvSpPr>
        <p:spPr>
          <a:xfrm>
            <a:off x="9890927" y="1713949"/>
            <a:ext cx="360149" cy="3576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76" name="Group 75">
            <a:extLst>
              <a:ext uri="{FF2B5EF4-FFF2-40B4-BE49-F238E27FC236}">
                <a16:creationId xmlns:a16="http://schemas.microsoft.com/office/drawing/2014/main" id="{F0125FC8-F41B-449A-8F17-CB93E2DF1EE5}"/>
              </a:ext>
            </a:extLst>
          </p:cNvPr>
          <p:cNvGrpSpPr/>
          <p:nvPr/>
        </p:nvGrpSpPr>
        <p:grpSpPr>
          <a:xfrm>
            <a:off x="840558" y="2209542"/>
            <a:ext cx="2654101" cy="502547"/>
            <a:chOff x="-475010" y="1114178"/>
            <a:chExt cx="4241713" cy="502547"/>
          </a:xfrm>
        </p:grpSpPr>
        <p:sp>
          <p:nvSpPr>
            <p:cNvPr id="77" name="TextBox 76">
              <a:extLst>
                <a:ext uri="{FF2B5EF4-FFF2-40B4-BE49-F238E27FC236}">
                  <a16:creationId xmlns:a16="http://schemas.microsoft.com/office/drawing/2014/main" id="{BE4B60D3-C6B2-44D3-A410-23294668537F}"/>
                </a:ext>
              </a:extLst>
            </p:cNvPr>
            <p:cNvSpPr txBox="1"/>
            <p:nvPr/>
          </p:nvSpPr>
          <p:spPr>
            <a:xfrm>
              <a:off x="-475010" y="1114178"/>
              <a:ext cx="4241713" cy="307777"/>
            </a:xfrm>
            <a:prstGeom prst="rect">
              <a:avLst/>
            </a:prstGeom>
            <a:noFill/>
          </p:spPr>
          <p:txBody>
            <a:bodyPr wrap="square" rtlCol="0" anchor="ctr">
              <a:spAutoFit/>
            </a:bodyPr>
            <a:lstStyle/>
            <a:p>
              <a:pPr algn="ctr"/>
              <a:r>
                <a:rPr lang="en-IN" altLang="ko-KR" sz="1400" b="1" dirty="0">
                  <a:cs typeface="Arial" pitchFamily="34" charset="0"/>
                </a:rPr>
                <a:t>Configured Linux(Ubuntu) </a:t>
              </a:r>
              <a:endParaRPr lang="ko-KR" altLang="en-US" sz="1400" b="1" dirty="0">
                <a:cs typeface="Arial" pitchFamily="34" charset="0"/>
              </a:endParaRPr>
            </a:p>
          </p:txBody>
        </p:sp>
        <p:sp>
          <p:nvSpPr>
            <p:cNvPr id="78" name="TextBox 77">
              <a:extLst>
                <a:ext uri="{FF2B5EF4-FFF2-40B4-BE49-F238E27FC236}">
                  <a16:creationId xmlns:a16="http://schemas.microsoft.com/office/drawing/2014/main" id="{EAFD8E24-477B-475E-90A9-E7AA5A8681B3}"/>
                </a:ext>
              </a:extLst>
            </p:cNvPr>
            <p:cNvSpPr txBox="1"/>
            <p:nvPr/>
          </p:nvSpPr>
          <p:spPr>
            <a:xfrm>
              <a:off x="-475010" y="1339726"/>
              <a:ext cx="4226291" cy="276999"/>
            </a:xfrm>
            <a:prstGeom prst="rect">
              <a:avLst/>
            </a:prstGeom>
            <a:noFill/>
          </p:spPr>
          <p:txBody>
            <a:bodyPr wrap="square" rtlCol="0">
              <a:spAutoFit/>
            </a:bodyPr>
            <a:lstStyle/>
            <a:p>
              <a:pPr algn="ctr"/>
              <a:endParaRPr lang="en-US" altLang="ko-KR" sz="1200" dirty="0">
                <a:cs typeface="Arial" pitchFamily="34" charset="0"/>
              </a:endParaRPr>
            </a:p>
          </p:txBody>
        </p:sp>
      </p:grpSp>
      <p:sp>
        <p:nvSpPr>
          <p:cNvPr id="79" name="Oval 78">
            <a:extLst>
              <a:ext uri="{FF2B5EF4-FFF2-40B4-BE49-F238E27FC236}">
                <a16:creationId xmlns:a16="http://schemas.microsoft.com/office/drawing/2014/main" id="{985CB46D-B6FD-49BE-9B5D-0D17866B9448}"/>
              </a:ext>
            </a:extLst>
          </p:cNvPr>
          <p:cNvSpPr/>
          <p:nvPr/>
        </p:nvSpPr>
        <p:spPr>
          <a:xfrm>
            <a:off x="1884508" y="1623380"/>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 name="Trapezoid 13">
            <a:extLst>
              <a:ext uri="{FF2B5EF4-FFF2-40B4-BE49-F238E27FC236}">
                <a16:creationId xmlns:a16="http://schemas.microsoft.com/office/drawing/2014/main" id="{434747B2-EF20-4439-AE48-7FAFF37DDAE9}"/>
              </a:ext>
            </a:extLst>
          </p:cNvPr>
          <p:cNvSpPr/>
          <p:nvPr/>
        </p:nvSpPr>
        <p:spPr>
          <a:xfrm>
            <a:off x="1959817" y="1758623"/>
            <a:ext cx="405931" cy="286078"/>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09364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821C0FD-B5EF-4D94-BE2E-60F02BDA3D98}"/>
              </a:ext>
            </a:extLst>
          </p:cNvPr>
          <p:cNvSpPr txBox="1"/>
          <p:nvPr/>
        </p:nvSpPr>
        <p:spPr>
          <a:xfrm>
            <a:off x="8392578" y="1674674"/>
            <a:ext cx="3301191" cy="3323987"/>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Easy to change colors, photos and Text. Get a modern PowerPoint  Presentation that is beautifully designed. I hope and I believe that this Template will your Time, Money and Reputation. You can simply impress your audience and add a unique zing and appeal to your Presentations. Get a modern PowerPoint  Presentation that is beautifully designed. I hope and I believe that this Template will your Time, Money and Reputation. </a:t>
            </a:r>
          </a:p>
        </p:txBody>
      </p:sp>
      <p:sp>
        <p:nvSpPr>
          <p:cNvPr id="14" name="TextBox 13">
            <a:extLst>
              <a:ext uri="{FF2B5EF4-FFF2-40B4-BE49-F238E27FC236}">
                <a16:creationId xmlns:a16="http://schemas.microsoft.com/office/drawing/2014/main" id="{3A0F0CE4-1AA4-4781-A459-F01954AE5FAA}"/>
              </a:ext>
            </a:extLst>
          </p:cNvPr>
          <p:cNvSpPr txBox="1">
            <a:spLocks/>
          </p:cNvSpPr>
          <p:nvPr/>
        </p:nvSpPr>
        <p:spPr>
          <a:xfrm>
            <a:off x="8478623" y="873746"/>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5" name="TextBox 14">
            <a:extLst>
              <a:ext uri="{FF2B5EF4-FFF2-40B4-BE49-F238E27FC236}">
                <a16:creationId xmlns:a16="http://schemas.microsoft.com/office/drawing/2014/main" id="{5936A26A-2E3A-47AE-954E-9DF5BBE68113}"/>
              </a:ext>
            </a:extLst>
          </p:cNvPr>
          <p:cNvSpPr txBox="1">
            <a:spLocks/>
          </p:cNvSpPr>
          <p:nvPr/>
        </p:nvSpPr>
        <p:spPr>
          <a:xfrm rot="10800000">
            <a:off x="11172000" y="4824423"/>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7" name="Text Placeholder 1">
            <a:extLst>
              <a:ext uri="{FF2B5EF4-FFF2-40B4-BE49-F238E27FC236}">
                <a16:creationId xmlns:a16="http://schemas.microsoft.com/office/drawing/2014/main" id="{DE75FCF7-AF4B-42AF-B16E-A23B01A44B88}"/>
              </a:ext>
            </a:extLst>
          </p:cNvPr>
          <p:cNvSpPr txBox="1">
            <a:spLocks/>
          </p:cNvSpPr>
          <p:nvPr/>
        </p:nvSpPr>
        <p:spPr>
          <a:xfrm>
            <a:off x="4405044" y="5699238"/>
            <a:ext cx="2853005" cy="595901"/>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cs typeface="Arial" pitchFamily="34" charset="0"/>
              </a:rPr>
              <a:t>DEMO</a:t>
            </a:r>
          </a:p>
        </p:txBody>
      </p:sp>
      <p:pic>
        <p:nvPicPr>
          <p:cNvPr id="8" name="Picture Placeholder 7"/>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5659" r="15659"/>
          <a:stretch>
            <a:fillRect/>
          </a:stretch>
        </p:blipFill>
        <p:spPr/>
      </p:pic>
    </p:spTree>
    <p:extLst>
      <p:ext uri="{BB962C8B-B14F-4D97-AF65-F5344CB8AC3E}">
        <p14:creationId xmlns:p14="http://schemas.microsoft.com/office/powerpoint/2010/main" val="174298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3528</TotalTime>
  <Words>820</Words>
  <Application>Microsoft Office PowerPoint</Application>
  <PresentationFormat>Widescreen</PresentationFormat>
  <Paragraphs>100</Paragraphs>
  <Slides>13</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13</vt:i4>
      </vt:variant>
    </vt:vector>
  </HeadingPairs>
  <TitlesOfParts>
    <vt:vector size="25" baseType="lpstr">
      <vt:lpstr>Arial Unicode MS</vt:lpstr>
      <vt:lpstr>맑은 고딕</vt:lpstr>
      <vt:lpstr>Arial</vt:lpstr>
      <vt:lpstr>Arial Black</vt:lpstr>
      <vt:lpstr>Calibri</vt:lpstr>
      <vt:lpstr>FZShuTi</vt:lpstr>
      <vt:lpstr>Source Sans Pro</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DELL</cp:lastModifiedBy>
  <cp:revision>159</cp:revision>
  <dcterms:created xsi:type="dcterms:W3CDTF">2019-01-14T06:35:35Z</dcterms:created>
  <dcterms:modified xsi:type="dcterms:W3CDTF">2020-08-12T17:42:43Z</dcterms:modified>
</cp:coreProperties>
</file>