
<file path=[Content_Types].xml><?xml version="1.0" encoding="utf-8"?>
<Types xmlns="http://schemas.openxmlformats.org/package/2006/content-types">
  <Default Extension="bin" ContentType="image/jpeg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40" r:id="rId2"/>
    <p:sldId id="43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C6239-2485-494E-B7CC-7EDCD0CAD5F4}" type="datetimeFigureOut">
              <a:rPr lang="en-US" smtClean="0"/>
              <a:t>4/26/20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729C9-9431-A847-A613-9BB95D784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3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42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E1CBA-E4A8-1D48-8483-1337F99C6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35C27-EC26-AE47-9D19-C07CAC064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2F9AD-1790-2C47-84E9-BC297AC1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6E8B-EC2A-9540-A111-28A1E1CB9668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EB8AC-5822-9E4C-9752-313FF33A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4D9EC-8A3A-CD40-A975-38B07CF8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CF8-C9CA-A741-B78B-C7B05C3AA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5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E6A1-5443-484C-9A62-5C35B862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CF116-AE1D-0A45-9F43-2C48103E5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EABF5-1A72-BD49-8A1D-E0DDAB9F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6E8B-EC2A-9540-A111-28A1E1CB9668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01C49-6EBD-8A41-8D7A-3854D3D6C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22884-041E-1B4A-A69E-C0514ED1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CF8-C9CA-A741-B78B-C7B05C3AA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3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CE9139-551D-3648-AF01-A494055E4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F564A-62E4-414D-987D-0836113B3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461A2-1562-1549-911F-6106181E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6E8B-EC2A-9540-A111-28A1E1CB9668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A830C-EEB6-3B4E-BFC2-8C74BD6A2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0CE5D-33D6-8142-B481-23C05451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CF8-C9CA-A741-B78B-C7B05C3AA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55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Blac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ackground Picture 3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6858000"/>
          </a:xfrm>
          <a:prstGeom prst="rect">
            <a:avLst/>
          </a:prstGeom>
        </p:spPr>
      </p:pic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AU" noProof="0" dirty="0"/>
              <a:t>Click icon to add picture</a:t>
            </a:r>
            <a:endParaRPr lang="en-AU"/>
          </a:p>
        </p:txBody>
      </p:sp>
      <p:pic>
        <p:nvPicPr>
          <p:cNvPr id="1994434804" name="LogoFront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00" y="464400"/>
            <a:ext cx="2283232" cy="1000799"/>
          </a:xfrm>
          <a:prstGeom prst="rect">
            <a:avLst/>
          </a:prstGeom>
        </p:spPr>
      </p:pic>
      <p:sp>
        <p:nvSpPr>
          <p:cNvPr id="4" name="Footer Placeholder" hidden="1"/>
          <p:cNvSpPr>
            <a:spLocks noGrp="1"/>
          </p:cNvSpPr>
          <p:nvPr>
            <p:ph type="ftr" sz="quarter" idx="12"/>
          </p:nvPr>
        </p:nvSpPr>
        <p:spPr>
          <a:xfrm>
            <a:off x="6093716" y="6350825"/>
            <a:ext cx="5623816" cy="329376"/>
          </a:xfrm>
          <a:prstGeom prst="rect">
            <a:avLst/>
          </a:prstGeom>
        </p:spPr>
        <p:txBody>
          <a:bodyPr anchor="b" anchorCtr="0"/>
          <a:lstStyle>
            <a:lvl1pPr algn="r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100" b="0" kern="120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5" name="FLD_PresentationTitle"/>
          <p:cNvSpPr>
            <a:spLocks noGrp="1"/>
          </p:cNvSpPr>
          <p:nvPr>
            <p:ph type="title" hasCustomPrompt="1"/>
          </p:nvPr>
        </p:nvSpPr>
        <p:spPr>
          <a:xfrm>
            <a:off x="469900" y="5389684"/>
            <a:ext cx="5623816" cy="414893"/>
          </a:xfrm>
        </p:spPr>
        <p:txBody>
          <a:bodyPr anchor="b" anchorCtr="0"/>
          <a:lstStyle>
            <a:lvl1pPr>
              <a:defRPr sz="1800" b="1"/>
            </a:lvl1pPr>
          </a:lstStyle>
          <a:p>
            <a:r>
              <a:rPr lang="en-AU" dirty="0"/>
              <a:t>Presentation title runs here</a:t>
            </a:r>
            <a:endParaRPr lang="en-AU"/>
          </a:p>
        </p:txBody>
      </p:sp>
      <p:sp>
        <p:nvSpPr>
          <p:cNvPr id="3" name="FLD_PresentationSubtitle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620800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pPr lvl="0"/>
            <a:r>
              <a:rPr lang="en-AU" dirty="0"/>
              <a:t>Subtitle here two lines max</a:t>
            </a:r>
            <a:endParaRPr lang="en-AU"/>
          </a:p>
        </p:txBody>
      </p:sp>
      <p:sp>
        <p:nvSpPr>
          <p:cNvPr id="10" name="Date_DateCustomA"/>
          <p:cNvSpPr>
            <a:spLocks noGrp="1"/>
          </p:cNvSpPr>
          <p:nvPr>
            <p:ph type="dt" sz="half" idx="13"/>
          </p:nvPr>
        </p:nvSpPr>
        <p:spPr>
          <a:xfrm>
            <a:off x="469900" y="6544655"/>
            <a:ext cx="5626100" cy="143477"/>
          </a:xfrm>
          <a:prstGeom prst="rect">
            <a:avLst/>
          </a:prstGeom>
        </p:spPr>
        <p:txBody>
          <a:bodyPr lIns="0" tIns="0" rIns="0" bIns="0"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19 February 2019</a:t>
            </a:r>
          </a:p>
        </p:txBody>
      </p:sp>
      <p:sp>
        <p:nvSpPr>
          <p:cNvPr id="11" name="Text"/>
          <p:cNvSpPr>
            <a:spLocks noGrp="1"/>
          </p:cNvSpPr>
          <p:nvPr>
            <p:ph type="body" sz="quarter" idx="14" hasCustomPrompt="1"/>
          </p:nvPr>
        </p:nvSpPr>
        <p:spPr>
          <a:xfrm>
            <a:off x="469900" y="6383724"/>
            <a:ext cx="5626100" cy="174280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AU" dirty="0"/>
              <a:t>Click to add name</a:t>
            </a:r>
            <a:endParaRPr lang="en-AU"/>
          </a:p>
        </p:txBody>
      </p:sp>
      <p:sp>
        <p:nvSpPr>
          <p:cNvPr id="12" name="LEG_InternalTop"/>
          <p:cNvSpPr txBox="1">
            <a:spLocks noChangeArrowheads="1"/>
          </p:cNvSpPr>
          <p:nvPr userDrawn="1"/>
        </p:nvSpPr>
        <p:spPr bwMode="auto">
          <a:xfrm>
            <a:off x="4288155" y="0"/>
            <a:ext cx="3615690" cy="229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spAutoFit/>
          </a:bodyPr>
          <a:lstStyle/>
          <a:p>
            <a:pPr algn="r">
              <a:lnSpc>
                <a:spcPts val="1200"/>
              </a:lnSpc>
              <a:spcAft>
                <a:spcPts val="0"/>
              </a:spcAft>
            </a:pPr>
            <a:r>
              <a:rPr lang="en-AU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 </a:t>
            </a:r>
            <a:endParaRPr lang="en-AU" sz="85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587" y="6344060"/>
            <a:ext cx="1343345" cy="22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13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hf hdr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AU" noProof="0"/>
              <a:t>Click to edit Master text styles</a:t>
            </a:r>
            <a:endParaRPr lang="en-AU"/>
          </a:p>
          <a:p>
            <a:pPr lvl="1"/>
            <a:r>
              <a:rPr lang="en-AU" noProof="0"/>
              <a:t>Second level</a:t>
            </a:r>
            <a:endParaRPr lang="en-AU"/>
          </a:p>
          <a:p>
            <a:pPr lvl="2"/>
            <a:r>
              <a:rPr lang="en-AU" noProof="0"/>
              <a:t>Third level</a:t>
            </a:r>
            <a:endParaRPr lang="en-AU"/>
          </a:p>
          <a:p>
            <a:pPr lvl="3"/>
            <a:r>
              <a:rPr lang="en-AU" noProof="0"/>
              <a:t>Fourth level</a:t>
            </a:r>
            <a:endParaRPr lang="en-AU"/>
          </a:p>
          <a:p>
            <a:pPr lvl="4"/>
            <a:r>
              <a:rPr lang="en-AU" noProof="0"/>
              <a:t>Fifth level</a:t>
            </a:r>
            <a:endParaRPr lang="en-AU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AU" noProof="0"/>
              <a:t>Click to edit Master text styles</a:t>
            </a:r>
            <a:endParaRPr lang="en-AU"/>
          </a:p>
          <a:p>
            <a:pPr lvl="1"/>
            <a:r>
              <a:rPr lang="en-AU" noProof="0"/>
              <a:t>Second level</a:t>
            </a:r>
            <a:endParaRPr lang="en-AU"/>
          </a:p>
          <a:p>
            <a:pPr lvl="2"/>
            <a:r>
              <a:rPr lang="en-AU" noProof="0"/>
              <a:t>Third level</a:t>
            </a:r>
            <a:endParaRPr lang="en-AU"/>
          </a:p>
          <a:p>
            <a:pPr lvl="3"/>
            <a:r>
              <a:rPr lang="en-AU" noProof="0"/>
              <a:t>Fourth level</a:t>
            </a:r>
            <a:endParaRPr lang="en-AU"/>
          </a:p>
          <a:p>
            <a:pPr lvl="4"/>
            <a:r>
              <a:rPr lang="en-AU" noProof="0"/>
              <a:t>Fifth level</a:t>
            </a:r>
            <a:endParaRPr lang="en-AU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AU" sz="1467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AU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AU" sz="1600" noProof="0" dirty="0">
                <a:solidFill>
                  <a:schemeClr val="bg1"/>
                </a:solidFill>
              </a:rPr>
              <a:t>Logo</a:t>
            </a:r>
            <a:endParaRPr lang="en-AU"/>
          </a:p>
          <a:p>
            <a:endParaRPr lang="en-AU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AU" noProof="0"/>
              <a:t>Click to edit Master text styles</a:t>
            </a:r>
            <a:endParaRPr lang="en-AU"/>
          </a:p>
          <a:p>
            <a:pPr lvl="1"/>
            <a:r>
              <a:rPr lang="en-AU" noProof="0"/>
              <a:t>Second level</a:t>
            </a:r>
            <a:endParaRPr lang="en-AU"/>
          </a:p>
          <a:p>
            <a:pPr lvl="2"/>
            <a:r>
              <a:rPr lang="en-AU" noProof="0"/>
              <a:t>Third level</a:t>
            </a:r>
            <a:endParaRPr lang="en-AU"/>
          </a:p>
          <a:p>
            <a:pPr lvl="3"/>
            <a:r>
              <a:rPr lang="en-AU" noProof="0"/>
              <a:t>Fourth level</a:t>
            </a:r>
            <a:endParaRPr lang="en-AU"/>
          </a:p>
          <a:p>
            <a:pPr lvl="4"/>
            <a:r>
              <a:rPr lang="en-AU" noProof="0"/>
              <a:t>Fifth level</a:t>
            </a:r>
            <a:endParaRPr lang="en-AU" noProof="0" dirty="0"/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AU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AU" sz="1600" noProof="0" dirty="0">
                <a:solidFill>
                  <a:schemeClr val="bg1"/>
                </a:solidFill>
              </a:rPr>
              <a:t>Logo</a:t>
            </a:r>
            <a:endParaRPr lang="en-AU"/>
          </a:p>
          <a:p>
            <a:endParaRPr lang="en-AU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AU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AU" sz="1600" noProof="0" dirty="0">
                <a:solidFill>
                  <a:schemeClr val="bg1"/>
                </a:solidFill>
              </a:rPr>
              <a:t>Logo</a:t>
            </a:r>
            <a:endParaRPr lang="en-AU"/>
          </a:p>
          <a:p>
            <a:endParaRPr lang="en-AU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AU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AU" sz="1600" noProof="0" dirty="0">
                <a:solidFill>
                  <a:schemeClr val="bg1"/>
                </a:solidFill>
              </a:rPr>
              <a:t>Logo</a:t>
            </a:r>
            <a:endParaRPr lang="en-AU"/>
          </a:p>
          <a:p>
            <a:endParaRPr lang="en-AU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AU" noProof="0" dirty="0"/>
              <a:t>Click to add subtitle</a:t>
            </a:r>
            <a:endParaRPr lang="en-AU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AU" noProof="0"/>
              <a:t>Click to edit Master title style</a:t>
            </a:r>
            <a:endParaRPr lang="en-AU" noProof="0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5059017" y="6426026"/>
            <a:ext cx="43533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AU" sz="1400" dirty="0">
                <a:solidFill>
                  <a:srgbClr val="FF0000"/>
                </a:solidFill>
              </a:rPr>
              <a:t>[Draft – Work in Progress]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6167796" y="1704423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AU" sz="1467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30625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FA3-6E01-6142-927F-471614C4C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D713C-BD37-1244-B462-66F9547BC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03EFA-92AF-EA45-90F0-9ACC67CA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6E8B-EC2A-9540-A111-28A1E1CB9668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4E396-3B7F-3E4C-BB36-09180E30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B762B-BEDA-3F42-8577-BD754BDE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CF8-C9CA-A741-B78B-C7B05C3AA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10EB-1ED4-8B49-8880-9FB14ECF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7C2C1-CDAB-C94B-AAC6-6F714EF60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BE75C-3DE3-C440-A7C8-4FF13C46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6E8B-EC2A-9540-A111-28A1E1CB9668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D325F-AEA6-474E-ADC4-124287A60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BD778-0E5E-7549-9D27-F633D077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CF8-C9CA-A741-B78B-C7B05C3AA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1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5DB8-BD14-8D4D-A840-87F02D0F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C8D45-7F25-E544-9EF5-05B538908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FE75B-4C98-A343-BAB9-784C65EFD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ADBA1-902B-A14D-8372-B60020D7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6E8B-EC2A-9540-A111-28A1E1CB9668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9DB23-162F-C543-BC86-83ACD12EB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8D610-4A44-5D40-AE00-518D6C45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CF8-C9CA-A741-B78B-C7B05C3AA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0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69207-F666-3740-B040-193E67713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42442-95D4-9847-84AF-0DF977110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DBC48-D1DA-5F43-949B-6B7CF0020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BE8C9-EE98-0443-A791-7BD18BA8F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37E5C5-0A28-D64C-BDD3-A56F91606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06770-6E1D-DF4C-AFC2-B8B7C474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6E8B-EC2A-9540-A111-28A1E1CB9668}" type="datetimeFigureOut">
              <a:rPr lang="en-US" smtClean="0"/>
              <a:t>4/26/20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FFC8C2-5F17-8945-979B-179A9C89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11DB0-5BDB-8344-B4E9-6ADAD7C3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CF8-C9CA-A741-B78B-C7B05C3AA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2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92B7-DA86-3743-A80E-FB76F89B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213F5-5609-CE47-9A30-C9C3BD50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6E8B-EC2A-9540-A111-28A1E1CB9668}" type="datetimeFigureOut">
              <a:rPr lang="en-US" smtClean="0"/>
              <a:t>4/26/20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EA70E-3ECF-3243-BD47-4F34835A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50BE9-5153-8748-BCF7-9E63B822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CF8-C9CA-A741-B78B-C7B05C3AA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6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8B6BB-4C29-2040-B812-3104C23C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6E8B-EC2A-9540-A111-28A1E1CB9668}" type="datetimeFigureOut">
              <a:rPr lang="en-US" smtClean="0"/>
              <a:t>4/26/20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DD0E3-2CEA-384A-BE70-BD604DB8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7E050-6256-2B46-ADC8-7D6A7AE4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CF8-C9CA-A741-B78B-C7B05C3AA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9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E14B5-2BDB-3249-B852-00D72019F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38DE0-D253-9042-BD04-07736F7EF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F82FE-2396-B34B-9D6C-074980B5F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432F0-94A9-264F-9606-467AF476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6E8B-EC2A-9540-A111-28A1E1CB9668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DC9E7-7F53-E44F-90BE-95D4CF88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B1E01-2D9A-664E-8AE1-D0FFB6DB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CF8-C9CA-A741-B78B-C7B05C3AA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1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8D0E-6984-CC43-ABCB-488DF3D37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3EBB0-135C-6F44-B0A5-7260814BF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02EE1-D6C1-9D42-BFCE-3F7E83CB6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4C89A-3C2B-9B47-A3FB-56B57E0C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6E8B-EC2A-9540-A111-28A1E1CB9668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87FE6-BCDB-544C-8F81-FDFC1AA9D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4B4BE-28D0-884E-96B2-8D4AFBF7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CF8-C9CA-A741-B78B-C7B05C3AA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8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95CC6-1996-2241-A794-3B7314F41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203E3-B128-1548-BCF6-6FA968121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0DD0B-1C02-3F44-ABE9-659970178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6E8B-EC2A-9540-A111-28A1E1CB9668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B1819-0C93-5648-A687-2915C2172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FA6C8-C2E2-CA44-9DA5-D0406E1A2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B3CF8-C9CA-A741-B78B-C7B05C3AA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8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>
            <a:fillRect/>
          </a:stretch>
        </p:blipFill>
        <p:spPr>
          <a:xfrm>
            <a:off x="6007707" y="698002"/>
            <a:ext cx="5400000" cy="5400000"/>
          </a:xfrm>
        </p:spPr>
      </p:pic>
      <p:sp>
        <p:nvSpPr>
          <p:cNvPr id="3" name="FLD_PresentationTitle"/>
          <p:cNvSpPr>
            <a:spLocks noGrp="1"/>
          </p:cNvSpPr>
          <p:nvPr>
            <p:ph type="title"/>
          </p:nvPr>
        </p:nvSpPr>
        <p:spPr>
          <a:xfrm>
            <a:off x="381606" y="5409562"/>
            <a:ext cx="8393847" cy="414893"/>
          </a:xfrm>
        </p:spPr>
        <p:txBody>
          <a:bodyPr/>
          <a:lstStyle/>
          <a:p>
            <a:r>
              <a:rPr lang="en-AU" dirty="0">
                <a:cs typeface="Segoe UI Light" panose="020B0502040204020203" pitchFamily="34" charset="0"/>
              </a:rPr>
              <a:t>Inside Sherpa – Digital Internship</a:t>
            </a:r>
          </a:p>
        </p:txBody>
      </p:sp>
      <p:sp>
        <p:nvSpPr>
          <p:cNvPr id="4" name="FLD_PresentationSubtitle"/>
          <p:cNvSpPr>
            <a:spLocks noGrp="1"/>
          </p:cNvSpPr>
          <p:nvPr>
            <p:ph type="subTitle" idx="1"/>
          </p:nvPr>
        </p:nvSpPr>
        <p:spPr>
          <a:xfrm>
            <a:off x="386906" y="5865058"/>
            <a:ext cx="8780243" cy="505645"/>
          </a:xfrm>
        </p:spPr>
        <p:txBody>
          <a:bodyPr/>
          <a:lstStyle/>
          <a:p>
            <a:r>
              <a:rPr lang="en-AU" dirty="0">
                <a:latin typeface="+mj-lt"/>
                <a:cs typeface="Segoe UI Light" panose="020B0502040204020203" pitchFamily="34" charset="0"/>
              </a:rPr>
              <a:t>Technology, Strategy &amp; Transformation – Technology Optimisation &amp; Delivery Module</a:t>
            </a:r>
          </a:p>
        </p:txBody>
      </p:sp>
      <p:sp>
        <p:nvSpPr>
          <p:cNvPr id="8" name="Date_DateCustomA"/>
          <p:cNvSpPr>
            <a:spLocks noGrp="1"/>
          </p:cNvSpPr>
          <p:nvPr>
            <p:ph type="dt" sz="half" idx="13"/>
          </p:nvPr>
        </p:nvSpPr>
        <p:spPr>
          <a:xfrm>
            <a:off x="381607" y="5266085"/>
            <a:ext cx="8397256" cy="143477"/>
          </a:xfrm>
        </p:spPr>
        <p:txBody>
          <a:bodyPr/>
          <a:lstStyle/>
          <a:p>
            <a:r>
              <a:rPr lang="en-AU" dirty="0">
                <a:latin typeface="+mj-lt"/>
                <a:cs typeface="Segoe UI Light" panose="020B0502040204020203" pitchFamily="34" charset="0"/>
              </a:rPr>
              <a:t>19 February 2019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68991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3281267"/>
          </a:xfrm>
        </p:spPr>
        <p:txBody>
          <a:bodyPr/>
          <a:lstStyle/>
          <a:p>
            <a:r>
              <a:rPr lang="en-AU" dirty="0"/>
              <a:t>Guidance: </a:t>
            </a:r>
            <a:r>
              <a:rPr lang="en-AU" b="0" dirty="0"/>
              <a:t>This is to provide comfort to the client that you understand what your team is responsible for delivering.</a:t>
            </a:r>
          </a:p>
          <a:p>
            <a:r>
              <a:rPr lang="en-AU" b="0" dirty="0">
                <a:solidFill>
                  <a:srgbClr val="000000"/>
                </a:solidFill>
              </a:rPr>
              <a:t>Provide framework</a:t>
            </a:r>
          </a:p>
          <a:p>
            <a:r>
              <a:rPr lang="en-AU" b="0" dirty="0">
                <a:solidFill>
                  <a:srgbClr val="000000"/>
                </a:solidFill>
              </a:rPr>
              <a:t>Initial market long list with proposed technologies</a:t>
            </a:r>
          </a:p>
          <a:p>
            <a:r>
              <a:rPr lang="en-AU" b="0" dirty="0">
                <a:solidFill>
                  <a:srgbClr val="000000"/>
                </a:solidFill>
              </a:rPr>
              <a:t>Market scan</a:t>
            </a:r>
          </a:p>
          <a:p>
            <a:r>
              <a:rPr lang="en-AU" b="0" dirty="0">
                <a:solidFill>
                  <a:srgbClr val="000000"/>
                </a:solidFill>
              </a:rPr>
              <a:t>Tech evaluation matrix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178100" y="1857891"/>
            <a:ext cx="5544000" cy="3049775"/>
          </a:xfrm>
        </p:spPr>
        <p:txBody>
          <a:bodyPr/>
          <a:lstStyle/>
          <a:p>
            <a:r>
              <a:rPr lang="en-AU" dirty="0"/>
              <a:t>Guidance: </a:t>
            </a:r>
            <a:r>
              <a:rPr lang="en-AU" b="0" dirty="0"/>
              <a:t>This is to provide possible risks, issues and dependencies that may arise during the engagement so that efficient mitigation is possible. This can be researched online.</a:t>
            </a:r>
          </a:p>
          <a:p>
            <a:r>
              <a:rPr lang="en-AU" b="0" dirty="0">
                <a:solidFill>
                  <a:srgbClr val="000000"/>
                </a:solidFill>
              </a:rPr>
              <a:t>Meeting the timeline depends upon how much responsibility we deal.</a:t>
            </a:r>
          </a:p>
          <a:p>
            <a:r>
              <a:rPr lang="en-AU" b="0" dirty="0">
                <a:solidFill>
                  <a:srgbClr val="000000"/>
                </a:solidFill>
              </a:rPr>
              <a:t>Resource constraints</a:t>
            </a:r>
          </a:p>
          <a:p>
            <a:r>
              <a:rPr lang="en-AU" b="0" dirty="0">
                <a:solidFill>
                  <a:srgbClr val="000000"/>
                </a:solidFill>
              </a:rPr>
              <a:t>Lack of availability</a:t>
            </a:r>
          </a:p>
          <a:p>
            <a:r>
              <a:rPr lang="en-AU" b="0" dirty="0">
                <a:solidFill>
                  <a:srgbClr val="000000"/>
                </a:solidFill>
              </a:rPr>
              <a:t>Availability and agreement of vendors to respond within timeframe</a:t>
            </a:r>
          </a:p>
          <a:p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600" dirty="0"/>
              <a:t>This project plan will outline how Deloitte will deliver this technology evaluation and selection engagement.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Plan for SectorMetric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9899" y="1398918"/>
            <a:ext cx="40452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AU" sz="1800" dirty="0">
                <a:solidFill>
                  <a:srgbClr val="313131"/>
                </a:solidFill>
              </a:rPr>
              <a:t>Our understanding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77460" y="1398918"/>
            <a:ext cx="40452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AU" sz="1800" dirty="0">
                <a:solidFill>
                  <a:srgbClr val="313131"/>
                </a:solidFill>
              </a:rPr>
              <a:t>Risks, issues and dependencies</a:t>
            </a:r>
          </a:p>
        </p:txBody>
      </p:sp>
    </p:spTree>
    <p:extLst>
      <p:ext uri="{BB962C8B-B14F-4D97-AF65-F5344CB8AC3E}">
        <p14:creationId xmlns:p14="http://schemas.microsoft.com/office/powerpoint/2010/main" val="251187940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8631282094186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Macintosh PowerPoint</Application>
  <PresentationFormat>Widescreen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Inside Sherpa – Digital Internship</vt:lpstr>
      <vt:lpstr>Project Plan for SectorMetric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Sherpa – Digital Internship</dc:title>
  <dc:creator>k yashoratna</dc:creator>
  <cp:lastModifiedBy>k yashoratna</cp:lastModifiedBy>
  <cp:revision>1</cp:revision>
  <dcterms:created xsi:type="dcterms:W3CDTF">2020-04-26T10:37:26Z</dcterms:created>
  <dcterms:modified xsi:type="dcterms:W3CDTF">2020-04-26T10:37:48Z</dcterms:modified>
</cp:coreProperties>
</file>