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4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EE1E0-5F32-E645-ACD7-CE3B7497B065}"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5C515-D688-8249-9BB4-1BE3BE4DD2B7}" type="slidenum">
              <a:rPr lang="en-US" smtClean="0"/>
              <a:t>‹#›</a:t>
            </a:fld>
            <a:endParaRPr lang="en-US"/>
          </a:p>
        </p:txBody>
      </p:sp>
    </p:spTree>
    <p:extLst>
      <p:ext uri="{BB962C8B-B14F-4D97-AF65-F5344CB8AC3E}">
        <p14:creationId xmlns:p14="http://schemas.microsoft.com/office/powerpoint/2010/main" val="34769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9215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022A-4913-C846-94C2-207BF7C15C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83E6DB-6115-F244-A800-F13913618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233238-9548-2541-A353-0555188FF468}"/>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F102AE52-B871-9349-94A6-0FEFDD796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5069-D59B-DC43-8A7A-4195F567816D}"/>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40603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B02E-9B07-0E49-9542-834B970D98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72FBE3-38D0-5641-8AD3-7441E41643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9DCCDA-594F-9E42-96C1-522D83988A3A}"/>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D3D91FD2-EF29-CE45-A136-37A4062C2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FD59D-FEB7-C946-8FC6-1BCE65B1D83C}"/>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186591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AE5E-97F1-7046-8D72-6ED9228185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DAD4A0C-047E-E241-B5B5-22D0C18127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1CF791-CDE9-AF49-B9FF-C5E2D6B63CE8}"/>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74A7828D-1B54-BE4D-92E0-0316C06A0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56987-3FB8-7442-8DE9-90970FE5715A}"/>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81465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0389669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642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31E1-8C00-7D4B-A360-80DE484E55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FFF1B4-359B-274C-9302-B030DCC493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E96900-3390-C946-A1A4-0C1C17DA63F6}"/>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391AB5CF-6AA0-D249-9633-ECFC40E3D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F166B-44BA-DD4C-85AA-C8BABBF26B78}"/>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39808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33B3-C280-0146-A30A-7212FB16EB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E1EF6A-79E8-084E-830D-F7CF82E83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198049-1798-B648-87DC-1F9D6BD8A5A7}"/>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D4933874-C80F-9741-8662-C2C513F4D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3DC06-D682-094D-973B-21B0BBBFC124}"/>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90723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B2D6-D041-B948-B178-60C4D008CA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8F4CAC-B3F3-0540-BE95-CB7131597A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C217A2-CE1F-5D45-9433-7A6C1AAF23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2C31D4-CCF0-A947-89FF-78FFC27C430C}"/>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6" name="Footer Placeholder 5">
            <a:extLst>
              <a:ext uri="{FF2B5EF4-FFF2-40B4-BE49-F238E27FC236}">
                <a16:creationId xmlns:a16="http://schemas.microsoft.com/office/drawing/2014/main" id="{82AAAA4F-CC97-7E47-B7B1-B5BF6D9CD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3569-5434-C048-8CA9-07F27AAAD026}"/>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0744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D84-667C-C545-B645-8E4BA7838F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08C796-2A0F-1844-A074-783095B9F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6296B5-305C-8549-8AE6-BA940C0830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F66FDD-6271-3C4E-9F74-B8EF393D4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0C3DA1-BA7A-134E-A707-877410B23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8FA419-DC7E-724F-BB3B-D99C59941154}"/>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8" name="Footer Placeholder 7">
            <a:extLst>
              <a:ext uri="{FF2B5EF4-FFF2-40B4-BE49-F238E27FC236}">
                <a16:creationId xmlns:a16="http://schemas.microsoft.com/office/drawing/2014/main" id="{AADF76AC-A0F7-9D47-A371-8DDB35076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313FD-6710-264A-80D7-BBB170066124}"/>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41499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3B7-953E-3D44-BFF5-430DF5135AC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B44881-7BF0-AF46-BC24-82730B224C0A}"/>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4" name="Footer Placeholder 3">
            <a:extLst>
              <a:ext uri="{FF2B5EF4-FFF2-40B4-BE49-F238E27FC236}">
                <a16:creationId xmlns:a16="http://schemas.microsoft.com/office/drawing/2014/main" id="{7EE70565-2EE8-EB4B-AA1C-95DDA92AD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A961B-77FD-764E-8F75-39B36CFB4981}"/>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31063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9D2E0-610C-C343-BA15-76EF88AFF551}"/>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3" name="Footer Placeholder 2">
            <a:extLst>
              <a:ext uri="{FF2B5EF4-FFF2-40B4-BE49-F238E27FC236}">
                <a16:creationId xmlns:a16="http://schemas.microsoft.com/office/drawing/2014/main" id="{4F4716C6-1B14-454E-903D-384B9CBA4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0914D-0F05-F54E-B19A-8A8A0E998547}"/>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505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75AE-1D1A-4A4A-A15F-7C02B57F63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6195E4F-FF3C-8E4A-83FA-D56B6CD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353943-CB3F-AA46-AF6A-459D306F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7F4C86-157C-0042-B5B5-2F0DD8B1F105}"/>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6" name="Footer Placeholder 5">
            <a:extLst>
              <a:ext uri="{FF2B5EF4-FFF2-40B4-BE49-F238E27FC236}">
                <a16:creationId xmlns:a16="http://schemas.microsoft.com/office/drawing/2014/main" id="{7C4DA5E1-9497-C344-A93D-F7B2AB3B7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C7344-5AEE-AE41-AA02-CB8ABE607A8D}"/>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01071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830-1F30-F741-8499-9D30C09448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3D1A6F5-588A-EE4C-9000-F6246FC66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04472-8D4C-984E-AC2F-3ABD496F2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C267F-3B2F-BD4F-B146-F939A3C15414}"/>
              </a:ext>
            </a:extLst>
          </p:cNvPr>
          <p:cNvSpPr>
            <a:spLocks noGrp="1"/>
          </p:cNvSpPr>
          <p:nvPr>
            <p:ph type="dt" sz="half" idx="10"/>
          </p:nvPr>
        </p:nvSpPr>
        <p:spPr/>
        <p:txBody>
          <a:bodyPr/>
          <a:lstStyle/>
          <a:p>
            <a:fld id="{676BBA2A-767E-5A4F-B6F9-638F62EC519A}" type="datetimeFigureOut">
              <a:rPr lang="en-US" smtClean="0"/>
              <a:t>4/26/20</a:t>
            </a:fld>
            <a:endParaRPr lang="en-US"/>
          </a:p>
        </p:txBody>
      </p:sp>
      <p:sp>
        <p:nvSpPr>
          <p:cNvPr id="6" name="Footer Placeholder 5">
            <a:extLst>
              <a:ext uri="{FF2B5EF4-FFF2-40B4-BE49-F238E27FC236}">
                <a16:creationId xmlns:a16="http://schemas.microsoft.com/office/drawing/2014/main" id="{C70CFF13-C89B-8942-AF11-F78ADDB2C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04BDC-CEC4-D945-98F5-CD397DCAE343}"/>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52451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90462-D0D9-A048-8B2C-6D52BBE53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AEE630-9957-EF4B-AB3C-3F0517626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55C5FA-7897-CB44-9596-76BACD95F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BBA2A-767E-5A4F-B6F9-638F62EC519A}" type="datetimeFigureOut">
              <a:rPr lang="en-US" smtClean="0"/>
              <a:t>4/26/20</a:t>
            </a:fld>
            <a:endParaRPr lang="en-US"/>
          </a:p>
        </p:txBody>
      </p:sp>
      <p:sp>
        <p:nvSpPr>
          <p:cNvPr id="5" name="Footer Placeholder 4">
            <a:extLst>
              <a:ext uri="{FF2B5EF4-FFF2-40B4-BE49-F238E27FC236}">
                <a16:creationId xmlns:a16="http://schemas.microsoft.com/office/drawing/2014/main" id="{05002D51-89E2-734C-AED7-FD481441A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07AD02-834F-8343-B3CD-71774294C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EE028-F546-0642-A9D9-1EF9F275FD7E}" type="slidenum">
              <a:rPr lang="en-US" smtClean="0"/>
              <a:t>‹#›</a:t>
            </a:fld>
            <a:endParaRPr lang="en-US"/>
          </a:p>
        </p:txBody>
      </p:sp>
    </p:spTree>
    <p:extLst>
      <p:ext uri="{BB962C8B-B14F-4D97-AF65-F5344CB8AC3E}">
        <p14:creationId xmlns:p14="http://schemas.microsoft.com/office/powerpoint/2010/main" val="3241266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26738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noProof="0" dirty="0"/>
              <a:t>Usability of the Solution </a:t>
            </a:r>
          </a:p>
          <a:p>
            <a:pPr lvl="2"/>
            <a:r>
              <a:rPr lang="en-US" noProof="0" dirty="0"/>
              <a:t>Ensure that solution provided is user-friendly and well designed:</a:t>
            </a:r>
          </a:p>
          <a:p>
            <a:pPr lvl="3"/>
            <a:r>
              <a:rPr lang="en-US" dirty="0"/>
              <a:t>Easy to use – tested as customer</a:t>
            </a:r>
          </a:p>
          <a:p>
            <a:pPr lvl="3"/>
            <a:r>
              <a:rPr lang="en-US" noProof="0" dirty="0"/>
              <a:t>Feature full – fulfills all the needs of customer</a:t>
            </a:r>
          </a:p>
          <a:p>
            <a:pPr lvl="3"/>
            <a:r>
              <a:rPr lang="en-US" noProof="0" dirty="0"/>
              <a:t>Follow standards of SDLC</a:t>
            </a:r>
          </a:p>
          <a:p>
            <a:pPr lvl="3"/>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Delivery </a:t>
            </a:r>
          </a:p>
          <a:p>
            <a:pPr lvl="2"/>
            <a:r>
              <a:rPr lang="en-AU" dirty="0"/>
              <a:t>Technologies and to be implemented:</a:t>
            </a:r>
          </a:p>
          <a:p>
            <a:pPr lvl="3"/>
            <a:r>
              <a:rPr lang="en-AU" dirty="0"/>
              <a:t>Classification of software and hardware components.</a:t>
            </a:r>
          </a:p>
          <a:p>
            <a:pPr lvl="3"/>
            <a:r>
              <a:rPr lang="en-AU" dirty="0"/>
              <a:t>Need of external procurement or can be build in house.</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Architecture </a:t>
            </a:r>
          </a:p>
          <a:p>
            <a:pPr lvl="2"/>
            <a:r>
              <a:rPr lang="en-AU" dirty="0"/>
              <a:t>The technology capabilities needed to run and establish an online banking so</a:t>
            </a:r>
            <a:r>
              <a:rPr lang="en-AU" i="1" dirty="0"/>
              <a:t>lution:</a:t>
            </a:r>
          </a:p>
          <a:p>
            <a:pPr lvl="3"/>
            <a:r>
              <a:rPr lang="en-AU" i="1" dirty="0"/>
              <a:t>Software: platform, application, OS etc</a:t>
            </a:r>
          </a:p>
          <a:p>
            <a:pPr lvl="3"/>
            <a:r>
              <a:rPr lang="en-AU" i="1" dirty="0"/>
              <a:t>Hardware: database capabilities, hosting server etc</a:t>
            </a:r>
          </a:p>
          <a:p>
            <a:pPr lvl="3"/>
            <a:r>
              <a:rPr lang="en-AU" i="1" dirty="0"/>
              <a:t>Support: training of IT staff and specialist engineer for maintenance</a:t>
            </a:r>
          </a:p>
          <a:p>
            <a:pPr lvl="3"/>
            <a:r>
              <a:rPr lang="en-AU" i="1" dirty="0"/>
              <a:t>Security: secure login device, authorization entry device, encryption of </a:t>
            </a:r>
            <a:r>
              <a:rPr lang="en-AU" i="1" dirty="0" err="1"/>
              <a:t>cennection</a:t>
            </a:r>
            <a:endParaRPr lang="en-AU" i="1" dirty="0"/>
          </a:p>
          <a:p>
            <a:pPr lvl="3"/>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Framework and Compatibility </a:t>
            </a:r>
          </a:p>
          <a:p>
            <a:pPr lvl="2"/>
            <a:r>
              <a:rPr lang="en-AU" dirty="0"/>
              <a:t>Frameworks and compatibility:</a:t>
            </a:r>
          </a:p>
          <a:p>
            <a:pPr lvl="3"/>
            <a:r>
              <a:rPr lang="en-AU" dirty="0"/>
              <a:t>Device support listed – mobile, tabs, laptops</a:t>
            </a:r>
          </a:p>
          <a:p>
            <a:pPr lvl="3"/>
            <a:r>
              <a:rPr lang="en-AU" dirty="0"/>
              <a:t>Minimum Interned connection speed needs</a:t>
            </a:r>
          </a:p>
          <a:p>
            <a:pPr lvl="3"/>
            <a:r>
              <a:rPr lang="en-AU" dirty="0"/>
              <a:t>Programming language selection – c, </a:t>
            </a:r>
            <a:r>
              <a:rPr lang="en-AU" dirty="0" err="1"/>
              <a:t>c++</a:t>
            </a:r>
            <a:r>
              <a:rPr lang="en-AU" dirty="0"/>
              <a:t>, java</a:t>
            </a:r>
          </a:p>
          <a:p>
            <a:pPr lvl="3"/>
            <a:r>
              <a:rPr lang="en-AU" dirty="0" err="1"/>
              <a:t>Plateform</a:t>
            </a:r>
            <a:r>
              <a:rPr lang="en-AU" dirty="0"/>
              <a:t> support – android, apple, </a:t>
            </a:r>
            <a:r>
              <a:rPr lang="en-AU" dirty="0" err="1"/>
              <a:t>macos</a:t>
            </a:r>
            <a:r>
              <a:rPr lang="en-AU" dirty="0"/>
              <a:t>, windows, </a:t>
            </a:r>
            <a:r>
              <a:rPr lang="en-AU" dirty="0" err="1"/>
              <a:t>linux</a:t>
            </a:r>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182142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Words>
  <Application>Microsoft Macintosh PowerPoint</Application>
  <PresentationFormat>Widescreen</PresentationFormat>
  <Paragraphs>30</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Chronicle Display Black</vt:lpstr>
      <vt:lpstr>Open Sans</vt:lpstr>
      <vt:lpstr>Segoe UI Semilight</vt:lpstr>
      <vt:lpstr>Verdana</vt:lpstr>
      <vt:lpstr>Office Theme</vt:lpstr>
      <vt:lpstr>PowerPoint Presentation</vt:lpstr>
      <vt:lpstr>Module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k yashoratna</cp:lastModifiedBy>
  <cp:revision>1</cp:revision>
  <dcterms:created xsi:type="dcterms:W3CDTF">2020-04-26T08:08:09Z</dcterms:created>
  <dcterms:modified xsi:type="dcterms:W3CDTF">2020-04-26T08:08:36Z</dcterms:modified>
</cp:coreProperties>
</file>