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7" r:id="rId2"/>
    <p:sldId id="349"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6208"/>
  </p:normalViewPr>
  <p:slideViewPr>
    <p:cSldViewPr snapToGrid="0" snapToObjects="1">
      <p:cViewPr varScale="1">
        <p:scale>
          <a:sx n="121" d="100"/>
          <a:sy n="121" d="100"/>
        </p:scale>
        <p:origin x="200"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0612CA-CA5E-7242-A5EA-365FA4F69D61}" type="datetimeFigureOut">
              <a:rPr lang="en-US" smtClean="0"/>
              <a:t>4/26/20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DE1732-9BEE-F346-9C5D-2550B47F755D}" type="slidenum">
              <a:rPr lang="en-US" smtClean="0"/>
              <a:t>‹#›</a:t>
            </a:fld>
            <a:endParaRPr lang="en-US"/>
          </a:p>
        </p:txBody>
      </p:sp>
    </p:spTree>
    <p:extLst>
      <p:ext uri="{BB962C8B-B14F-4D97-AF65-F5344CB8AC3E}">
        <p14:creationId xmlns:p14="http://schemas.microsoft.com/office/powerpoint/2010/main" val="894834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2</a:t>
            </a:fld>
            <a:endParaRPr lang="en-US" dirty="0"/>
          </a:p>
        </p:txBody>
      </p:sp>
    </p:spTree>
    <p:extLst>
      <p:ext uri="{BB962C8B-B14F-4D97-AF65-F5344CB8AC3E}">
        <p14:creationId xmlns:p14="http://schemas.microsoft.com/office/powerpoint/2010/main" val="2592190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84B25-4A94-9448-B5DC-647C9D243B9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932F343-7254-A64A-B1A8-06BF9E0ECA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A76620EE-F770-9B4B-9472-9A08F50885FA}"/>
              </a:ext>
            </a:extLst>
          </p:cNvPr>
          <p:cNvSpPr>
            <a:spLocks noGrp="1"/>
          </p:cNvSpPr>
          <p:nvPr>
            <p:ph type="dt" sz="half" idx="10"/>
          </p:nvPr>
        </p:nvSpPr>
        <p:spPr/>
        <p:txBody>
          <a:bodyPr/>
          <a:lstStyle/>
          <a:p>
            <a:fld id="{02B2736C-5776-A544-A573-BB1061F83D33}" type="datetimeFigureOut">
              <a:rPr lang="en-US" smtClean="0"/>
              <a:t>4/26/20</a:t>
            </a:fld>
            <a:endParaRPr lang="en-US"/>
          </a:p>
        </p:txBody>
      </p:sp>
      <p:sp>
        <p:nvSpPr>
          <p:cNvPr id="5" name="Footer Placeholder 4">
            <a:extLst>
              <a:ext uri="{FF2B5EF4-FFF2-40B4-BE49-F238E27FC236}">
                <a16:creationId xmlns:a16="http://schemas.microsoft.com/office/drawing/2014/main" id="{4361B243-C111-D147-9043-D902ED3CA2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B7B11-538B-6644-9B71-B0E27B81BF38}"/>
              </a:ext>
            </a:extLst>
          </p:cNvPr>
          <p:cNvSpPr>
            <a:spLocks noGrp="1"/>
          </p:cNvSpPr>
          <p:nvPr>
            <p:ph type="sldNum" sz="quarter" idx="12"/>
          </p:nvPr>
        </p:nvSpPr>
        <p:spPr/>
        <p:txBody>
          <a:bodyPr/>
          <a:lstStyle/>
          <a:p>
            <a:fld id="{3BCEA73F-3A9A-054B-8E95-4E6E3E21C77A}" type="slidenum">
              <a:rPr lang="en-US" smtClean="0"/>
              <a:t>‹#›</a:t>
            </a:fld>
            <a:endParaRPr lang="en-US"/>
          </a:p>
        </p:txBody>
      </p:sp>
    </p:spTree>
    <p:extLst>
      <p:ext uri="{BB962C8B-B14F-4D97-AF65-F5344CB8AC3E}">
        <p14:creationId xmlns:p14="http://schemas.microsoft.com/office/powerpoint/2010/main" val="772724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F57E0-E117-164B-8952-F24752B8FB6F}"/>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7589DF3-B2FD-0544-949F-8F9435A34EA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BBA662E-B0E0-A34C-9497-05C492A48637}"/>
              </a:ext>
            </a:extLst>
          </p:cNvPr>
          <p:cNvSpPr>
            <a:spLocks noGrp="1"/>
          </p:cNvSpPr>
          <p:nvPr>
            <p:ph type="dt" sz="half" idx="10"/>
          </p:nvPr>
        </p:nvSpPr>
        <p:spPr/>
        <p:txBody>
          <a:bodyPr/>
          <a:lstStyle/>
          <a:p>
            <a:fld id="{02B2736C-5776-A544-A573-BB1061F83D33}" type="datetimeFigureOut">
              <a:rPr lang="en-US" smtClean="0"/>
              <a:t>4/26/20</a:t>
            </a:fld>
            <a:endParaRPr lang="en-US"/>
          </a:p>
        </p:txBody>
      </p:sp>
      <p:sp>
        <p:nvSpPr>
          <p:cNvPr id="5" name="Footer Placeholder 4">
            <a:extLst>
              <a:ext uri="{FF2B5EF4-FFF2-40B4-BE49-F238E27FC236}">
                <a16:creationId xmlns:a16="http://schemas.microsoft.com/office/drawing/2014/main" id="{6EC553C4-187E-1A44-8183-73562A4EB6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A02010-4E18-7C48-92FF-7948149B5525}"/>
              </a:ext>
            </a:extLst>
          </p:cNvPr>
          <p:cNvSpPr>
            <a:spLocks noGrp="1"/>
          </p:cNvSpPr>
          <p:nvPr>
            <p:ph type="sldNum" sz="quarter" idx="12"/>
          </p:nvPr>
        </p:nvSpPr>
        <p:spPr/>
        <p:txBody>
          <a:bodyPr/>
          <a:lstStyle/>
          <a:p>
            <a:fld id="{3BCEA73F-3A9A-054B-8E95-4E6E3E21C77A}" type="slidenum">
              <a:rPr lang="en-US" smtClean="0"/>
              <a:t>‹#›</a:t>
            </a:fld>
            <a:endParaRPr lang="en-US"/>
          </a:p>
        </p:txBody>
      </p:sp>
    </p:spTree>
    <p:extLst>
      <p:ext uri="{BB962C8B-B14F-4D97-AF65-F5344CB8AC3E}">
        <p14:creationId xmlns:p14="http://schemas.microsoft.com/office/powerpoint/2010/main" val="3081837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5102A8-5039-A04B-8B78-67E3FA88E86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337917F-830A-374E-96FC-D522FB19D7F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FB04F9A-5CE5-404B-B2A9-AFED1030AC06}"/>
              </a:ext>
            </a:extLst>
          </p:cNvPr>
          <p:cNvSpPr>
            <a:spLocks noGrp="1"/>
          </p:cNvSpPr>
          <p:nvPr>
            <p:ph type="dt" sz="half" idx="10"/>
          </p:nvPr>
        </p:nvSpPr>
        <p:spPr/>
        <p:txBody>
          <a:bodyPr/>
          <a:lstStyle/>
          <a:p>
            <a:fld id="{02B2736C-5776-A544-A573-BB1061F83D33}" type="datetimeFigureOut">
              <a:rPr lang="en-US" smtClean="0"/>
              <a:t>4/26/20</a:t>
            </a:fld>
            <a:endParaRPr lang="en-US"/>
          </a:p>
        </p:txBody>
      </p:sp>
      <p:sp>
        <p:nvSpPr>
          <p:cNvPr id="5" name="Footer Placeholder 4">
            <a:extLst>
              <a:ext uri="{FF2B5EF4-FFF2-40B4-BE49-F238E27FC236}">
                <a16:creationId xmlns:a16="http://schemas.microsoft.com/office/drawing/2014/main" id="{C70217AD-52F9-824A-8590-ABBF9E1A6F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CFE87D-F90E-CE4A-AED8-F423A47D6128}"/>
              </a:ext>
            </a:extLst>
          </p:cNvPr>
          <p:cNvSpPr>
            <a:spLocks noGrp="1"/>
          </p:cNvSpPr>
          <p:nvPr>
            <p:ph type="sldNum" sz="quarter" idx="12"/>
          </p:nvPr>
        </p:nvSpPr>
        <p:spPr/>
        <p:txBody>
          <a:bodyPr/>
          <a:lstStyle/>
          <a:p>
            <a:fld id="{3BCEA73F-3A9A-054B-8E95-4E6E3E21C77A}" type="slidenum">
              <a:rPr lang="en-US" smtClean="0"/>
              <a:t>‹#›</a:t>
            </a:fld>
            <a:endParaRPr lang="en-US"/>
          </a:p>
        </p:txBody>
      </p:sp>
    </p:spTree>
    <p:extLst>
      <p:ext uri="{BB962C8B-B14F-4D97-AF65-F5344CB8AC3E}">
        <p14:creationId xmlns:p14="http://schemas.microsoft.com/office/powerpoint/2010/main" val="40074575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 - Pwerle Outlin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2" name="Subtitle 2"/>
          <p:cNvSpPr>
            <a:spLocks noGrp="1"/>
          </p:cNvSpPr>
          <p:nvPr>
            <p:ph type="subTitle" idx="1"/>
          </p:nvPr>
        </p:nvSpPr>
        <p:spPr>
          <a:xfrm>
            <a:off x="514247" y="4901351"/>
            <a:ext cx="9144000" cy="516576"/>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endParaRPr>
          </a:p>
        </p:txBody>
      </p:sp>
      <p:sp>
        <p:nvSpPr>
          <p:cNvPr id="104" name="Title 29"/>
          <p:cNvSpPr>
            <a:spLocks noGrp="1"/>
          </p:cNvSpPr>
          <p:nvPr>
            <p:ph type="title"/>
          </p:nvPr>
        </p:nvSpPr>
        <p:spPr>
          <a:xfrm>
            <a:off x="514247" y="4242951"/>
            <a:ext cx="10927800" cy="608132"/>
          </a:xfrm>
        </p:spPr>
        <p:txBody>
          <a:bodyPr>
            <a:normAutofit/>
          </a:bodyPr>
          <a:lstStyle>
            <a:lvl1pPr>
              <a:defRPr sz="3200">
                <a:solidFill>
                  <a:schemeClr val="bg1"/>
                </a:solidFill>
              </a:defRPr>
            </a:lvl1pPr>
          </a:lstStyle>
          <a:p>
            <a:r>
              <a:rPr lang="en-US"/>
              <a:t>Click to edit Master title style</a:t>
            </a:r>
            <a:endParaRPr lang="en-AU"/>
          </a:p>
        </p:txBody>
      </p:sp>
    </p:spTree>
    <p:extLst>
      <p:ext uri="{BB962C8B-B14F-4D97-AF65-F5344CB8AC3E}">
        <p14:creationId xmlns:p14="http://schemas.microsoft.com/office/powerpoint/2010/main" val="310807638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408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ubtitle &amp; 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6711950" y="1626099"/>
            <a:ext cx="2921000"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dirty="0"/>
              <a:t>Click to edit Master text styles</a:t>
            </a:r>
          </a:p>
        </p:txBody>
      </p:sp>
      <p:sp>
        <p:nvSpPr>
          <p:cNvPr id="8" name="Content Placeholder 3"/>
          <p:cNvSpPr>
            <a:spLocks noGrp="1"/>
          </p:cNvSpPr>
          <p:nvPr>
            <p:ph sz="quarter" idx="16"/>
          </p:nvPr>
        </p:nvSpPr>
        <p:spPr>
          <a:xfrm>
            <a:off x="469900" y="1655763"/>
            <a:ext cx="6048375" cy="4633913"/>
          </a:xfrm>
          <a:prstGeom prst="rect">
            <a:avLst/>
          </a:prstGeom>
        </p:spPr>
        <p:txBody>
          <a:bodyPr>
            <a:noAutofit/>
          </a:bodyPr>
          <a:lstStyle>
            <a:lvl1pPr>
              <a:spcBef>
                <a:spcPts val="600"/>
              </a:spcBef>
              <a:spcAft>
                <a:spcPts val="600"/>
              </a:spcAft>
              <a:tabLst>
                <a:tab pos="6705432" algn="r"/>
              </a:tabLst>
              <a:defRPr/>
            </a:lvl1pPr>
            <a:lvl2pPr>
              <a:spcBef>
                <a:spcPts val="600"/>
              </a:spcBef>
              <a:spcAft>
                <a:spcPts val="600"/>
              </a:spcAft>
              <a:tabLst>
                <a:tab pos="6705432" algn="r"/>
              </a:tabLst>
              <a:defRPr/>
            </a:lvl2pPr>
            <a:lvl3pPr marL="180000" indent="-180000">
              <a:spcBef>
                <a:spcPts val="600"/>
              </a:spcBef>
              <a:spcAft>
                <a:spcPts val="600"/>
              </a:spcAft>
              <a:tabLst>
                <a:tab pos="6705432" algn="r"/>
              </a:tabLst>
              <a:defRPr/>
            </a:lvl3pPr>
            <a:lvl4pPr marL="360000" indent="-180000">
              <a:spcBef>
                <a:spcPts val="600"/>
              </a:spcBef>
              <a:spcAft>
                <a:spcPts val="600"/>
              </a:spcAft>
              <a:tabLst>
                <a:tab pos="6705432" algn="r"/>
              </a:tabLst>
              <a:defRPr/>
            </a:lvl4pPr>
            <a:lvl5pPr marL="540000" indent="-180000">
              <a:spcBef>
                <a:spcPts val="600"/>
              </a:spcBef>
              <a:spcAft>
                <a:spcPts val="600"/>
              </a:spcAft>
              <a:buFont typeface="Arial" panose="020B0604020202020204" pitchFamily="34" charset="0"/>
              <a:buChar char="•"/>
              <a:tabLst>
                <a:tab pos="6705432" algn="r"/>
              </a:tabLst>
              <a:defRPr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Text Placeholder 8"/>
          <p:cNvSpPr>
            <a:spLocks noGrp="1"/>
          </p:cNvSpPr>
          <p:nvPr>
            <p:ph type="body" sz="quarter" idx="13" hasCustomPrompt="1"/>
          </p:nvPr>
        </p:nvSpPr>
        <p:spPr>
          <a:xfrm>
            <a:off x="469901" y="736688"/>
            <a:ext cx="916305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1" y="402587"/>
            <a:ext cx="916305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13247045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923F9-308A-4447-B4F4-9CCC415C9B3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8E4A8D8-351C-3046-BE20-88554B08CBD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5007BFE-4939-4B4B-9581-051CCCCC322B}"/>
              </a:ext>
            </a:extLst>
          </p:cNvPr>
          <p:cNvSpPr>
            <a:spLocks noGrp="1"/>
          </p:cNvSpPr>
          <p:nvPr>
            <p:ph type="dt" sz="half" idx="10"/>
          </p:nvPr>
        </p:nvSpPr>
        <p:spPr/>
        <p:txBody>
          <a:bodyPr/>
          <a:lstStyle/>
          <a:p>
            <a:fld id="{02B2736C-5776-A544-A573-BB1061F83D33}" type="datetimeFigureOut">
              <a:rPr lang="en-US" smtClean="0"/>
              <a:t>4/26/20</a:t>
            </a:fld>
            <a:endParaRPr lang="en-US"/>
          </a:p>
        </p:txBody>
      </p:sp>
      <p:sp>
        <p:nvSpPr>
          <p:cNvPr id="5" name="Footer Placeholder 4">
            <a:extLst>
              <a:ext uri="{FF2B5EF4-FFF2-40B4-BE49-F238E27FC236}">
                <a16:creationId xmlns:a16="http://schemas.microsoft.com/office/drawing/2014/main" id="{F276C7BC-0F1F-8F44-BC3B-1EFCD5A202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7C401E-740F-F04E-AFA2-9C6FFEAA5454}"/>
              </a:ext>
            </a:extLst>
          </p:cNvPr>
          <p:cNvSpPr>
            <a:spLocks noGrp="1"/>
          </p:cNvSpPr>
          <p:nvPr>
            <p:ph type="sldNum" sz="quarter" idx="12"/>
          </p:nvPr>
        </p:nvSpPr>
        <p:spPr/>
        <p:txBody>
          <a:bodyPr/>
          <a:lstStyle/>
          <a:p>
            <a:fld id="{3BCEA73F-3A9A-054B-8E95-4E6E3E21C77A}" type="slidenum">
              <a:rPr lang="en-US" smtClean="0"/>
              <a:t>‹#›</a:t>
            </a:fld>
            <a:endParaRPr lang="en-US"/>
          </a:p>
        </p:txBody>
      </p:sp>
    </p:spTree>
    <p:extLst>
      <p:ext uri="{BB962C8B-B14F-4D97-AF65-F5344CB8AC3E}">
        <p14:creationId xmlns:p14="http://schemas.microsoft.com/office/powerpoint/2010/main" val="2857779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05E08-7B94-1040-A994-9FF1FAF805B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BA4CBBB-4651-BD44-8B17-AF38BC42B4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D043965-5984-F84F-B470-8B858260DF37}"/>
              </a:ext>
            </a:extLst>
          </p:cNvPr>
          <p:cNvSpPr>
            <a:spLocks noGrp="1"/>
          </p:cNvSpPr>
          <p:nvPr>
            <p:ph type="dt" sz="half" idx="10"/>
          </p:nvPr>
        </p:nvSpPr>
        <p:spPr/>
        <p:txBody>
          <a:bodyPr/>
          <a:lstStyle/>
          <a:p>
            <a:fld id="{02B2736C-5776-A544-A573-BB1061F83D33}" type="datetimeFigureOut">
              <a:rPr lang="en-US" smtClean="0"/>
              <a:t>4/26/20</a:t>
            </a:fld>
            <a:endParaRPr lang="en-US"/>
          </a:p>
        </p:txBody>
      </p:sp>
      <p:sp>
        <p:nvSpPr>
          <p:cNvPr id="5" name="Footer Placeholder 4">
            <a:extLst>
              <a:ext uri="{FF2B5EF4-FFF2-40B4-BE49-F238E27FC236}">
                <a16:creationId xmlns:a16="http://schemas.microsoft.com/office/drawing/2014/main" id="{74E05B85-3F5A-E943-8C9F-C87864213A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98877E-9358-0041-971A-AFC5B71619CE}"/>
              </a:ext>
            </a:extLst>
          </p:cNvPr>
          <p:cNvSpPr>
            <a:spLocks noGrp="1"/>
          </p:cNvSpPr>
          <p:nvPr>
            <p:ph type="sldNum" sz="quarter" idx="12"/>
          </p:nvPr>
        </p:nvSpPr>
        <p:spPr/>
        <p:txBody>
          <a:bodyPr/>
          <a:lstStyle/>
          <a:p>
            <a:fld id="{3BCEA73F-3A9A-054B-8E95-4E6E3E21C77A}" type="slidenum">
              <a:rPr lang="en-US" smtClean="0"/>
              <a:t>‹#›</a:t>
            </a:fld>
            <a:endParaRPr lang="en-US"/>
          </a:p>
        </p:txBody>
      </p:sp>
    </p:spTree>
    <p:extLst>
      <p:ext uri="{BB962C8B-B14F-4D97-AF65-F5344CB8AC3E}">
        <p14:creationId xmlns:p14="http://schemas.microsoft.com/office/powerpoint/2010/main" val="1038599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B7689-328E-F941-A4D0-E9431D5A7BD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9B96D6E-3D5B-7D45-A1B2-2726D2CE7C3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BD6A69D4-2DA7-F94B-83EC-434E4C8E620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BCCC6BE-93BF-6C48-8B76-DFDC31006E59}"/>
              </a:ext>
            </a:extLst>
          </p:cNvPr>
          <p:cNvSpPr>
            <a:spLocks noGrp="1"/>
          </p:cNvSpPr>
          <p:nvPr>
            <p:ph type="dt" sz="half" idx="10"/>
          </p:nvPr>
        </p:nvSpPr>
        <p:spPr/>
        <p:txBody>
          <a:bodyPr/>
          <a:lstStyle/>
          <a:p>
            <a:fld id="{02B2736C-5776-A544-A573-BB1061F83D33}" type="datetimeFigureOut">
              <a:rPr lang="en-US" smtClean="0"/>
              <a:t>4/26/20</a:t>
            </a:fld>
            <a:endParaRPr lang="en-US"/>
          </a:p>
        </p:txBody>
      </p:sp>
      <p:sp>
        <p:nvSpPr>
          <p:cNvPr id="6" name="Footer Placeholder 5">
            <a:extLst>
              <a:ext uri="{FF2B5EF4-FFF2-40B4-BE49-F238E27FC236}">
                <a16:creationId xmlns:a16="http://schemas.microsoft.com/office/drawing/2014/main" id="{ABE64257-B6AC-2F43-A3BF-40FC7C60D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3AA04A-D3F9-6D4E-A8D4-7EE3A590BEE6}"/>
              </a:ext>
            </a:extLst>
          </p:cNvPr>
          <p:cNvSpPr>
            <a:spLocks noGrp="1"/>
          </p:cNvSpPr>
          <p:nvPr>
            <p:ph type="sldNum" sz="quarter" idx="12"/>
          </p:nvPr>
        </p:nvSpPr>
        <p:spPr/>
        <p:txBody>
          <a:bodyPr/>
          <a:lstStyle/>
          <a:p>
            <a:fld id="{3BCEA73F-3A9A-054B-8E95-4E6E3E21C77A}" type="slidenum">
              <a:rPr lang="en-US" smtClean="0"/>
              <a:t>‹#›</a:t>
            </a:fld>
            <a:endParaRPr lang="en-US"/>
          </a:p>
        </p:txBody>
      </p:sp>
    </p:spTree>
    <p:extLst>
      <p:ext uri="{BB962C8B-B14F-4D97-AF65-F5344CB8AC3E}">
        <p14:creationId xmlns:p14="http://schemas.microsoft.com/office/powerpoint/2010/main" val="3826157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386CD-C3A3-A248-86B5-2852F773575C}"/>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445C910-EEAB-3945-B5C3-F8CF43FE01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0E3AA2F-5628-F249-BEAE-5FB2DEE0527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CA47B8FE-7F4B-6940-83BD-5A01BF84D6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D1C4C0E-EC2D-E943-9411-836773A0E4C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CC538CCD-FD8C-7D45-8D12-5601A3648CA9}"/>
              </a:ext>
            </a:extLst>
          </p:cNvPr>
          <p:cNvSpPr>
            <a:spLocks noGrp="1"/>
          </p:cNvSpPr>
          <p:nvPr>
            <p:ph type="dt" sz="half" idx="10"/>
          </p:nvPr>
        </p:nvSpPr>
        <p:spPr/>
        <p:txBody>
          <a:bodyPr/>
          <a:lstStyle/>
          <a:p>
            <a:fld id="{02B2736C-5776-A544-A573-BB1061F83D33}" type="datetimeFigureOut">
              <a:rPr lang="en-US" smtClean="0"/>
              <a:t>4/26/20</a:t>
            </a:fld>
            <a:endParaRPr lang="en-US"/>
          </a:p>
        </p:txBody>
      </p:sp>
      <p:sp>
        <p:nvSpPr>
          <p:cNvPr id="8" name="Footer Placeholder 7">
            <a:extLst>
              <a:ext uri="{FF2B5EF4-FFF2-40B4-BE49-F238E27FC236}">
                <a16:creationId xmlns:a16="http://schemas.microsoft.com/office/drawing/2014/main" id="{9450FE68-8F73-F54F-A683-B8F74AC3079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A14B112-D527-3748-9534-0CBD8DF4EE86}"/>
              </a:ext>
            </a:extLst>
          </p:cNvPr>
          <p:cNvSpPr>
            <a:spLocks noGrp="1"/>
          </p:cNvSpPr>
          <p:nvPr>
            <p:ph type="sldNum" sz="quarter" idx="12"/>
          </p:nvPr>
        </p:nvSpPr>
        <p:spPr/>
        <p:txBody>
          <a:bodyPr/>
          <a:lstStyle/>
          <a:p>
            <a:fld id="{3BCEA73F-3A9A-054B-8E95-4E6E3E21C77A}" type="slidenum">
              <a:rPr lang="en-US" smtClean="0"/>
              <a:t>‹#›</a:t>
            </a:fld>
            <a:endParaRPr lang="en-US"/>
          </a:p>
        </p:txBody>
      </p:sp>
    </p:spTree>
    <p:extLst>
      <p:ext uri="{BB962C8B-B14F-4D97-AF65-F5344CB8AC3E}">
        <p14:creationId xmlns:p14="http://schemas.microsoft.com/office/powerpoint/2010/main" val="2414040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8E4F1-C434-CE4F-8930-DB68EE270F9C}"/>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ACBA4CC-B002-6F43-B6F1-20BCFF4F35BE}"/>
              </a:ext>
            </a:extLst>
          </p:cNvPr>
          <p:cNvSpPr>
            <a:spLocks noGrp="1"/>
          </p:cNvSpPr>
          <p:nvPr>
            <p:ph type="dt" sz="half" idx="10"/>
          </p:nvPr>
        </p:nvSpPr>
        <p:spPr/>
        <p:txBody>
          <a:bodyPr/>
          <a:lstStyle/>
          <a:p>
            <a:fld id="{02B2736C-5776-A544-A573-BB1061F83D33}" type="datetimeFigureOut">
              <a:rPr lang="en-US" smtClean="0"/>
              <a:t>4/26/20</a:t>
            </a:fld>
            <a:endParaRPr lang="en-US"/>
          </a:p>
        </p:txBody>
      </p:sp>
      <p:sp>
        <p:nvSpPr>
          <p:cNvPr id="4" name="Footer Placeholder 3">
            <a:extLst>
              <a:ext uri="{FF2B5EF4-FFF2-40B4-BE49-F238E27FC236}">
                <a16:creationId xmlns:a16="http://schemas.microsoft.com/office/drawing/2014/main" id="{6005A33A-816B-A94B-A7E0-2E5A0A5B4E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1AAA45-DC25-1B4D-8D88-D148E91BB7D8}"/>
              </a:ext>
            </a:extLst>
          </p:cNvPr>
          <p:cNvSpPr>
            <a:spLocks noGrp="1"/>
          </p:cNvSpPr>
          <p:nvPr>
            <p:ph type="sldNum" sz="quarter" idx="12"/>
          </p:nvPr>
        </p:nvSpPr>
        <p:spPr/>
        <p:txBody>
          <a:bodyPr/>
          <a:lstStyle/>
          <a:p>
            <a:fld id="{3BCEA73F-3A9A-054B-8E95-4E6E3E21C77A}" type="slidenum">
              <a:rPr lang="en-US" smtClean="0"/>
              <a:t>‹#›</a:t>
            </a:fld>
            <a:endParaRPr lang="en-US"/>
          </a:p>
        </p:txBody>
      </p:sp>
    </p:spTree>
    <p:extLst>
      <p:ext uri="{BB962C8B-B14F-4D97-AF65-F5344CB8AC3E}">
        <p14:creationId xmlns:p14="http://schemas.microsoft.com/office/powerpoint/2010/main" val="2834320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1A4D8A-5C09-144E-83F3-6781F6D3D463}"/>
              </a:ext>
            </a:extLst>
          </p:cNvPr>
          <p:cNvSpPr>
            <a:spLocks noGrp="1"/>
          </p:cNvSpPr>
          <p:nvPr>
            <p:ph type="dt" sz="half" idx="10"/>
          </p:nvPr>
        </p:nvSpPr>
        <p:spPr/>
        <p:txBody>
          <a:bodyPr/>
          <a:lstStyle/>
          <a:p>
            <a:fld id="{02B2736C-5776-A544-A573-BB1061F83D33}" type="datetimeFigureOut">
              <a:rPr lang="en-US" smtClean="0"/>
              <a:t>4/26/20</a:t>
            </a:fld>
            <a:endParaRPr lang="en-US"/>
          </a:p>
        </p:txBody>
      </p:sp>
      <p:sp>
        <p:nvSpPr>
          <p:cNvPr id="3" name="Footer Placeholder 2">
            <a:extLst>
              <a:ext uri="{FF2B5EF4-FFF2-40B4-BE49-F238E27FC236}">
                <a16:creationId xmlns:a16="http://schemas.microsoft.com/office/drawing/2014/main" id="{CB15934A-BDC4-9A45-9578-FAA51CB28D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0C3995-E3BA-D048-B05A-67A9FC893576}"/>
              </a:ext>
            </a:extLst>
          </p:cNvPr>
          <p:cNvSpPr>
            <a:spLocks noGrp="1"/>
          </p:cNvSpPr>
          <p:nvPr>
            <p:ph type="sldNum" sz="quarter" idx="12"/>
          </p:nvPr>
        </p:nvSpPr>
        <p:spPr/>
        <p:txBody>
          <a:bodyPr/>
          <a:lstStyle/>
          <a:p>
            <a:fld id="{3BCEA73F-3A9A-054B-8E95-4E6E3E21C77A}" type="slidenum">
              <a:rPr lang="en-US" smtClean="0"/>
              <a:t>‹#›</a:t>
            </a:fld>
            <a:endParaRPr lang="en-US"/>
          </a:p>
        </p:txBody>
      </p:sp>
    </p:spTree>
    <p:extLst>
      <p:ext uri="{BB962C8B-B14F-4D97-AF65-F5344CB8AC3E}">
        <p14:creationId xmlns:p14="http://schemas.microsoft.com/office/powerpoint/2010/main" val="371858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A602C-98AD-9742-9379-1A7AF8ABEE9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C035070D-C7E1-F642-8928-23C2906C1B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86FC1050-1948-E548-9521-CD1D614940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ACE23D6-E81C-134B-9343-3A1A6925FE30}"/>
              </a:ext>
            </a:extLst>
          </p:cNvPr>
          <p:cNvSpPr>
            <a:spLocks noGrp="1"/>
          </p:cNvSpPr>
          <p:nvPr>
            <p:ph type="dt" sz="half" idx="10"/>
          </p:nvPr>
        </p:nvSpPr>
        <p:spPr/>
        <p:txBody>
          <a:bodyPr/>
          <a:lstStyle/>
          <a:p>
            <a:fld id="{02B2736C-5776-A544-A573-BB1061F83D33}" type="datetimeFigureOut">
              <a:rPr lang="en-US" smtClean="0"/>
              <a:t>4/26/20</a:t>
            </a:fld>
            <a:endParaRPr lang="en-US"/>
          </a:p>
        </p:txBody>
      </p:sp>
      <p:sp>
        <p:nvSpPr>
          <p:cNvPr id="6" name="Footer Placeholder 5">
            <a:extLst>
              <a:ext uri="{FF2B5EF4-FFF2-40B4-BE49-F238E27FC236}">
                <a16:creationId xmlns:a16="http://schemas.microsoft.com/office/drawing/2014/main" id="{ADC0DFA7-FF68-2040-889F-642F0FF45A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388C28-A815-0A47-9024-28043B1F8311}"/>
              </a:ext>
            </a:extLst>
          </p:cNvPr>
          <p:cNvSpPr>
            <a:spLocks noGrp="1"/>
          </p:cNvSpPr>
          <p:nvPr>
            <p:ph type="sldNum" sz="quarter" idx="12"/>
          </p:nvPr>
        </p:nvSpPr>
        <p:spPr/>
        <p:txBody>
          <a:bodyPr/>
          <a:lstStyle/>
          <a:p>
            <a:fld id="{3BCEA73F-3A9A-054B-8E95-4E6E3E21C77A}" type="slidenum">
              <a:rPr lang="en-US" smtClean="0"/>
              <a:t>‹#›</a:t>
            </a:fld>
            <a:endParaRPr lang="en-US"/>
          </a:p>
        </p:txBody>
      </p:sp>
    </p:spTree>
    <p:extLst>
      <p:ext uri="{BB962C8B-B14F-4D97-AF65-F5344CB8AC3E}">
        <p14:creationId xmlns:p14="http://schemas.microsoft.com/office/powerpoint/2010/main" val="115136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28FD6-881D-464C-B3E6-0ED0B68D287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C16AF813-2F9E-6D41-8EE9-92202199FA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252116D-0AC1-A740-BFE4-F56C2200C7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2AACD0B-4A7B-6043-88AE-19CDF53D9292}"/>
              </a:ext>
            </a:extLst>
          </p:cNvPr>
          <p:cNvSpPr>
            <a:spLocks noGrp="1"/>
          </p:cNvSpPr>
          <p:nvPr>
            <p:ph type="dt" sz="half" idx="10"/>
          </p:nvPr>
        </p:nvSpPr>
        <p:spPr/>
        <p:txBody>
          <a:bodyPr/>
          <a:lstStyle/>
          <a:p>
            <a:fld id="{02B2736C-5776-A544-A573-BB1061F83D33}" type="datetimeFigureOut">
              <a:rPr lang="en-US" smtClean="0"/>
              <a:t>4/26/20</a:t>
            </a:fld>
            <a:endParaRPr lang="en-US"/>
          </a:p>
        </p:txBody>
      </p:sp>
      <p:sp>
        <p:nvSpPr>
          <p:cNvPr id="6" name="Footer Placeholder 5">
            <a:extLst>
              <a:ext uri="{FF2B5EF4-FFF2-40B4-BE49-F238E27FC236}">
                <a16:creationId xmlns:a16="http://schemas.microsoft.com/office/drawing/2014/main" id="{F2DF5575-0541-924B-A26A-9A7EDC95BB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25D207-5F11-084A-8786-7AC32BC74E94}"/>
              </a:ext>
            </a:extLst>
          </p:cNvPr>
          <p:cNvSpPr>
            <a:spLocks noGrp="1"/>
          </p:cNvSpPr>
          <p:nvPr>
            <p:ph type="sldNum" sz="quarter" idx="12"/>
          </p:nvPr>
        </p:nvSpPr>
        <p:spPr/>
        <p:txBody>
          <a:bodyPr/>
          <a:lstStyle/>
          <a:p>
            <a:fld id="{3BCEA73F-3A9A-054B-8E95-4E6E3E21C77A}" type="slidenum">
              <a:rPr lang="en-US" smtClean="0"/>
              <a:t>‹#›</a:t>
            </a:fld>
            <a:endParaRPr lang="en-US"/>
          </a:p>
        </p:txBody>
      </p:sp>
    </p:spTree>
    <p:extLst>
      <p:ext uri="{BB962C8B-B14F-4D97-AF65-F5344CB8AC3E}">
        <p14:creationId xmlns:p14="http://schemas.microsoft.com/office/powerpoint/2010/main" val="3258644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D7C906-EE26-E448-B6E5-C8FB774BE3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D732FDA-30EA-AC44-8BCC-07B259F832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AD327A6-D271-AA49-A5EC-57A026A5BA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2736C-5776-A544-A573-BB1061F83D33}" type="datetimeFigureOut">
              <a:rPr lang="en-US" smtClean="0"/>
              <a:t>4/26/20</a:t>
            </a:fld>
            <a:endParaRPr lang="en-US"/>
          </a:p>
        </p:txBody>
      </p:sp>
      <p:sp>
        <p:nvSpPr>
          <p:cNvPr id="5" name="Footer Placeholder 4">
            <a:extLst>
              <a:ext uri="{FF2B5EF4-FFF2-40B4-BE49-F238E27FC236}">
                <a16:creationId xmlns:a16="http://schemas.microsoft.com/office/drawing/2014/main" id="{4E69E314-F5AA-FB43-86C2-09E4F48732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5D79A18-0FC8-544D-A1F9-01B27AE337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CEA73F-3A9A-054B-8E95-4E6E3E21C77A}" type="slidenum">
              <a:rPr lang="en-US" smtClean="0"/>
              <a:t>‹#›</a:t>
            </a:fld>
            <a:endParaRPr lang="en-US"/>
          </a:p>
        </p:txBody>
      </p:sp>
    </p:spTree>
    <p:extLst>
      <p:ext uri="{BB962C8B-B14F-4D97-AF65-F5344CB8AC3E}">
        <p14:creationId xmlns:p14="http://schemas.microsoft.com/office/powerpoint/2010/main" val="7085086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ubtitle 1"/>
          <p:cNvSpPr txBox="1">
            <a:spLocks/>
          </p:cNvSpPr>
          <p:nvPr/>
        </p:nvSpPr>
        <p:spPr bwMode="gray">
          <a:xfrm>
            <a:off x="514247" y="6456077"/>
            <a:ext cx="2776641" cy="177729"/>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spcAft>
                <a:spcPts val="0"/>
              </a:spcAft>
              <a:buSzPct val="100000"/>
              <a:buFont typeface="Arial" panose="020B0604020202020204" pitchFamily="34" charset="0"/>
              <a:buNone/>
              <a:defRPr sz="1600" b="0" kern="1200">
                <a:solidFill>
                  <a:schemeClr val="bg1"/>
                </a:solidFill>
                <a:latin typeface="+mn-lt"/>
                <a:ea typeface="+mn-ea"/>
                <a:cs typeface="+mn-cs"/>
              </a:defRPr>
            </a:lvl1pPr>
            <a:lvl2pPr marL="457200" indent="0" algn="ctr" defTabSz="914400" rtl="0" eaLnBrk="1" latinLnBrk="0" hangingPunct="1">
              <a:spcBef>
                <a:spcPts val="0"/>
              </a:spcBef>
              <a:spcAft>
                <a:spcPts val="1000"/>
              </a:spcAft>
              <a:buClrTx/>
              <a:buSzPct val="100000"/>
              <a:buFont typeface="Arial"/>
              <a:buNone/>
              <a:defRPr lang="en-US" sz="2000" b="1" kern="1200">
                <a:solidFill>
                  <a:schemeClr val="tx1"/>
                </a:solidFill>
                <a:latin typeface="+mn-lt"/>
                <a:ea typeface="+mn-ea"/>
                <a:cs typeface="+mn-cs"/>
              </a:defRPr>
            </a:lvl2pPr>
            <a:lvl3pPr marL="914400" indent="0" algn="ctr" defTabSz="914400" rtl="0" eaLnBrk="1" latinLnBrk="0" hangingPunct="1">
              <a:spcBef>
                <a:spcPts val="0"/>
              </a:spcBef>
              <a:spcAft>
                <a:spcPts val="1000"/>
              </a:spcAft>
              <a:buClrTx/>
              <a:buSzPct val="100000"/>
              <a:buFont typeface="Arial" panose="020B0604020202020204" pitchFamily="34" charset="0"/>
              <a:buNone/>
              <a:defRPr lang="en-US" sz="1800" kern="1200">
                <a:solidFill>
                  <a:schemeClr val="tx1"/>
                </a:solidFill>
                <a:latin typeface="+mn-lt"/>
                <a:ea typeface="+mn-ea"/>
                <a:cs typeface="+mn-cs"/>
              </a:defRPr>
            </a:lvl3pPr>
            <a:lvl4pPr marL="1371600" indent="0" algn="ctr" defTabSz="914400" rtl="0" eaLnBrk="1" latinLnBrk="0" hangingPunct="1">
              <a:spcBef>
                <a:spcPts val="0"/>
              </a:spcBef>
              <a:spcAft>
                <a:spcPts val="1000"/>
              </a:spcAft>
              <a:buClrTx/>
              <a:buSzPct val="100000"/>
              <a:buFont typeface="Verdana" panose="020B0604030504040204" pitchFamily="34" charset="0"/>
              <a:buNone/>
              <a:defRPr lang="en-US" sz="1600" kern="1200" baseline="0">
                <a:solidFill>
                  <a:schemeClr val="tx1"/>
                </a:solidFill>
                <a:latin typeface="+mn-lt"/>
                <a:ea typeface="+mn-ea"/>
                <a:cs typeface="+mn-cs"/>
              </a:defRPr>
            </a:lvl4pPr>
            <a:lvl5pPr marL="1828800" indent="0" algn="ctr" defTabSz="798513" rtl="0" eaLnBrk="1" latinLnBrk="0" hangingPunct="1">
              <a:spcBef>
                <a:spcPts val="0"/>
              </a:spcBef>
              <a:spcAft>
                <a:spcPts val="1000"/>
              </a:spcAft>
              <a:buClrTx/>
              <a:buSzPct val="100000"/>
              <a:buFont typeface="Verdana" panose="020B0604030504040204" pitchFamily="34" charset="0"/>
              <a:buNone/>
              <a:tabLst/>
              <a:defRPr lang="en-US" sz="1600" kern="1200" baseline="0">
                <a:solidFill>
                  <a:schemeClr val="tx1"/>
                </a:solidFill>
                <a:latin typeface="+mn-lt"/>
                <a:ea typeface="+mn-ea"/>
                <a:cs typeface="+mn-cs"/>
              </a:defRPr>
            </a:lvl5pPr>
            <a:lvl6pPr marL="2286000" indent="0" algn="ctr" defTabSz="914400" rtl="0" eaLnBrk="1" latinLnBrk="0" hangingPunct="1">
              <a:spcBef>
                <a:spcPts val="0"/>
              </a:spcBef>
              <a:spcAft>
                <a:spcPts val="1000"/>
              </a:spcAft>
              <a:buFont typeface="Verdana" panose="020B0604030504040204" pitchFamily="34" charset="0"/>
              <a:buNone/>
              <a:defRPr sz="1600" kern="1200" baseline="0">
                <a:solidFill>
                  <a:schemeClr val="tx1"/>
                </a:solidFill>
                <a:latin typeface="+mn-lt"/>
                <a:ea typeface="+mn-ea"/>
                <a:cs typeface="+mn-cs"/>
              </a:defRPr>
            </a:lvl6pPr>
            <a:lvl7pPr marL="2743200" indent="0" algn="ctr" defTabSz="914400" rtl="0" eaLnBrk="1" latinLnBrk="0" hangingPunct="1">
              <a:spcBef>
                <a:spcPts val="0"/>
              </a:spcBef>
              <a:spcAft>
                <a:spcPts val="1000"/>
              </a:spcAft>
              <a:buFont typeface="Verdana" panose="020B0604030504040204" pitchFamily="34" charset="0"/>
              <a:buNone/>
              <a:defRPr sz="1600" kern="1200">
                <a:solidFill>
                  <a:schemeClr val="tx1"/>
                </a:solidFill>
                <a:latin typeface="+mn-lt"/>
                <a:ea typeface="+mn-ea"/>
                <a:cs typeface="+mn-cs"/>
              </a:defRPr>
            </a:lvl7pPr>
            <a:lvl8pPr marL="3200400" indent="0" algn="ctr" defTabSz="914400" rtl="0" eaLnBrk="1" latinLnBrk="0" hangingPunct="1">
              <a:spcBef>
                <a:spcPts val="0"/>
              </a:spcBef>
              <a:spcAft>
                <a:spcPts val="1000"/>
              </a:spcAft>
              <a:buFont typeface="Verdana" panose="020B0604030504040204" pitchFamily="34" charset="0"/>
              <a:buNone/>
              <a:defRPr sz="1600" kern="1200" baseline="0">
                <a:solidFill>
                  <a:schemeClr val="tx1"/>
                </a:solidFill>
                <a:latin typeface="+mn-lt"/>
                <a:ea typeface="+mn-ea"/>
                <a:cs typeface="+mn-cs"/>
              </a:defRPr>
            </a:lvl8pPr>
            <a:lvl9pPr marL="3657600" indent="0" algn="ctr" defTabSz="914400" rtl="0" eaLnBrk="1" latinLnBrk="0" hangingPunct="1">
              <a:spcBef>
                <a:spcPts val="0"/>
              </a:spcBef>
              <a:spcAft>
                <a:spcPts val="1000"/>
              </a:spcAft>
              <a:buFont typeface="Verdana" panose="020B0604030504040204" pitchFamily="34" charset="0"/>
              <a:buNone/>
              <a:defRPr sz="16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a:pPr>
            <a:r>
              <a:rPr lang="en-AU" sz="1000" b="1" dirty="0">
                <a:solidFill>
                  <a:srgbClr val="91DC5A"/>
                </a:solidFill>
                <a:latin typeface="Segoe UI Semilight" panose="020B0402040204020203" pitchFamily="34" charset="0"/>
                <a:cs typeface="Segoe UI Semilight" panose="020B0402040204020203" pitchFamily="34" charset="0"/>
              </a:rPr>
              <a:t>Deloitte Virtual Intern</a:t>
            </a:r>
            <a:endParaRPr kumimoji="0" lang="en-AU" sz="1000" b="1" i="0" u="none" strike="noStrike" kern="1200" cap="none" spc="0" normalizeH="0" baseline="0" noProof="0" dirty="0">
              <a:ln>
                <a:noFill/>
              </a:ln>
              <a:solidFill>
                <a:srgbClr val="91DC5A"/>
              </a:solidFill>
              <a:effectLst/>
              <a:uLnTx/>
              <a:uFillTx/>
              <a:latin typeface="Segoe UI Semilight" panose="020B0402040204020203" pitchFamily="34" charset="0"/>
              <a:ea typeface="+mn-ea"/>
              <a:cs typeface="Segoe UI Semilight" panose="020B0402040204020203" pitchFamily="34" charset="0"/>
            </a:endParaRPr>
          </a:p>
        </p:txBody>
      </p:sp>
      <p:grpSp>
        <p:nvGrpSpPr>
          <p:cNvPr id="24" name="Group 23"/>
          <p:cNvGrpSpPr>
            <a:grpSpLocks noChangeAspect="1"/>
          </p:cNvGrpSpPr>
          <p:nvPr/>
        </p:nvGrpSpPr>
        <p:grpSpPr>
          <a:xfrm>
            <a:off x="514247" y="772600"/>
            <a:ext cx="1998000" cy="374400"/>
            <a:chOff x="398463" y="404813"/>
            <a:chExt cx="1627187" cy="307976"/>
          </a:xfrm>
          <a:solidFill>
            <a:srgbClr val="000000"/>
          </a:solidFill>
        </p:grpSpPr>
        <p:sp>
          <p:nvSpPr>
            <p:cNvPr id="25" name="Oval 5"/>
            <p:cNvSpPr>
              <a:spLocks noChangeArrowheads="1"/>
            </p:cNvSpPr>
            <p:nvPr userDrawn="1"/>
          </p:nvSpPr>
          <p:spPr bwMode="auto">
            <a:xfrm>
              <a:off x="1938338" y="625476"/>
              <a:ext cx="87312" cy="87313"/>
            </a:xfrm>
            <a:prstGeom prst="ellipse">
              <a:avLst/>
            </a:prstGeom>
            <a:solidFill>
              <a:srgbClr val="86F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26"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27" name="Rectangle 7"/>
            <p:cNvSpPr>
              <a:spLocks noChangeArrowheads="1"/>
            </p:cNvSpPr>
            <p:nvPr userDrawn="1"/>
          </p:nvSpPr>
          <p:spPr bwMode="auto">
            <a:xfrm>
              <a:off x="906463" y="404813"/>
              <a:ext cx="74612" cy="303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28"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29" name="Rectangle 9"/>
            <p:cNvSpPr>
              <a:spLocks noChangeArrowheads="1"/>
            </p:cNvSpPr>
            <p:nvPr userDrawn="1"/>
          </p:nvSpPr>
          <p:spPr bwMode="auto">
            <a:xfrm>
              <a:off x="1257300" y="482601"/>
              <a:ext cx="74612" cy="2254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0" name="Rectangle 10"/>
            <p:cNvSpPr>
              <a:spLocks noChangeArrowheads="1"/>
            </p:cNvSpPr>
            <p:nvPr userDrawn="1"/>
          </p:nvSpPr>
          <p:spPr bwMode="auto">
            <a:xfrm>
              <a:off x="1257300" y="404813"/>
              <a:ext cx="74612" cy="50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1"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2"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3" name="Freeform 13"/>
            <p:cNvSpPr>
              <a:spLocks noEditPoints="1"/>
            </p:cNvSpPr>
            <p:nvPr userDrawn="1"/>
          </p:nvSpPr>
          <p:spPr bwMode="auto">
            <a:xfrm>
              <a:off x="1709738" y="470679"/>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4"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grpSp>
      <p:sp>
        <p:nvSpPr>
          <p:cNvPr id="36" name="Title 4"/>
          <p:cNvSpPr txBox="1">
            <a:spLocks/>
          </p:cNvSpPr>
          <p:nvPr/>
        </p:nvSpPr>
        <p:spPr>
          <a:xfrm>
            <a:off x="514247" y="4137091"/>
            <a:ext cx="6315393" cy="648180"/>
          </a:xfrm>
          <a:prstGeom prst="rect">
            <a:avLst/>
          </a:prstGeom>
        </p:spPr>
        <p:txBody>
          <a:bodyPr vert="horz" wrap="none"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AU" sz="2800" b="0" i="0" u="none" strike="noStrike" kern="1200" cap="none" spc="0" normalizeH="0" baseline="0" noProof="0" dirty="0">
                <a:ln>
                  <a:noFill/>
                </a:ln>
                <a:solidFill>
                  <a:prstClr val="white"/>
                </a:solidFill>
                <a:effectLst/>
                <a:uLnTx/>
                <a:uFillTx/>
                <a:latin typeface="Open Sans"/>
                <a:ea typeface="Verdana" panose="020B0604030504040204" pitchFamily="34" charset="0"/>
                <a:cs typeface="Verdana" panose="020B0604030504040204" pitchFamily="34" charset="0"/>
              </a:rPr>
              <a:t>Inside</a:t>
            </a:r>
            <a:r>
              <a:rPr kumimoji="0" lang="en-AU" sz="2800" b="0" i="0" u="none" strike="noStrike" kern="1200" cap="none" spc="0" normalizeH="0" noProof="0" dirty="0">
                <a:ln>
                  <a:noFill/>
                </a:ln>
                <a:solidFill>
                  <a:prstClr val="white"/>
                </a:solidFill>
                <a:effectLst/>
                <a:uLnTx/>
                <a:uFillTx/>
                <a:latin typeface="Open Sans"/>
                <a:ea typeface="Verdana" panose="020B0604030504040204" pitchFamily="34" charset="0"/>
                <a:cs typeface="Verdana" panose="020B0604030504040204" pitchFamily="34" charset="0"/>
              </a:rPr>
              <a:t> Sherpa – Digital Internship</a:t>
            </a:r>
            <a:endParaRPr kumimoji="0" lang="en-US" sz="2800" b="0" i="0" u="none" strike="noStrike" kern="1200" cap="none" spc="0" normalizeH="0" baseline="0" noProof="0" dirty="0">
              <a:ln>
                <a:noFill/>
              </a:ln>
              <a:solidFill>
                <a:prstClr val="white"/>
              </a:solidFill>
              <a:effectLst/>
              <a:uLnTx/>
              <a:uFillTx/>
              <a:latin typeface="Open Sans"/>
              <a:ea typeface="Verdana" panose="020B0604030504040204" pitchFamily="34" charset="0"/>
              <a:cs typeface="Verdana" panose="020B0604030504040204" pitchFamily="34" charset="0"/>
            </a:endParaRPr>
          </a:p>
        </p:txBody>
      </p:sp>
      <p:sp>
        <p:nvSpPr>
          <p:cNvPr id="38" name="Rectangle 37"/>
          <p:cNvSpPr/>
          <p:nvPr/>
        </p:nvSpPr>
        <p:spPr>
          <a:xfrm>
            <a:off x="514247" y="4797835"/>
            <a:ext cx="8480124"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AU" sz="2000" b="0" i="0" u="none" strike="noStrike" kern="1200" cap="none" spc="0" normalizeH="0" baseline="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rPr>
              <a:t>Technology,</a:t>
            </a:r>
            <a:r>
              <a:rPr kumimoji="0" lang="en-AU" sz="2000" b="0" i="0" u="none" strike="noStrike" kern="1200" cap="none" spc="0" normalizeH="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rPr>
              <a:t> Strategy &amp; Architecture – TS&amp;I</a:t>
            </a:r>
            <a:endParaRPr kumimoji="0" lang="en-AU" sz="2000" b="0" i="0" u="none" strike="noStrike" kern="1200" cap="none" spc="0" normalizeH="0" baseline="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1" u="none" strike="noStrike" kern="1200" cap="none" spc="0" normalizeH="0" baseline="0" noProof="0" dirty="0">
                <a:ln>
                  <a:noFill/>
                </a:ln>
                <a:solidFill>
                  <a:prstClr val="white"/>
                </a:solidFill>
                <a:effectLst/>
                <a:uLnTx/>
                <a:uFillTx/>
                <a:latin typeface="Open Sans"/>
                <a:ea typeface="Verdana" panose="020B0604030504040204" pitchFamily="34" charset="0"/>
                <a:cs typeface="Verdana" panose="020B0604030504040204" pitchFamily="34" charset="0"/>
              </a:rPr>
              <a:t>Work in Progress Module</a:t>
            </a:r>
            <a:r>
              <a:rPr kumimoji="0" lang="en-AU" sz="1800" b="0" i="1" u="none" strike="noStrike" kern="1200" cap="none" spc="0" normalizeH="0" noProof="0" dirty="0">
                <a:ln>
                  <a:noFill/>
                </a:ln>
                <a:solidFill>
                  <a:prstClr val="white"/>
                </a:solidFill>
                <a:effectLst/>
                <a:uLnTx/>
                <a:uFillTx/>
                <a:latin typeface="Open Sans"/>
                <a:ea typeface="Verdana" panose="020B0604030504040204" pitchFamily="34" charset="0"/>
                <a:cs typeface="Verdana" panose="020B0604030504040204" pitchFamily="34" charset="0"/>
              </a:rPr>
              <a:t> Tasks and Ideal Responses</a:t>
            </a:r>
            <a:endParaRPr kumimoji="0" lang="en-AU" sz="2400" b="0" i="1" u="none" strike="noStrike" kern="1200" cap="none" spc="0" normalizeH="0" baseline="0" noProof="0" dirty="0">
              <a:ln>
                <a:noFill/>
              </a:ln>
              <a:solidFill>
                <a:prstClr val="white"/>
              </a:solidFill>
              <a:effectLst/>
              <a:uLnTx/>
              <a:uFillTx/>
              <a:latin typeface="Open Sans"/>
              <a:ea typeface="Verdana" panose="020B0604030504040204" pitchFamily="34" charset="0"/>
              <a:cs typeface="Verdana" panose="020B0604030504040204" pitchFamily="34" charset="0"/>
            </a:endParaRPr>
          </a:p>
        </p:txBody>
      </p:sp>
      <p:sp>
        <p:nvSpPr>
          <p:cNvPr id="39" name="Text Placeholder 2"/>
          <p:cNvSpPr txBox="1">
            <a:spLocks/>
          </p:cNvSpPr>
          <p:nvPr/>
        </p:nvSpPr>
        <p:spPr>
          <a:xfrm>
            <a:off x="514247" y="3788805"/>
            <a:ext cx="4389010" cy="348286"/>
          </a:xfrm>
          <a:prstGeom prst="rect">
            <a:avLst/>
          </a:prstGeom>
        </p:spPr>
        <p:txBody>
          <a:bodyPr vert="horz" wrap="none" lIns="0" tIns="0" rIns="0" bIns="0" rtlCol="0">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lang="en-US" sz="900" b="0" kern="0" cap="all" spc="250" baseline="0" dirty="0">
                <a:solidFill>
                  <a:schemeClr val="bg1"/>
                </a:solidFill>
                <a:latin typeface="+mn-lt"/>
                <a:ea typeface="Nexa Black" charset="0"/>
                <a:cs typeface="Nexa Black"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
                <a:srgbClr val="787878"/>
              </a:buClr>
              <a:buSzPct val="75000"/>
              <a:buFont typeface="Arial" panose="020B0604020202020204" pitchFamily="34" charset="0"/>
              <a:buNone/>
              <a:tabLst/>
              <a:defRPr/>
            </a:pPr>
            <a:r>
              <a:rPr kumimoji="0" lang="en-AU" sz="900" b="0" i="0" u="none" strike="noStrike" kern="0" cap="all" spc="250" normalizeH="0" baseline="0" noProof="0" dirty="0">
                <a:ln>
                  <a:noFill/>
                </a:ln>
                <a:solidFill>
                  <a:srgbClr val="FFFFFF"/>
                </a:solidFill>
                <a:effectLst/>
                <a:uLnTx/>
                <a:uFillTx/>
                <a:latin typeface="Open Sans"/>
              </a:rPr>
              <a:t>February 2019</a:t>
            </a:r>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5787026" y="859429"/>
            <a:ext cx="6858002" cy="5139147"/>
          </a:xfrm>
          <a:prstGeom prst="rect">
            <a:avLst/>
          </a:prstGeom>
        </p:spPr>
      </p:pic>
    </p:spTree>
    <p:extLst>
      <p:ext uri="{BB962C8B-B14F-4D97-AF65-F5344CB8AC3E}">
        <p14:creationId xmlns:p14="http://schemas.microsoft.com/office/powerpoint/2010/main" val="3431478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6"/>
          </p:nvPr>
        </p:nvSpPr>
        <p:spPr>
          <a:xfrm>
            <a:off x="6246471" y="1549234"/>
            <a:ext cx="5292000" cy="2484000"/>
          </a:xfrm>
          <a:ln>
            <a:solidFill>
              <a:schemeClr val="accent5">
                <a:lumMod val="60000"/>
                <a:lumOff val="40000"/>
              </a:schemeClr>
            </a:solidFill>
          </a:ln>
        </p:spPr>
        <p:txBody>
          <a:bodyPr/>
          <a:lstStyle/>
          <a:p>
            <a:pPr lvl="1"/>
            <a:r>
              <a:rPr lang="en-AU" dirty="0"/>
              <a:t>Value Analysis</a:t>
            </a:r>
          </a:p>
          <a:p>
            <a:pPr lvl="2"/>
            <a:r>
              <a:rPr lang="en-US" noProof="0" dirty="0"/>
              <a:t>Value analysis of the online banking solution</a:t>
            </a:r>
          </a:p>
          <a:p>
            <a:pPr lvl="3"/>
            <a:r>
              <a:rPr lang="en-US" noProof="0" dirty="0"/>
              <a:t>Scale up </a:t>
            </a:r>
            <a:r>
              <a:rPr lang="en-US" dirty="0"/>
              <a:t>capability</a:t>
            </a:r>
          </a:p>
          <a:p>
            <a:pPr lvl="3"/>
            <a:r>
              <a:rPr lang="en-US" noProof="0" dirty="0"/>
              <a:t>Increased services to customer</a:t>
            </a:r>
          </a:p>
        </p:txBody>
      </p:sp>
      <p:sp>
        <p:nvSpPr>
          <p:cNvPr id="6" name="Text Placeholder 5"/>
          <p:cNvSpPr>
            <a:spLocks noGrp="1"/>
          </p:cNvSpPr>
          <p:nvPr>
            <p:ph type="body" sz="quarter" idx="13"/>
          </p:nvPr>
        </p:nvSpPr>
        <p:spPr>
          <a:xfrm>
            <a:off x="469901" y="736688"/>
            <a:ext cx="9163050" cy="373021"/>
          </a:xfrm>
        </p:spPr>
        <p:txBody>
          <a:bodyPr/>
          <a:lstStyle/>
          <a:p>
            <a:r>
              <a:rPr lang="en-US" dirty="0"/>
              <a:t>Design a Business Case</a:t>
            </a:r>
          </a:p>
        </p:txBody>
      </p:sp>
      <p:sp>
        <p:nvSpPr>
          <p:cNvPr id="3" name="Title 2"/>
          <p:cNvSpPr>
            <a:spLocks noGrp="1"/>
          </p:cNvSpPr>
          <p:nvPr>
            <p:ph type="title"/>
          </p:nvPr>
        </p:nvSpPr>
        <p:spPr/>
        <p:txBody>
          <a:bodyPr/>
          <a:lstStyle/>
          <a:p>
            <a:r>
              <a:rPr lang="en-US" dirty="0"/>
              <a:t>Module 2</a:t>
            </a:r>
            <a:endParaRPr lang="en-US" noProof="0" dirty="0"/>
          </a:p>
        </p:txBody>
      </p:sp>
      <p:sp>
        <p:nvSpPr>
          <p:cNvPr id="7" name="Content Placeholder 4"/>
          <p:cNvSpPr txBox="1">
            <a:spLocks/>
          </p:cNvSpPr>
          <p:nvPr/>
        </p:nvSpPr>
        <p:spPr>
          <a:xfrm>
            <a:off x="644642" y="4237879"/>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AU" dirty="0"/>
              <a:t>Costs</a:t>
            </a:r>
          </a:p>
          <a:p>
            <a:pPr lvl="2"/>
            <a:r>
              <a:rPr lang="en-AU" dirty="0"/>
              <a:t>Possible costs to be beared when establishing an online banking system:</a:t>
            </a:r>
          </a:p>
          <a:p>
            <a:pPr lvl="3"/>
            <a:r>
              <a:rPr lang="en-AU" dirty="0"/>
              <a:t>Operating costs</a:t>
            </a:r>
          </a:p>
          <a:p>
            <a:pPr lvl="3"/>
            <a:r>
              <a:rPr lang="en-AU" dirty="0" err="1"/>
              <a:t>Infracture</a:t>
            </a:r>
            <a:r>
              <a:rPr lang="en-AU" dirty="0"/>
              <a:t> costs</a:t>
            </a:r>
          </a:p>
          <a:p>
            <a:pPr lvl="3"/>
            <a:r>
              <a:rPr lang="en-AU" dirty="0"/>
              <a:t>Staff costs</a:t>
            </a:r>
          </a:p>
          <a:p>
            <a:pPr lvl="3"/>
            <a:r>
              <a:rPr lang="en-AU" dirty="0"/>
              <a:t>Inventory needed</a:t>
            </a:r>
          </a:p>
        </p:txBody>
      </p:sp>
      <p:sp>
        <p:nvSpPr>
          <p:cNvPr id="8" name="Content Placeholder 4"/>
          <p:cNvSpPr txBox="1">
            <a:spLocks/>
          </p:cNvSpPr>
          <p:nvPr/>
        </p:nvSpPr>
        <p:spPr>
          <a:xfrm>
            <a:off x="644642" y="1549234"/>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US" dirty="0"/>
              <a:t>Feasibility</a:t>
            </a:r>
          </a:p>
          <a:p>
            <a:pPr lvl="2"/>
            <a:r>
              <a:rPr lang="en-AU" dirty="0"/>
              <a:t>Feasibility of the new online banking solution:</a:t>
            </a:r>
          </a:p>
          <a:p>
            <a:pPr lvl="3"/>
            <a:r>
              <a:rPr lang="en-AU" dirty="0"/>
              <a:t>Prior study explains the benefits</a:t>
            </a:r>
          </a:p>
          <a:p>
            <a:pPr lvl="3"/>
            <a:r>
              <a:rPr lang="en-AU" dirty="0"/>
              <a:t>More customer contact points</a:t>
            </a:r>
          </a:p>
          <a:p>
            <a:pPr lvl="3"/>
            <a:r>
              <a:rPr lang="en-AU" dirty="0"/>
              <a:t>More working of hours for bank</a:t>
            </a:r>
          </a:p>
          <a:p>
            <a:pPr lvl="3"/>
            <a:r>
              <a:rPr lang="en-AU" dirty="0"/>
              <a:t>Better employee management</a:t>
            </a:r>
          </a:p>
          <a:p>
            <a:pPr lvl="3"/>
            <a:r>
              <a:rPr lang="en-AU" dirty="0"/>
              <a:t>Better business and growth chances</a:t>
            </a:r>
          </a:p>
        </p:txBody>
      </p:sp>
      <p:sp>
        <p:nvSpPr>
          <p:cNvPr id="9" name="Content Placeholder 4"/>
          <p:cNvSpPr txBox="1">
            <a:spLocks/>
          </p:cNvSpPr>
          <p:nvPr/>
        </p:nvSpPr>
        <p:spPr>
          <a:xfrm>
            <a:off x="6246471" y="4237879"/>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AU" dirty="0"/>
              <a:t>Benefits</a:t>
            </a:r>
          </a:p>
          <a:p>
            <a:pPr lvl="2"/>
            <a:r>
              <a:rPr lang="en-AU" dirty="0"/>
              <a:t>Benefits from online banking solution:</a:t>
            </a:r>
          </a:p>
          <a:p>
            <a:pPr lvl="3"/>
            <a:r>
              <a:rPr lang="en-AU" dirty="0"/>
              <a:t>New customers will  connect</a:t>
            </a:r>
          </a:p>
          <a:p>
            <a:pPr lvl="3"/>
            <a:r>
              <a:rPr lang="en-AU" dirty="0"/>
              <a:t>Better and new services</a:t>
            </a:r>
          </a:p>
          <a:p>
            <a:pPr lvl="3"/>
            <a:r>
              <a:rPr lang="en-AU" dirty="0"/>
              <a:t>Increased productivity</a:t>
            </a:r>
          </a:p>
          <a:p>
            <a:pPr lvl="3"/>
            <a:r>
              <a:rPr lang="en-AU" dirty="0"/>
              <a:t>Enhanced reporting and error handling</a:t>
            </a:r>
          </a:p>
        </p:txBody>
      </p:sp>
      <p:sp>
        <p:nvSpPr>
          <p:cNvPr id="10" name="Text Placeholder 1"/>
          <p:cNvSpPr txBox="1">
            <a:spLocks/>
          </p:cNvSpPr>
          <p:nvPr/>
        </p:nvSpPr>
        <p:spPr>
          <a:xfrm>
            <a:off x="469901" y="1089979"/>
            <a:ext cx="11266379" cy="404306"/>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0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0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0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0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AU" sz="1100" dirty="0"/>
              <a:t>Use this slide to present a justification for why </a:t>
            </a:r>
            <a:r>
              <a:rPr lang="en-AU" sz="1100" dirty="0" err="1"/>
              <a:t>MyBank</a:t>
            </a:r>
            <a:r>
              <a:rPr lang="en-AU" sz="1100" dirty="0"/>
              <a:t> should proceed with developing an online banking platform. Sample headings have been provided but please feel free to add anything you believe is relevant. Please take time to format the look and feel of the slide so that it is client ready. </a:t>
            </a:r>
            <a:endParaRPr lang="en-AU" sz="1100" i="1" dirty="0"/>
          </a:p>
        </p:txBody>
      </p:sp>
    </p:spTree>
    <p:extLst>
      <p:ext uri="{BB962C8B-B14F-4D97-AF65-F5344CB8AC3E}">
        <p14:creationId xmlns:p14="http://schemas.microsoft.com/office/powerpoint/2010/main" val="34479545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180</Words>
  <Application>Microsoft Macintosh PowerPoint</Application>
  <PresentationFormat>Widescreen</PresentationFormat>
  <Paragraphs>32</Paragraphs>
  <Slides>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vt:i4>
      </vt:variant>
    </vt:vector>
  </HeadingPairs>
  <TitlesOfParts>
    <vt:vector size="10" baseType="lpstr">
      <vt:lpstr>Arial</vt:lpstr>
      <vt:lpstr>Calibri</vt:lpstr>
      <vt:lpstr>Calibri Light</vt:lpstr>
      <vt:lpstr>Chronicle Display Black</vt:lpstr>
      <vt:lpstr>Open Sans</vt:lpstr>
      <vt:lpstr>Segoe UI Semilight</vt:lpstr>
      <vt:lpstr>Verdana</vt:lpstr>
      <vt:lpstr>Office Theme</vt:lpstr>
      <vt:lpstr>PowerPoint Presentation</vt:lpstr>
      <vt:lpstr>Module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 yashoratna</dc:creator>
  <cp:lastModifiedBy>k yashoratna</cp:lastModifiedBy>
  <cp:revision>1</cp:revision>
  <dcterms:created xsi:type="dcterms:W3CDTF">2020-04-26T10:07:45Z</dcterms:created>
  <dcterms:modified xsi:type="dcterms:W3CDTF">2020-04-26T10:07:57Z</dcterms:modified>
</cp:coreProperties>
</file>