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7" r:id="rId2"/>
    <p:sldId id="350"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08"/>
  </p:normalViewPr>
  <p:slideViewPr>
    <p:cSldViewPr snapToGrid="0" snapToObjects="1">
      <p:cViewPr varScale="1">
        <p:scale>
          <a:sx n="121" d="100"/>
          <a:sy n="121" d="100"/>
        </p:scale>
        <p:origin x="20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8B5B8-086D-BC4A-8A88-667248CFEDC9}" type="datetimeFigureOut">
              <a:rPr lang="en-US" smtClean="0"/>
              <a:t>4/26/20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A547A7-0EA4-714E-8F9E-E15CCD117BF2}" type="slidenum">
              <a:rPr lang="en-US" smtClean="0"/>
              <a:t>‹#›</a:t>
            </a:fld>
            <a:endParaRPr lang="en-US"/>
          </a:p>
        </p:txBody>
      </p:sp>
    </p:spTree>
    <p:extLst>
      <p:ext uri="{BB962C8B-B14F-4D97-AF65-F5344CB8AC3E}">
        <p14:creationId xmlns:p14="http://schemas.microsoft.com/office/powerpoint/2010/main" val="1308190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3521721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4E5BD-1B87-1248-B116-5317557A3A7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B08B6BF-B921-824C-B42E-E86600B474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0B4C7C0-E817-0146-A478-1EFBAF43DB44}"/>
              </a:ext>
            </a:extLst>
          </p:cNvPr>
          <p:cNvSpPr>
            <a:spLocks noGrp="1"/>
          </p:cNvSpPr>
          <p:nvPr>
            <p:ph type="dt" sz="half" idx="10"/>
          </p:nvPr>
        </p:nvSpPr>
        <p:spPr/>
        <p:txBody>
          <a:bodyPr/>
          <a:lstStyle/>
          <a:p>
            <a:fld id="{C5FE5B38-CC11-FF4A-B379-F4DB41158CAC}" type="datetimeFigureOut">
              <a:rPr lang="en-US" smtClean="0"/>
              <a:t>4/26/20</a:t>
            </a:fld>
            <a:endParaRPr lang="en-US"/>
          </a:p>
        </p:txBody>
      </p:sp>
      <p:sp>
        <p:nvSpPr>
          <p:cNvPr id="5" name="Footer Placeholder 4">
            <a:extLst>
              <a:ext uri="{FF2B5EF4-FFF2-40B4-BE49-F238E27FC236}">
                <a16:creationId xmlns:a16="http://schemas.microsoft.com/office/drawing/2014/main" id="{42B98B66-A967-8145-98D6-53FE347DD5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E0F60-74EE-6C44-9BD5-AD74D8D2D685}"/>
              </a:ext>
            </a:extLst>
          </p:cNvPr>
          <p:cNvSpPr>
            <a:spLocks noGrp="1"/>
          </p:cNvSpPr>
          <p:nvPr>
            <p:ph type="sldNum" sz="quarter" idx="12"/>
          </p:nvPr>
        </p:nvSpPr>
        <p:spPr/>
        <p:txBody>
          <a:bodyPr/>
          <a:lstStyle/>
          <a:p>
            <a:fld id="{756226A1-2E0D-DD4F-B3EF-8CC62A48E6A8}" type="slidenum">
              <a:rPr lang="en-US" smtClean="0"/>
              <a:t>‹#›</a:t>
            </a:fld>
            <a:endParaRPr lang="en-US"/>
          </a:p>
        </p:txBody>
      </p:sp>
    </p:spTree>
    <p:extLst>
      <p:ext uri="{BB962C8B-B14F-4D97-AF65-F5344CB8AC3E}">
        <p14:creationId xmlns:p14="http://schemas.microsoft.com/office/powerpoint/2010/main" val="2300610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40CA-E205-C849-979A-03359F1CECD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D4981DC-F00C-B642-8D9B-6CBA4245D3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E86DB12-6504-F045-8B7A-9FE2716C4FC7}"/>
              </a:ext>
            </a:extLst>
          </p:cNvPr>
          <p:cNvSpPr>
            <a:spLocks noGrp="1"/>
          </p:cNvSpPr>
          <p:nvPr>
            <p:ph type="dt" sz="half" idx="10"/>
          </p:nvPr>
        </p:nvSpPr>
        <p:spPr/>
        <p:txBody>
          <a:bodyPr/>
          <a:lstStyle/>
          <a:p>
            <a:fld id="{C5FE5B38-CC11-FF4A-B379-F4DB41158CAC}" type="datetimeFigureOut">
              <a:rPr lang="en-US" smtClean="0"/>
              <a:t>4/26/20</a:t>
            </a:fld>
            <a:endParaRPr lang="en-US"/>
          </a:p>
        </p:txBody>
      </p:sp>
      <p:sp>
        <p:nvSpPr>
          <p:cNvPr id="5" name="Footer Placeholder 4">
            <a:extLst>
              <a:ext uri="{FF2B5EF4-FFF2-40B4-BE49-F238E27FC236}">
                <a16:creationId xmlns:a16="http://schemas.microsoft.com/office/drawing/2014/main" id="{25022032-8940-5243-ADD3-BF35A7ED56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A1D457-5847-B047-B090-106B9265291D}"/>
              </a:ext>
            </a:extLst>
          </p:cNvPr>
          <p:cNvSpPr>
            <a:spLocks noGrp="1"/>
          </p:cNvSpPr>
          <p:nvPr>
            <p:ph type="sldNum" sz="quarter" idx="12"/>
          </p:nvPr>
        </p:nvSpPr>
        <p:spPr/>
        <p:txBody>
          <a:bodyPr/>
          <a:lstStyle/>
          <a:p>
            <a:fld id="{756226A1-2E0D-DD4F-B3EF-8CC62A48E6A8}" type="slidenum">
              <a:rPr lang="en-US" smtClean="0"/>
              <a:t>‹#›</a:t>
            </a:fld>
            <a:endParaRPr lang="en-US"/>
          </a:p>
        </p:txBody>
      </p:sp>
    </p:spTree>
    <p:extLst>
      <p:ext uri="{BB962C8B-B14F-4D97-AF65-F5344CB8AC3E}">
        <p14:creationId xmlns:p14="http://schemas.microsoft.com/office/powerpoint/2010/main" val="3413341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B4B999-A37D-3F4C-A356-EDF5889083A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99C2E18-F510-034F-BE77-393A0D4D76C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90F829-EA8C-4E4F-8218-73A43AEA193F}"/>
              </a:ext>
            </a:extLst>
          </p:cNvPr>
          <p:cNvSpPr>
            <a:spLocks noGrp="1"/>
          </p:cNvSpPr>
          <p:nvPr>
            <p:ph type="dt" sz="half" idx="10"/>
          </p:nvPr>
        </p:nvSpPr>
        <p:spPr/>
        <p:txBody>
          <a:bodyPr/>
          <a:lstStyle/>
          <a:p>
            <a:fld id="{C5FE5B38-CC11-FF4A-B379-F4DB41158CAC}" type="datetimeFigureOut">
              <a:rPr lang="en-US" smtClean="0"/>
              <a:t>4/26/20</a:t>
            </a:fld>
            <a:endParaRPr lang="en-US"/>
          </a:p>
        </p:txBody>
      </p:sp>
      <p:sp>
        <p:nvSpPr>
          <p:cNvPr id="5" name="Footer Placeholder 4">
            <a:extLst>
              <a:ext uri="{FF2B5EF4-FFF2-40B4-BE49-F238E27FC236}">
                <a16:creationId xmlns:a16="http://schemas.microsoft.com/office/drawing/2014/main" id="{2B3BCE33-36F3-B645-8B2F-BFEF7B5798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AC63A7-F39F-FC44-8E87-82083A5829F2}"/>
              </a:ext>
            </a:extLst>
          </p:cNvPr>
          <p:cNvSpPr>
            <a:spLocks noGrp="1"/>
          </p:cNvSpPr>
          <p:nvPr>
            <p:ph type="sldNum" sz="quarter" idx="12"/>
          </p:nvPr>
        </p:nvSpPr>
        <p:spPr/>
        <p:txBody>
          <a:bodyPr/>
          <a:lstStyle/>
          <a:p>
            <a:fld id="{756226A1-2E0D-DD4F-B3EF-8CC62A48E6A8}" type="slidenum">
              <a:rPr lang="en-US" smtClean="0"/>
              <a:t>‹#›</a:t>
            </a:fld>
            <a:endParaRPr lang="en-US"/>
          </a:p>
        </p:txBody>
      </p:sp>
    </p:spTree>
    <p:extLst>
      <p:ext uri="{BB962C8B-B14F-4D97-AF65-F5344CB8AC3E}">
        <p14:creationId xmlns:p14="http://schemas.microsoft.com/office/powerpoint/2010/main" val="3618037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 Pwerle Outlin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Subtitle 2"/>
          <p:cNvSpPr>
            <a:spLocks noGrp="1"/>
          </p:cNvSpPr>
          <p:nvPr>
            <p:ph type="subTitle" idx="1"/>
          </p:nvPr>
        </p:nvSpPr>
        <p:spPr>
          <a:xfrm>
            <a:off x="514247" y="4901351"/>
            <a:ext cx="9144000" cy="516576"/>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p:txBody>
      </p:sp>
      <p:sp>
        <p:nvSpPr>
          <p:cNvPr id="104" name="Title 29"/>
          <p:cNvSpPr>
            <a:spLocks noGrp="1"/>
          </p:cNvSpPr>
          <p:nvPr>
            <p:ph type="title"/>
          </p:nvPr>
        </p:nvSpPr>
        <p:spPr>
          <a:xfrm>
            <a:off x="514247" y="4242951"/>
            <a:ext cx="10927800" cy="608132"/>
          </a:xfrm>
        </p:spPr>
        <p:txBody>
          <a:bodyPr>
            <a:normAutofit/>
          </a:bodyPr>
          <a:lstStyle>
            <a:lvl1pPr>
              <a:defRPr sz="3200">
                <a:solidFill>
                  <a:schemeClr val="bg1"/>
                </a:solidFill>
              </a:defRPr>
            </a:lvl1pPr>
          </a:lstStyle>
          <a:p>
            <a:r>
              <a:rPr lang="en-US"/>
              <a:t>Click to edit Master title style</a:t>
            </a:r>
            <a:endParaRPr lang="en-AU"/>
          </a:p>
        </p:txBody>
      </p:sp>
    </p:spTree>
    <p:extLst>
      <p:ext uri="{BB962C8B-B14F-4D97-AF65-F5344CB8AC3E}">
        <p14:creationId xmlns:p14="http://schemas.microsoft.com/office/powerpoint/2010/main" val="38179361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48571998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C6E2-59DA-1446-A7E4-8FDF157EC62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BB72BE4-8647-FE46-817E-15936462A1D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F279DA-4BEF-6342-AFF3-6B2AE82DAB2D}"/>
              </a:ext>
            </a:extLst>
          </p:cNvPr>
          <p:cNvSpPr>
            <a:spLocks noGrp="1"/>
          </p:cNvSpPr>
          <p:nvPr>
            <p:ph type="dt" sz="half" idx="10"/>
          </p:nvPr>
        </p:nvSpPr>
        <p:spPr/>
        <p:txBody>
          <a:bodyPr/>
          <a:lstStyle/>
          <a:p>
            <a:fld id="{C5FE5B38-CC11-FF4A-B379-F4DB41158CAC}" type="datetimeFigureOut">
              <a:rPr lang="en-US" smtClean="0"/>
              <a:t>4/26/20</a:t>
            </a:fld>
            <a:endParaRPr lang="en-US"/>
          </a:p>
        </p:txBody>
      </p:sp>
      <p:sp>
        <p:nvSpPr>
          <p:cNvPr id="5" name="Footer Placeholder 4">
            <a:extLst>
              <a:ext uri="{FF2B5EF4-FFF2-40B4-BE49-F238E27FC236}">
                <a16:creationId xmlns:a16="http://schemas.microsoft.com/office/drawing/2014/main" id="{8E5F07B6-EE54-6E42-B925-0EC3471E5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95ECB2-2115-AD4E-AFFB-6EED7F811B50}"/>
              </a:ext>
            </a:extLst>
          </p:cNvPr>
          <p:cNvSpPr>
            <a:spLocks noGrp="1"/>
          </p:cNvSpPr>
          <p:nvPr>
            <p:ph type="sldNum" sz="quarter" idx="12"/>
          </p:nvPr>
        </p:nvSpPr>
        <p:spPr/>
        <p:txBody>
          <a:bodyPr/>
          <a:lstStyle/>
          <a:p>
            <a:fld id="{756226A1-2E0D-DD4F-B3EF-8CC62A48E6A8}" type="slidenum">
              <a:rPr lang="en-US" smtClean="0"/>
              <a:t>‹#›</a:t>
            </a:fld>
            <a:endParaRPr lang="en-US"/>
          </a:p>
        </p:txBody>
      </p:sp>
    </p:spTree>
    <p:extLst>
      <p:ext uri="{BB962C8B-B14F-4D97-AF65-F5344CB8AC3E}">
        <p14:creationId xmlns:p14="http://schemas.microsoft.com/office/powerpoint/2010/main" val="4885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AE16-AC75-DA4C-B456-7B45E73C17E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2662162-744E-E34A-ABA2-6D1326C046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7CC8B18-16CB-8C4F-94EA-722AF041355D}"/>
              </a:ext>
            </a:extLst>
          </p:cNvPr>
          <p:cNvSpPr>
            <a:spLocks noGrp="1"/>
          </p:cNvSpPr>
          <p:nvPr>
            <p:ph type="dt" sz="half" idx="10"/>
          </p:nvPr>
        </p:nvSpPr>
        <p:spPr/>
        <p:txBody>
          <a:bodyPr/>
          <a:lstStyle/>
          <a:p>
            <a:fld id="{C5FE5B38-CC11-FF4A-B379-F4DB41158CAC}" type="datetimeFigureOut">
              <a:rPr lang="en-US" smtClean="0"/>
              <a:t>4/26/20</a:t>
            </a:fld>
            <a:endParaRPr lang="en-US"/>
          </a:p>
        </p:txBody>
      </p:sp>
      <p:sp>
        <p:nvSpPr>
          <p:cNvPr id="5" name="Footer Placeholder 4">
            <a:extLst>
              <a:ext uri="{FF2B5EF4-FFF2-40B4-BE49-F238E27FC236}">
                <a16:creationId xmlns:a16="http://schemas.microsoft.com/office/drawing/2014/main" id="{09EAD04F-9381-C940-90F3-22BEAA4304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7D7EB5-96EA-CB42-9183-043D9CE7FED2}"/>
              </a:ext>
            </a:extLst>
          </p:cNvPr>
          <p:cNvSpPr>
            <a:spLocks noGrp="1"/>
          </p:cNvSpPr>
          <p:nvPr>
            <p:ph type="sldNum" sz="quarter" idx="12"/>
          </p:nvPr>
        </p:nvSpPr>
        <p:spPr/>
        <p:txBody>
          <a:bodyPr/>
          <a:lstStyle/>
          <a:p>
            <a:fld id="{756226A1-2E0D-DD4F-B3EF-8CC62A48E6A8}" type="slidenum">
              <a:rPr lang="en-US" smtClean="0"/>
              <a:t>‹#›</a:t>
            </a:fld>
            <a:endParaRPr lang="en-US"/>
          </a:p>
        </p:txBody>
      </p:sp>
    </p:spTree>
    <p:extLst>
      <p:ext uri="{BB962C8B-B14F-4D97-AF65-F5344CB8AC3E}">
        <p14:creationId xmlns:p14="http://schemas.microsoft.com/office/powerpoint/2010/main" val="11971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66FD8-61BD-5F4D-BD2E-D9C2BE82080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230BD36-ADA4-4E4C-A636-387CB332052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946109B-BFBD-1D4B-ABB0-20994503ACA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86368E2-6B73-1F46-A290-1C340D9B4EAB}"/>
              </a:ext>
            </a:extLst>
          </p:cNvPr>
          <p:cNvSpPr>
            <a:spLocks noGrp="1"/>
          </p:cNvSpPr>
          <p:nvPr>
            <p:ph type="dt" sz="half" idx="10"/>
          </p:nvPr>
        </p:nvSpPr>
        <p:spPr/>
        <p:txBody>
          <a:bodyPr/>
          <a:lstStyle/>
          <a:p>
            <a:fld id="{C5FE5B38-CC11-FF4A-B379-F4DB41158CAC}" type="datetimeFigureOut">
              <a:rPr lang="en-US" smtClean="0"/>
              <a:t>4/26/20</a:t>
            </a:fld>
            <a:endParaRPr lang="en-US"/>
          </a:p>
        </p:txBody>
      </p:sp>
      <p:sp>
        <p:nvSpPr>
          <p:cNvPr id="6" name="Footer Placeholder 5">
            <a:extLst>
              <a:ext uri="{FF2B5EF4-FFF2-40B4-BE49-F238E27FC236}">
                <a16:creationId xmlns:a16="http://schemas.microsoft.com/office/drawing/2014/main" id="{D4D83F99-A389-E649-B711-B2B72C542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B28D39-4323-EA45-867E-64FCEBF00F86}"/>
              </a:ext>
            </a:extLst>
          </p:cNvPr>
          <p:cNvSpPr>
            <a:spLocks noGrp="1"/>
          </p:cNvSpPr>
          <p:nvPr>
            <p:ph type="sldNum" sz="quarter" idx="12"/>
          </p:nvPr>
        </p:nvSpPr>
        <p:spPr/>
        <p:txBody>
          <a:bodyPr/>
          <a:lstStyle/>
          <a:p>
            <a:fld id="{756226A1-2E0D-DD4F-B3EF-8CC62A48E6A8}" type="slidenum">
              <a:rPr lang="en-US" smtClean="0"/>
              <a:t>‹#›</a:t>
            </a:fld>
            <a:endParaRPr lang="en-US"/>
          </a:p>
        </p:txBody>
      </p:sp>
    </p:spTree>
    <p:extLst>
      <p:ext uri="{BB962C8B-B14F-4D97-AF65-F5344CB8AC3E}">
        <p14:creationId xmlns:p14="http://schemas.microsoft.com/office/powerpoint/2010/main" val="296157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353DD-97EA-4448-AC5A-2B7A0589F13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EED48D8-3805-E948-B5C9-AF0F06C811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1F06E12-CF55-6B41-B923-D7E8D35AD83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EF6AA49-6C30-074F-893E-0A7D8E1786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8B2AF29-0FAB-464A-84AB-3E2D75F3E40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4861903-1403-154B-8261-A3B14DBADC48}"/>
              </a:ext>
            </a:extLst>
          </p:cNvPr>
          <p:cNvSpPr>
            <a:spLocks noGrp="1"/>
          </p:cNvSpPr>
          <p:nvPr>
            <p:ph type="dt" sz="half" idx="10"/>
          </p:nvPr>
        </p:nvSpPr>
        <p:spPr/>
        <p:txBody>
          <a:bodyPr/>
          <a:lstStyle/>
          <a:p>
            <a:fld id="{C5FE5B38-CC11-FF4A-B379-F4DB41158CAC}" type="datetimeFigureOut">
              <a:rPr lang="en-US" smtClean="0"/>
              <a:t>4/26/20</a:t>
            </a:fld>
            <a:endParaRPr lang="en-US"/>
          </a:p>
        </p:txBody>
      </p:sp>
      <p:sp>
        <p:nvSpPr>
          <p:cNvPr id="8" name="Footer Placeholder 7">
            <a:extLst>
              <a:ext uri="{FF2B5EF4-FFF2-40B4-BE49-F238E27FC236}">
                <a16:creationId xmlns:a16="http://schemas.microsoft.com/office/drawing/2014/main" id="{B25D98BE-1397-3E40-A331-467934D7CC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5660E4-D670-D743-9BCA-FA68AE0561A5}"/>
              </a:ext>
            </a:extLst>
          </p:cNvPr>
          <p:cNvSpPr>
            <a:spLocks noGrp="1"/>
          </p:cNvSpPr>
          <p:nvPr>
            <p:ph type="sldNum" sz="quarter" idx="12"/>
          </p:nvPr>
        </p:nvSpPr>
        <p:spPr/>
        <p:txBody>
          <a:bodyPr/>
          <a:lstStyle/>
          <a:p>
            <a:fld id="{756226A1-2E0D-DD4F-B3EF-8CC62A48E6A8}" type="slidenum">
              <a:rPr lang="en-US" smtClean="0"/>
              <a:t>‹#›</a:t>
            </a:fld>
            <a:endParaRPr lang="en-US"/>
          </a:p>
        </p:txBody>
      </p:sp>
    </p:spTree>
    <p:extLst>
      <p:ext uri="{BB962C8B-B14F-4D97-AF65-F5344CB8AC3E}">
        <p14:creationId xmlns:p14="http://schemas.microsoft.com/office/powerpoint/2010/main" val="3032740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D253E-4830-1440-9DD1-D4C1B884BFA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ED0033E-1497-AA4A-B411-85DF13C4AF8E}"/>
              </a:ext>
            </a:extLst>
          </p:cNvPr>
          <p:cNvSpPr>
            <a:spLocks noGrp="1"/>
          </p:cNvSpPr>
          <p:nvPr>
            <p:ph type="dt" sz="half" idx="10"/>
          </p:nvPr>
        </p:nvSpPr>
        <p:spPr/>
        <p:txBody>
          <a:bodyPr/>
          <a:lstStyle/>
          <a:p>
            <a:fld id="{C5FE5B38-CC11-FF4A-B379-F4DB41158CAC}" type="datetimeFigureOut">
              <a:rPr lang="en-US" smtClean="0"/>
              <a:t>4/26/20</a:t>
            </a:fld>
            <a:endParaRPr lang="en-US"/>
          </a:p>
        </p:txBody>
      </p:sp>
      <p:sp>
        <p:nvSpPr>
          <p:cNvPr id="4" name="Footer Placeholder 3">
            <a:extLst>
              <a:ext uri="{FF2B5EF4-FFF2-40B4-BE49-F238E27FC236}">
                <a16:creationId xmlns:a16="http://schemas.microsoft.com/office/drawing/2014/main" id="{FDABF5EA-F557-1446-842E-308C1EC139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40B41E-ED8B-9540-960D-94FE549ADD59}"/>
              </a:ext>
            </a:extLst>
          </p:cNvPr>
          <p:cNvSpPr>
            <a:spLocks noGrp="1"/>
          </p:cNvSpPr>
          <p:nvPr>
            <p:ph type="sldNum" sz="quarter" idx="12"/>
          </p:nvPr>
        </p:nvSpPr>
        <p:spPr/>
        <p:txBody>
          <a:bodyPr/>
          <a:lstStyle/>
          <a:p>
            <a:fld id="{756226A1-2E0D-DD4F-B3EF-8CC62A48E6A8}" type="slidenum">
              <a:rPr lang="en-US" smtClean="0"/>
              <a:t>‹#›</a:t>
            </a:fld>
            <a:endParaRPr lang="en-US"/>
          </a:p>
        </p:txBody>
      </p:sp>
    </p:spTree>
    <p:extLst>
      <p:ext uri="{BB962C8B-B14F-4D97-AF65-F5344CB8AC3E}">
        <p14:creationId xmlns:p14="http://schemas.microsoft.com/office/powerpoint/2010/main" val="1529058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4593E3-0F3C-0D46-AF01-43CD6839CF39}"/>
              </a:ext>
            </a:extLst>
          </p:cNvPr>
          <p:cNvSpPr>
            <a:spLocks noGrp="1"/>
          </p:cNvSpPr>
          <p:nvPr>
            <p:ph type="dt" sz="half" idx="10"/>
          </p:nvPr>
        </p:nvSpPr>
        <p:spPr/>
        <p:txBody>
          <a:bodyPr/>
          <a:lstStyle/>
          <a:p>
            <a:fld id="{C5FE5B38-CC11-FF4A-B379-F4DB41158CAC}" type="datetimeFigureOut">
              <a:rPr lang="en-US" smtClean="0"/>
              <a:t>4/26/20</a:t>
            </a:fld>
            <a:endParaRPr lang="en-US"/>
          </a:p>
        </p:txBody>
      </p:sp>
      <p:sp>
        <p:nvSpPr>
          <p:cNvPr id="3" name="Footer Placeholder 2">
            <a:extLst>
              <a:ext uri="{FF2B5EF4-FFF2-40B4-BE49-F238E27FC236}">
                <a16:creationId xmlns:a16="http://schemas.microsoft.com/office/drawing/2014/main" id="{82CD8108-CA90-0443-9BBA-3B985488DD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B73C36-88F8-F24E-8FC8-91EC199E8471}"/>
              </a:ext>
            </a:extLst>
          </p:cNvPr>
          <p:cNvSpPr>
            <a:spLocks noGrp="1"/>
          </p:cNvSpPr>
          <p:nvPr>
            <p:ph type="sldNum" sz="quarter" idx="12"/>
          </p:nvPr>
        </p:nvSpPr>
        <p:spPr/>
        <p:txBody>
          <a:bodyPr/>
          <a:lstStyle/>
          <a:p>
            <a:fld id="{756226A1-2E0D-DD4F-B3EF-8CC62A48E6A8}" type="slidenum">
              <a:rPr lang="en-US" smtClean="0"/>
              <a:t>‹#›</a:t>
            </a:fld>
            <a:endParaRPr lang="en-US"/>
          </a:p>
        </p:txBody>
      </p:sp>
    </p:spTree>
    <p:extLst>
      <p:ext uri="{BB962C8B-B14F-4D97-AF65-F5344CB8AC3E}">
        <p14:creationId xmlns:p14="http://schemas.microsoft.com/office/powerpoint/2010/main" val="3362280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7262-4D4A-0341-B1E3-4DA5CAF3921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B0B3ECE-B45C-704D-AE69-095D67DC7F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7905D70-A799-4342-AE84-7DCE8FFCB2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89878FD-8A45-4148-B081-5F79DFE1843F}"/>
              </a:ext>
            </a:extLst>
          </p:cNvPr>
          <p:cNvSpPr>
            <a:spLocks noGrp="1"/>
          </p:cNvSpPr>
          <p:nvPr>
            <p:ph type="dt" sz="half" idx="10"/>
          </p:nvPr>
        </p:nvSpPr>
        <p:spPr/>
        <p:txBody>
          <a:bodyPr/>
          <a:lstStyle/>
          <a:p>
            <a:fld id="{C5FE5B38-CC11-FF4A-B379-F4DB41158CAC}" type="datetimeFigureOut">
              <a:rPr lang="en-US" smtClean="0"/>
              <a:t>4/26/20</a:t>
            </a:fld>
            <a:endParaRPr lang="en-US"/>
          </a:p>
        </p:txBody>
      </p:sp>
      <p:sp>
        <p:nvSpPr>
          <p:cNvPr id="6" name="Footer Placeholder 5">
            <a:extLst>
              <a:ext uri="{FF2B5EF4-FFF2-40B4-BE49-F238E27FC236}">
                <a16:creationId xmlns:a16="http://schemas.microsoft.com/office/drawing/2014/main" id="{EF33E344-E7FF-5B4D-9BE8-7C6676115E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D0C772-AC4D-FD41-B5D1-29022C2B13D0}"/>
              </a:ext>
            </a:extLst>
          </p:cNvPr>
          <p:cNvSpPr>
            <a:spLocks noGrp="1"/>
          </p:cNvSpPr>
          <p:nvPr>
            <p:ph type="sldNum" sz="quarter" idx="12"/>
          </p:nvPr>
        </p:nvSpPr>
        <p:spPr/>
        <p:txBody>
          <a:bodyPr/>
          <a:lstStyle/>
          <a:p>
            <a:fld id="{756226A1-2E0D-DD4F-B3EF-8CC62A48E6A8}" type="slidenum">
              <a:rPr lang="en-US" smtClean="0"/>
              <a:t>‹#›</a:t>
            </a:fld>
            <a:endParaRPr lang="en-US"/>
          </a:p>
        </p:txBody>
      </p:sp>
    </p:spTree>
    <p:extLst>
      <p:ext uri="{BB962C8B-B14F-4D97-AF65-F5344CB8AC3E}">
        <p14:creationId xmlns:p14="http://schemas.microsoft.com/office/powerpoint/2010/main" val="1925760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4A7FD-08D2-6441-A1BF-86E7F991D1F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5E41B89-DF8D-0A45-8E08-8B3AEFBE92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2ABE39-19B7-E544-99DC-B1276E732F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5A7AFD0-B3A6-9443-A2A5-E2B102938CF0}"/>
              </a:ext>
            </a:extLst>
          </p:cNvPr>
          <p:cNvSpPr>
            <a:spLocks noGrp="1"/>
          </p:cNvSpPr>
          <p:nvPr>
            <p:ph type="dt" sz="half" idx="10"/>
          </p:nvPr>
        </p:nvSpPr>
        <p:spPr/>
        <p:txBody>
          <a:bodyPr/>
          <a:lstStyle/>
          <a:p>
            <a:fld id="{C5FE5B38-CC11-FF4A-B379-F4DB41158CAC}" type="datetimeFigureOut">
              <a:rPr lang="en-US" smtClean="0"/>
              <a:t>4/26/20</a:t>
            </a:fld>
            <a:endParaRPr lang="en-US"/>
          </a:p>
        </p:txBody>
      </p:sp>
      <p:sp>
        <p:nvSpPr>
          <p:cNvPr id="6" name="Footer Placeholder 5">
            <a:extLst>
              <a:ext uri="{FF2B5EF4-FFF2-40B4-BE49-F238E27FC236}">
                <a16:creationId xmlns:a16="http://schemas.microsoft.com/office/drawing/2014/main" id="{58821D3E-6320-B34A-A36F-95C3687C0D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A8DD50-4867-4647-9E70-5D5C36372E96}"/>
              </a:ext>
            </a:extLst>
          </p:cNvPr>
          <p:cNvSpPr>
            <a:spLocks noGrp="1"/>
          </p:cNvSpPr>
          <p:nvPr>
            <p:ph type="sldNum" sz="quarter" idx="12"/>
          </p:nvPr>
        </p:nvSpPr>
        <p:spPr/>
        <p:txBody>
          <a:bodyPr/>
          <a:lstStyle/>
          <a:p>
            <a:fld id="{756226A1-2E0D-DD4F-B3EF-8CC62A48E6A8}" type="slidenum">
              <a:rPr lang="en-US" smtClean="0"/>
              <a:t>‹#›</a:t>
            </a:fld>
            <a:endParaRPr lang="en-US"/>
          </a:p>
        </p:txBody>
      </p:sp>
    </p:spTree>
    <p:extLst>
      <p:ext uri="{BB962C8B-B14F-4D97-AF65-F5344CB8AC3E}">
        <p14:creationId xmlns:p14="http://schemas.microsoft.com/office/powerpoint/2010/main" val="34025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E41615-B618-7649-84AB-F6A9409888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AC7F6F6-AA1F-AC49-95AD-933043EA9B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FA14128-1A6C-D749-A74C-09628BF305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E5B38-CC11-FF4A-B379-F4DB41158CAC}" type="datetimeFigureOut">
              <a:rPr lang="en-US" smtClean="0"/>
              <a:t>4/26/20</a:t>
            </a:fld>
            <a:endParaRPr lang="en-US"/>
          </a:p>
        </p:txBody>
      </p:sp>
      <p:sp>
        <p:nvSpPr>
          <p:cNvPr id="5" name="Footer Placeholder 4">
            <a:extLst>
              <a:ext uri="{FF2B5EF4-FFF2-40B4-BE49-F238E27FC236}">
                <a16:creationId xmlns:a16="http://schemas.microsoft.com/office/drawing/2014/main" id="{F89A2EE5-6B83-2840-8DD3-78AD6BB534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C800FF-5EE2-4E47-B63F-158C962039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6226A1-2E0D-DD4F-B3EF-8CC62A48E6A8}" type="slidenum">
              <a:rPr lang="en-US" smtClean="0"/>
              <a:t>‹#›</a:t>
            </a:fld>
            <a:endParaRPr lang="en-US"/>
          </a:p>
        </p:txBody>
      </p:sp>
    </p:spTree>
    <p:extLst>
      <p:ext uri="{BB962C8B-B14F-4D97-AF65-F5344CB8AC3E}">
        <p14:creationId xmlns:p14="http://schemas.microsoft.com/office/powerpoint/2010/main" val="3893810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ubtitle 1"/>
          <p:cNvSpPr txBox="1">
            <a:spLocks/>
          </p:cNvSpPr>
          <p:nvPr/>
        </p:nvSpPr>
        <p:spPr bwMode="gray">
          <a:xfrm>
            <a:off x="514247" y="6456077"/>
            <a:ext cx="2776641" cy="177729"/>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1600" b="0" kern="1200">
                <a:solidFill>
                  <a:schemeClr val="bg1"/>
                </a:solidFill>
                <a:latin typeface="+mn-lt"/>
                <a:ea typeface="+mn-ea"/>
                <a:cs typeface="+mn-cs"/>
              </a:defRPr>
            </a:lvl1pPr>
            <a:lvl2pPr marL="457200" indent="0" algn="ctr" defTabSz="914400" rtl="0" eaLnBrk="1" latinLnBrk="0" hangingPunct="1">
              <a:spcBef>
                <a:spcPts val="0"/>
              </a:spcBef>
              <a:spcAft>
                <a:spcPts val="1000"/>
              </a:spcAft>
              <a:buClrTx/>
              <a:buSzPct val="100000"/>
              <a:buFont typeface="Arial"/>
              <a:buNone/>
              <a:defRPr lang="en-US" sz="2000" b="1" kern="1200">
                <a:solidFill>
                  <a:schemeClr val="tx1"/>
                </a:solidFill>
                <a:latin typeface="+mn-lt"/>
                <a:ea typeface="+mn-ea"/>
                <a:cs typeface="+mn-cs"/>
              </a:defRPr>
            </a:lvl2pPr>
            <a:lvl3pPr marL="914400" indent="0" algn="ctr" defTabSz="914400" rtl="0" eaLnBrk="1" latinLnBrk="0" hangingPunct="1">
              <a:spcBef>
                <a:spcPts val="0"/>
              </a:spcBef>
              <a:spcAft>
                <a:spcPts val="1000"/>
              </a:spcAft>
              <a:buClrTx/>
              <a:buSzPct val="100000"/>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spcBef>
                <a:spcPts val="0"/>
              </a:spcBef>
              <a:spcAft>
                <a:spcPts val="1000"/>
              </a:spcAft>
              <a:buClrTx/>
              <a:buSzPct val="100000"/>
              <a:buFont typeface="Verdana" panose="020B0604030504040204" pitchFamily="34" charset="0"/>
              <a:buNone/>
              <a:defRPr lang="en-US" sz="1600" kern="1200" baseline="0">
                <a:solidFill>
                  <a:schemeClr val="tx1"/>
                </a:solidFill>
                <a:latin typeface="+mn-lt"/>
                <a:ea typeface="+mn-ea"/>
                <a:cs typeface="+mn-cs"/>
              </a:defRPr>
            </a:lvl4pPr>
            <a:lvl5pPr marL="1828800" indent="0" algn="ctr" defTabSz="798513" rtl="0" eaLnBrk="1" latinLnBrk="0" hangingPunct="1">
              <a:spcBef>
                <a:spcPts val="0"/>
              </a:spcBef>
              <a:spcAft>
                <a:spcPts val="1000"/>
              </a:spcAft>
              <a:buClrTx/>
              <a:buSzPct val="100000"/>
              <a:buFont typeface="Verdana" panose="020B0604030504040204" pitchFamily="34" charset="0"/>
              <a:buNone/>
              <a:tabLst/>
              <a:defRPr lang="en-US" sz="1600" kern="1200" baseline="0">
                <a:solidFill>
                  <a:schemeClr val="tx1"/>
                </a:solidFill>
                <a:latin typeface="+mn-lt"/>
                <a:ea typeface="+mn-ea"/>
                <a:cs typeface="+mn-cs"/>
              </a:defRPr>
            </a:lvl5pPr>
            <a:lvl6pPr marL="22860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6pPr>
            <a:lvl7pPr marL="2743200" indent="0" algn="ctr" defTabSz="914400" rtl="0" eaLnBrk="1" latinLnBrk="0" hangingPunct="1">
              <a:spcBef>
                <a:spcPts val="0"/>
              </a:spcBef>
              <a:spcAft>
                <a:spcPts val="1000"/>
              </a:spcAft>
              <a:buFont typeface="Verdana" panose="020B0604030504040204" pitchFamily="34" charset="0"/>
              <a:buNone/>
              <a:defRPr sz="1600" kern="1200">
                <a:solidFill>
                  <a:schemeClr val="tx1"/>
                </a:solidFill>
                <a:latin typeface="+mn-lt"/>
                <a:ea typeface="+mn-ea"/>
                <a:cs typeface="+mn-cs"/>
              </a:defRPr>
            </a:lvl7pPr>
            <a:lvl8pPr marL="32004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8pPr>
            <a:lvl9pPr marL="36576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lang="en-AU" sz="1000" b="1" dirty="0">
                <a:solidFill>
                  <a:srgbClr val="91DC5A"/>
                </a:solidFill>
                <a:latin typeface="Segoe UI Semilight" panose="020B0402040204020203" pitchFamily="34" charset="0"/>
                <a:cs typeface="Segoe UI Semilight" panose="020B0402040204020203" pitchFamily="34" charset="0"/>
              </a:rPr>
              <a:t>Deloitte Virtual Intern</a:t>
            </a:r>
            <a:endParaRPr kumimoji="0" lang="en-AU" sz="1000" b="1" i="0" u="none" strike="noStrike" kern="1200" cap="none" spc="0" normalizeH="0" baseline="0" noProof="0" dirty="0">
              <a:ln>
                <a:noFill/>
              </a:ln>
              <a:solidFill>
                <a:srgbClr val="91DC5A"/>
              </a:solidFill>
              <a:effectLst/>
              <a:uLnTx/>
              <a:uFillTx/>
              <a:latin typeface="Segoe UI Semilight" panose="020B0402040204020203" pitchFamily="34" charset="0"/>
              <a:ea typeface="+mn-ea"/>
              <a:cs typeface="Segoe UI Semilight" panose="020B0402040204020203" pitchFamily="34" charset="0"/>
            </a:endParaRPr>
          </a:p>
        </p:txBody>
      </p:sp>
      <p:grpSp>
        <p:nvGrpSpPr>
          <p:cNvPr id="24" name="Group 23"/>
          <p:cNvGrpSpPr>
            <a:grpSpLocks noChangeAspect="1"/>
          </p:cNvGrpSpPr>
          <p:nvPr/>
        </p:nvGrpSpPr>
        <p:grpSpPr>
          <a:xfrm>
            <a:off x="514247" y="772600"/>
            <a:ext cx="1998000" cy="374400"/>
            <a:chOff x="398463" y="404813"/>
            <a:chExt cx="1627187" cy="307976"/>
          </a:xfrm>
          <a:solidFill>
            <a:srgbClr val="000000"/>
          </a:solidFill>
        </p:grpSpPr>
        <p:sp>
          <p:nvSpPr>
            <p:cNvPr id="25" name="Oval 5"/>
            <p:cNvSpPr>
              <a:spLocks noChangeArrowheads="1"/>
            </p:cNvSpPr>
            <p:nvPr userDrawn="1"/>
          </p:nvSpPr>
          <p:spPr bwMode="auto">
            <a:xfrm>
              <a:off x="1938338" y="625476"/>
              <a:ext cx="87312" cy="87313"/>
            </a:xfrm>
            <a:prstGeom prst="ellipse">
              <a:avLst/>
            </a:prstGeom>
            <a:solidFill>
              <a:srgbClr val="86F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6"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7" name="Rectangle 7"/>
            <p:cNvSpPr>
              <a:spLocks noChangeArrowheads="1"/>
            </p:cNvSpPr>
            <p:nvPr userDrawn="1"/>
          </p:nvSpPr>
          <p:spPr bwMode="auto">
            <a:xfrm>
              <a:off x="906463" y="404813"/>
              <a:ext cx="74612"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8"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29" name="Rectangle 9"/>
            <p:cNvSpPr>
              <a:spLocks noChangeArrowheads="1"/>
            </p:cNvSpPr>
            <p:nvPr userDrawn="1"/>
          </p:nvSpPr>
          <p:spPr bwMode="auto">
            <a:xfrm>
              <a:off x="1257300" y="482601"/>
              <a:ext cx="74612" cy="225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0" name="Rectangle 10"/>
            <p:cNvSpPr>
              <a:spLocks noChangeArrowheads="1"/>
            </p:cNvSpPr>
            <p:nvPr userDrawn="1"/>
          </p:nvSpPr>
          <p:spPr bwMode="auto">
            <a:xfrm>
              <a:off x="1257300" y="404813"/>
              <a:ext cx="74612" cy="50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1"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2"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3" name="Freeform 13"/>
            <p:cNvSpPr>
              <a:spLocks noEditPoints="1"/>
            </p:cNvSpPr>
            <p:nvPr userDrawn="1"/>
          </p:nvSpPr>
          <p:spPr bwMode="auto">
            <a:xfrm>
              <a:off x="1709738" y="470679"/>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sp>
          <p:nvSpPr>
            <p:cNvPr id="34"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0" cap="none" spc="0" normalizeH="0" baseline="0" noProof="0" dirty="0">
                <a:ln>
                  <a:noFill/>
                </a:ln>
                <a:solidFill>
                  <a:srgbClr val="FFFFFF"/>
                </a:solidFill>
                <a:effectLst/>
                <a:uLnTx/>
                <a:uFillTx/>
                <a:latin typeface="Open Sans"/>
                <a:ea typeface="+mn-ea"/>
                <a:cs typeface="+mn-cs"/>
              </a:endParaRPr>
            </a:p>
          </p:txBody>
        </p:sp>
      </p:grpSp>
      <p:sp>
        <p:nvSpPr>
          <p:cNvPr id="36" name="Title 4"/>
          <p:cNvSpPr txBox="1">
            <a:spLocks/>
          </p:cNvSpPr>
          <p:nvPr/>
        </p:nvSpPr>
        <p:spPr>
          <a:xfrm>
            <a:off x="514247" y="4137091"/>
            <a:ext cx="6315393" cy="648180"/>
          </a:xfrm>
          <a:prstGeom prst="rect">
            <a:avLst/>
          </a:prstGeom>
        </p:spPr>
        <p:txBody>
          <a:bodyPr vert="horz" wrap="none"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AU"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Inside</a:t>
            </a:r>
            <a:r>
              <a:rPr kumimoji="0" lang="en-AU" sz="2800" b="0" i="0"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Sherpa – Digital Internship</a:t>
            </a:r>
            <a:endParaRPr kumimoji="0" lang="en-US" sz="2800" b="0" i="0"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8" name="Rectangle 37"/>
          <p:cNvSpPr/>
          <p:nvPr/>
        </p:nvSpPr>
        <p:spPr>
          <a:xfrm>
            <a:off x="514247" y="4797835"/>
            <a:ext cx="8480124"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Technology,</a:t>
            </a:r>
            <a:r>
              <a:rPr kumimoji="0" lang="en-AU" sz="2000" b="0" i="0" u="none" strike="noStrike" kern="1200" cap="none" spc="0" normalizeH="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rPr>
              <a:t> Strategy &amp; Architecture – TS&amp;I</a:t>
            </a:r>
            <a:endParaRPr kumimoji="0" lang="en-AU" sz="20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rPr>
              <a:t>Work in Progress Module</a:t>
            </a:r>
            <a:r>
              <a:rPr kumimoji="0" lang="en-AU" sz="1800" b="0" i="1" u="none" strike="noStrike" kern="1200" cap="none" spc="0" normalizeH="0" noProof="0" dirty="0">
                <a:ln>
                  <a:noFill/>
                </a:ln>
                <a:solidFill>
                  <a:prstClr val="white"/>
                </a:solidFill>
                <a:effectLst/>
                <a:uLnTx/>
                <a:uFillTx/>
                <a:latin typeface="Open Sans"/>
                <a:ea typeface="Verdana" panose="020B0604030504040204" pitchFamily="34" charset="0"/>
                <a:cs typeface="Verdana" panose="020B0604030504040204" pitchFamily="34" charset="0"/>
              </a:rPr>
              <a:t> Tasks and Ideal Responses</a:t>
            </a:r>
            <a:endParaRPr kumimoji="0" lang="en-AU" sz="2400" b="0" i="1" u="none" strike="noStrike" kern="1200" cap="none" spc="0" normalizeH="0" baseline="0" noProof="0" dirty="0">
              <a:ln>
                <a:noFill/>
              </a:ln>
              <a:solidFill>
                <a:prstClr val="white"/>
              </a:solidFill>
              <a:effectLst/>
              <a:uLnTx/>
              <a:uFillTx/>
              <a:latin typeface="Open Sans"/>
              <a:ea typeface="Verdana" panose="020B0604030504040204" pitchFamily="34" charset="0"/>
              <a:cs typeface="Verdana" panose="020B0604030504040204" pitchFamily="34" charset="0"/>
            </a:endParaRPr>
          </a:p>
        </p:txBody>
      </p:sp>
      <p:sp>
        <p:nvSpPr>
          <p:cNvPr id="39" name="Text Placeholder 2"/>
          <p:cNvSpPr txBox="1">
            <a:spLocks/>
          </p:cNvSpPr>
          <p:nvPr/>
        </p:nvSpPr>
        <p:spPr>
          <a:xfrm>
            <a:off x="514247" y="3788805"/>
            <a:ext cx="4389010" cy="348286"/>
          </a:xfrm>
          <a:prstGeom prst="rect">
            <a:avLst/>
          </a:prstGeom>
        </p:spPr>
        <p:txBody>
          <a:bodyPr vert="horz" wrap="none"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0" kern="0" cap="all" spc="250" baseline="0" dirty="0">
                <a:solidFill>
                  <a:schemeClr val="bg1"/>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n-AU" sz="900" b="0" i="0" u="none" strike="noStrike" kern="0" cap="all" spc="250" normalizeH="0" baseline="0" noProof="0" dirty="0">
                <a:ln>
                  <a:noFill/>
                </a:ln>
                <a:solidFill>
                  <a:srgbClr val="FFFFFF"/>
                </a:solidFill>
                <a:effectLst/>
                <a:uLnTx/>
                <a:uFillTx/>
                <a:latin typeface="Open Sans"/>
              </a:rPr>
              <a:t>February 2019</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787026" y="859429"/>
            <a:ext cx="6858002" cy="5139147"/>
          </a:xfrm>
          <a:prstGeom prst="rect">
            <a:avLst/>
          </a:prstGeom>
        </p:spPr>
      </p:pic>
    </p:spTree>
    <p:extLst>
      <p:ext uri="{BB962C8B-B14F-4D97-AF65-F5344CB8AC3E}">
        <p14:creationId xmlns:p14="http://schemas.microsoft.com/office/powerpoint/2010/main" val="2062770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6"/>
          </p:nvPr>
        </p:nvSpPr>
        <p:spPr>
          <a:xfrm>
            <a:off x="6246471" y="1549234"/>
            <a:ext cx="5292000" cy="2484000"/>
          </a:xfrm>
          <a:ln>
            <a:solidFill>
              <a:schemeClr val="accent5">
                <a:lumMod val="60000"/>
                <a:lumOff val="40000"/>
              </a:schemeClr>
            </a:solidFill>
          </a:ln>
        </p:spPr>
        <p:txBody>
          <a:bodyPr/>
          <a:lstStyle/>
          <a:p>
            <a:pPr lvl="1"/>
            <a:r>
              <a:rPr lang="en-AU" dirty="0"/>
              <a:t>Delivery Approach</a:t>
            </a:r>
          </a:p>
          <a:p>
            <a:pPr lvl="2"/>
            <a:r>
              <a:rPr lang="en-US" dirty="0"/>
              <a:t>Agile vs waterfall  model</a:t>
            </a:r>
          </a:p>
          <a:p>
            <a:pPr lvl="2"/>
            <a:r>
              <a:rPr lang="en-US" dirty="0"/>
              <a:t>Supporting tools: slack, </a:t>
            </a:r>
            <a:r>
              <a:rPr lang="en-US" dirty="0" err="1"/>
              <a:t>trello</a:t>
            </a:r>
            <a:r>
              <a:rPr lang="en-US" dirty="0"/>
              <a:t> </a:t>
            </a:r>
            <a:r>
              <a:rPr lang="en-US" dirty="0" err="1"/>
              <a:t>etc</a:t>
            </a:r>
            <a:endParaRPr lang="en-US" dirty="0"/>
          </a:p>
          <a:p>
            <a:pPr lvl="2"/>
            <a:r>
              <a:rPr lang="en-US" dirty="0"/>
              <a:t>Ways of working</a:t>
            </a:r>
          </a:p>
        </p:txBody>
      </p:sp>
      <p:sp>
        <p:nvSpPr>
          <p:cNvPr id="6" name="Text Placeholder 5"/>
          <p:cNvSpPr>
            <a:spLocks noGrp="1"/>
          </p:cNvSpPr>
          <p:nvPr>
            <p:ph type="body" sz="quarter" idx="13"/>
          </p:nvPr>
        </p:nvSpPr>
        <p:spPr>
          <a:xfrm>
            <a:off x="469901" y="736688"/>
            <a:ext cx="9163050" cy="373021"/>
          </a:xfrm>
        </p:spPr>
        <p:txBody>
          <a:bodyPr/>
          <a:lstStyle/>
          <a:p>
            <a:r>
              <a:rPr lang="en-US" dirty="0"/>
              <a:t>Considerations for </a:t>
            </a:r>
            <a:r>
              <a:rPr lang="en-US" dirty="0" err="1"/>
              <a:t>Mobilisation</a:t>
            </a:r>
            <a:endParaRPr lang="en-US" dirty="0"/>
          </a:p>
        </p:txBody>
      </p:sp>
      <p:sp>
        <p:nvSpPr>
          <p:cNvPr id="3" name="Title 2"/>
          <p:cNvSpPr>
            <a:spLocks noGrp="1"/>
          </p:cNvSpPr>
          <p:nvPr>
            <p:ph type="title"/>
          </p:nvPr>
        </p:nvSpPr>
        <p:spPr/>
        <p:txBody>
          <a:bodyPr/>
          <a:lstStyle/>
          <a:p>
            <a:r>
              <a:rPr lang="en-US" dirty="0"/>
              <a:t>Module 3</a:t>
            </a:r>
            <a:endParaRPr lang="en-US" noProof="0" dirty="0"/>
          </a:p>
        </p:txBody>
      </p:sp>
      <p:sp>
        <p:nvSpPr>
          <p:cNvPr id="7" name="Content Placeholder 4"/>
          <p:cNvSpPr txBox="1">
            <a:spLocks/>
          </p:cNvSpPr>
          <p:nvPr/>
        </p:nvSpPr>
        <p:spPr>
          <a:xfrm>
            <a:off x="644642"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a:t>Resource Requirements</a:t>
            </a:r>
          </a:p>
          <a:p>
            <a:pPr lvl="2"/>
            <a:r>
              <a:rPr lang="en-AU" dirty="0"/>
              <a:t>Skillsets required </a:t>
            </a:r>
          </a:p>
          <a:p>
            <a:pPr lvl="2"/>
            <a:r>
              <a:rPr lang="en-AU" dirty="0"/>
              <a:t>Outsourcing teams</a:t>
            </a:r>
          </a:p>
          <a:p>
            <a:pPr lvl="2"/>
            <a:r>
              <a:rPr lang="en-AU" dirty="0"/>
              <a:t>On board in house team</a:t>
            </a:r>
          </a:p>
          <a:p>
            <a:pPr lvl="2"/>
            <a:endParaRPr lang="en-AU" dirty="0"/>
          </a:p>
        </p:txBody>
      </p:sp>
      <p:sp>
        <p:nvSpPr>
          <p:cNvPr id="8" name="Content Placeholder 4"/>
          <p:cNvSpPr txBox="1">
            <a:spLocks/>
          </p:cNvSpPr>
          <p:nvPr/>
        </p:nvSpPr>
        <p:spPr>
          <a:xfrm>
            <a:off x="644642" y="1549234"/>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US" dirty="0"/>
              <a:t>Timeframe</a:t>
            </a:r>
          </a:p>
          <a:p>
            <a:pPr lvl="1"/>
            <a:r>
              <a:rPr lang="en-US" dirty="0"/>
              <a:t>     frame timelines</a:t>
            </a:r>
          </a:p>
          <a:p>
            <a:pPr lvl="1"/>
            <a:r>
              <a:rPr lang="en-US" dirty="0"/>
              <a:t>     delivery milestones</a:t>
            </a:r>
          </a:p>
          <a:p>
            <a:pPr lvl="1"/>
            <a:r>
              <a:rPr lang="en-US" dirty="0"/>
              <a:t>     documents and deliveries expected</a:t>
            </a:r>
          </a:p>
          <a:p>
            <a:pPr lvl="1"/>
            <a:r>
              <a:rPr lang="en-US" dirty="0"/>
              <a:t>     key stakeholders	</a:t>
            </a:r>
            <a:endParaRPr lang="en-AU" dirty="0"/>
          </a:p>
        </p:txBody>
      </p:sp>
      <p:sp>
        <p:nvSpPr>
          <p:cNvPr id="9" name="Content Placeholder 4"/>
          <p:cNvSpPr txBox="1">
            <a:spLocks/>
          </p:cNvSpPr>
          <p:nvPr/>
        </p:nvSpPr>
        <p:spPr>
          <a:xfrm>
            <a:off x="6246471" y="4237879"/>
            <a:ext cx="5292000" cy="2484000"/>
          </a:xfrm>
          <a:prstGeom prst="rect">
            <a:avLst/>
          </a:prstGeom>
          <a:ln>
            <a:solidFill>
              <a:schemeClr val="accent5">
                <a:lumMod val="60000"/>
                <a:lumOff val="40000"/>
              </a:schemeClr>
            </a:solidFill>
          </a:ln>
        </p:spPr>
        <p:txBody>
          <a:bodyPr vert="horz" lIns="0" tIns="0" rIns="0" bIns="0" rtlCol="0">
            <a:noAutofit/>
          </a:bodyPr>
          <a:lstStyle>
            <a:lvl1pPr marL="0" indent="0" algn="l" defTabSz="914400" rtl="0" eaLnBrk="1" latinLnBrk="0" hangingPunct="1">
              <a:spcBef>
                <a:spcPts val="600"/>
              </a:spcBef>
              <a:spcAft>
                <a:spcPts val="600"/>
              </a:spcAft>
              <a:buSzPct val="100000"/>
              <a:buFont typeface="Arial" panose="020B0604020202020204" pitchFamily="34" charset="0"/>
              <a:buNone/>
              <a:tabLst>
                <a:tab pos="6705432" algn="r"/>
              </a:tabLst>
              <a:defRPr sz="1000" b="0" kern="1200">
                <a:solidFill>
                  <a:schemeClr val="tx1"/>
                </a:solidFill>
                <a:latin typeface="+mn-lt"/>
                <a:ea typeface="+mn-ea"/>
                <a:cs typeface="+mn-cs"/>
              </a:defRPr>
            </a:lvl1pPr>
            <a:lvl2pPr marL="0" indent="0" algn="l" defTabSz="914400" rtl="0" eaLnBrk="1" latinLnBrk="0" hangingPunct="1">
              <a:spcBef>
                <a:spcPts val="600"/>
              </a:spcBef>
              <a:spcAft>
                <a:spcPts val="600"/>
              </a:spcAft>
              <a:buClrTx/>
              <a:buSzPct val="100000"/>
              <a:buFont typeface="Arial"/>
              <a:buNone/>
              <a:tabLst>
                <a:tab pos="6705432" algn="r"/>
              </a:tabLst>
              <a:defRPr lang="en-US" sz="1000" b="1" kern="1200">
                <a:solidFill>
                  <a:schemeClr val="tx1"/>
                </a:solidFill>
                <a:latin typeface="+mn-lt"/>
                <a:ea typeface="+mn-ea"/>
                <a:cs typeface="+mn-cs"/>
              </a:defRPr>
            </a:lvl2pPr>
            <a:lvl3pPr marL="180000" indent="-180000" algn="l" defTabSz="914400"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a:solidFill>
                  <a:schemeClr val="tx1"/>
                </a:solidFill>
                <a:latin typeface="+mn-lt"/>
                <a:ea typeface="+mn-ea"/>
                <a:cs typeface="+mn-cs"/>
              </a:defRPr>
            </a:lvl3pPr>
            <a:lvl4pPr marL="360000" indent="-180000" algn="l" defTabSz="914400" rtl="0" eaLnBrk="1" latinLnBrk="0" hangingPunct="1">
              <a:spcBef>
                <a:spcPts val="600"/>
              </a:spcBef>
              <a:spcAft>
                <a:spcPts val="600"/>
              </a:spcAft>
              <a:buClrTx/>
              <a:buSzPct val="100000"/>
              <a:buFont typeface="Verdana" panose="020B0604030504040204" pitchFamily="34" charset="0"/>
              <a:buChar char="−"/>
              <a:tabLst>
                <a:tab pos="6705432" algn="r"/>
              </a:tabLst>
              <a:defRPr lang="en-US" sz="1000" kern="1200" baseline="0">
                <a:solidFill>
                  <a:schemeClr val="tx1"/>
                </a:solidFill>
                <a:latin typeface="+mn-lt"/>
                <a:ea typeface="+mn-ea"/>
                <a:cs typeface="+mn-cs"/>
              </a:defRPr>
            </a:lvl4pPr>
            <a:lvl5pPr marL="540000" indent="-180000" algn="l" defTabSz="798513" rtl="0" eaLnBrk="1" latinLnBrk="0" hangingPunct="1">
              <a:spcBef>
                <a:spcPts val="600"/>
              </a:spcBef>
              <a:spcAft>
                <a:spcPts val="600"/>
              </a:spcAft>
              <a:buClrTx/>
              <a:buSzPct val="100000"/>
              <a:buFont typeface="Arial" panose="020B0604020202020204" pitchFamily="34" charset="0"/>
              <a:buChar char="•"/>
              <a:tabLst>
                <a:tab pos="6705432" algn="r"/>
              </a:tabLst>
              <a:defRPr lang="en-US" sz="1000" kern="1200" baseline="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lvl="1"/>
            <a:r>
              <a:rPr lang="en-AU" dirty="0"/>
              <a:t>Cost Estimates</a:t>
            </a:r>
          </a:p>
          <a:p>
            <a:pPr lvl="2"/>
            <a:r>
              <a:rPr lang="en-AU" dirty="0"/>
              <a:t>Time &amp; material vs fixed cost</a:t>
            </a:r>
          </a:p>
          <a:p>
            <a:pPr lvl="2"/>
            <a:r>
              <a:rPr lang="en-AU" dirty="0"/>
              <a:t>Estimation over tenure of project</a:t>
            </a:r>
          </a:p>
          <a:p>
            <a:pPr lvl="2"/>
            <a:endParaRPr lang="en-AU" dirty="0"/>
          </a:p>
        </p:txBody>
      </p:sp>
      <p:sp>
        <p:nvSpPr>
          <p:cNvPr id="10" name="Text Placeholder 1"/>
          <p:cNvSpPr txBox="1">
            <a:spLocks/>
          </p:cNvSpPr>
          <p:nvPr/>
        </p:nvSpPr>
        <p:spPr>
          <a:xfrm>
            <a:off x="469901" y="1089979"/>
            <a:ext cx="11266379" cy="404306"/>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AU" sz="1100" dirty="0"/>
              <a:t>Use this slide to explain how you plan to develop and implement </a:t>
            </a:r>
            <a:r>
              <a:rPr lang="en-AU" sz="1100" dirty="0" err="1"/>
              <a:t>MyBank’s</a:t>
            </a:r>
            <a:r>
              <a:rPr lang="en-AU" sz="1100" dirty="0"/>
              <a:t> online banking solution . Sample headings have been provided but please feel free to add anything you believe is relevant. Please take time to format the look and feel of the slide so that it is client ready. </a:t>
            </a:r>
            <a:endParaRPr lang="en-AU" sz="1100" i="1" dirty="0"/>
          </a:p>
        </p:txBody>
      </p:sp>
    </p:spTree>
    <p:extLst>
      <p:ext uri="{BB962C8B-B14F-4D97-AF65-F5344CB8AC3E}">
        <p14:creationId xmlns:p14="http://schemas.microsoft.com/office/powerpoint/2010/main" val="4113258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Words>
  <Application>Microsoft Macintosh PowerPoint</Application>
  <PresentationFormat>Widescreen</PresentationFormat>
  <Paragraphs>25</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Chronicle Display Black</vt:lpstr>
      <vt:lpstr>Open Sans</vt:lpstr>
      <vt:lpstr>Segoe UI Semilight</vt:lpstr>
      <vt:lpstr>Office Theme</vt:lpstr>
      <vt:lpstr>PowerPoint Presentation</vt:lpstr>
      <vt:lpstr>Module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yashoratna</dc:creator>
  <cp:lastModifiedBy>k yashoratna</cp:lastModifiedBy>
  <cp:revision>1</cp:revision>
  <dcterms:created xsi:type="dcterms:W3CDTF">2020-04-26T10:25:41Z</dcterms:created>
  <dcterms:modified xsi:type="dcterms:W3CDTF">2020-04-26T10:25:52Z</dcterms:modified>
</cp:coreProperties>
</file>