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  <p:sldId id="269" r:id="rId3"/>
    <p:sldId id="262" r:id="rId4"/>
    <p:sldId id="264" r:id="rId5"/>
    <p:sldId id="265" r:id="rId6"/>
    <p:sldId id="271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73D"/>
    <a:srgbClr val="A74B40"/>
    <a:srgbClr val="FA9A42"/>
    <a:srgbClr val="E34DC3"/>
    <a:srgbClr val="E1A138"/>
    <a:srgbClr val="A35200"/>
    <a:srgbClr val="D46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3479E-353F-485C-88AE-35E384E08E4D}" v="14" dt="2025-01-10T04:14:21.761"/>
    <p1510:client id="{080098D7-D079-4F52-949E-ADB3FA9E929D}" v="85" dt="2025-01-09T18:07:13.442"/>
    <p1510:client id="{29C5C5A7-A320-4AE9-BEFC-830752373104}" v="24" dt="2025-01-10T10:23:00.045"/>
    <p1510:client id="{47939DE2-DC07-4C76-A070-2B8C91ED83DA}" v="75" dt="2025-01-09T17:24:41.099"/>
    <p1510:client id="{5A0243F1-2924-4ADE-9563-F825A9947B72}" v="264" dt="2025-01-10T07:19:59.530"/>
    <p1510:client id="{9B577CFF-55D9-4B18-B9F6-CCD0ACCDC49C}" v="891" dt="2025-01-09T19:14:49.118"/>
    <p1510:client id="{AF6BE0F4-0C46-47FF-8543-70C306D5C362}" v="1" dt="2025-01-09T17:42:20.777"/>
    <p1510:client id="{C6CDBC65-7CE5-4E92-96F4-EB5CE4BAF4CD}" v="679" dt="2025-01-10T07:11:34.073"/>
    <p1510:client id="{EA314961-79C3-4122-B23B-2302D6DA722C}" v="121" dt="2025-01-09T18:15:5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B8596-FA01-42DD-AC79-6EA754009FA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3F06DB-7350-4E7B-88FF-6986D67DCF39}">
      <dgm:prSet phldr="0"/>
      <dgm:spPr/>
      <dgm:t>
        <a:bodyPr/>
        <a:lstStyle/>
        <a:p>
          <a:pPr algn="ctr" rtl="0"/>
          <a:r>
            <a:rPr lang="en-US" b="1">
              <a:latin typeface="Calibri"/>
              <a:ea typeface="Calibri"/>
              <a:cs typeface="Calibri"/>
            </a:rPr>
            <a:t>1936</a:t>
          </a:r>
        </a:p>
      </dgm:t>
    </dgm:pt>
    <dgm:pt modelId="{D762ECAC-3869-4A0D-9483-D67E21AE42B9}" type="parTrans" cxnId="{AA8F2CF5-B7EB-446C-88F1-93030404C7E8}">
      <dgm:prSet/>
      <dgm:spPr/>
      <dgm:t>
        <a:bodyPr/>
        <a:lstStyle/>
        <a:p>
          <a:endParaRPr lang="en-IN"/>
        </a:p>
      </dgm:t>
    </dgm:pt>
    <dgm:pt modelId="{20B3C261-A1A9-4F89-9801-B8F412838B1D}" type="sibTrans" cxnId="{AA8F2CF5-B7EB-446C-88F1-93030404C7E8}">
      <dgm:prSet/>
      <dgm:spPr/>
      <dgm:t>
        <a:bodyPr/>
        <a:lstStyle/>
        <a:p>
          <a:endParaRPr lang="en-IN"/>
        </a:p>
      </dgm:t>
    </dgm:pt>
    <dgm:pt modelId="{D25AC7F9-5ED6-4502-915C-ADDC5B61D04C}">
      <dgm:prSet phldr="0"/>
      <dgm:spPr/>
      <dgm:t>
        <a:bodyPr/>
        <a:lstStyle/>
        <a:p>
          <a:pPr algn="l" rtl="0"/>
          <a:r>
            <a:rPr lang="en-US" b="1">
              <a:latin typeface="Neue Haas Grotesk Text Pro"/>
            </a:rPr>
            <a:t>Gordon</a:t>
          </a:r>
          <a:r>
            <a:rPr lang="en-US" b="1"/>
            <a:t> Allport and Henry </a:t>
          </a:r>
          <a:r>
            <a:rPr lang="en-US" b="1" err="1"/>
            <a:t>Odbert</a:t>
          </a:r>
          <a:r>
            <a:rPr lang="en-US" b="0">
              <a:latin typeface="Neue Haas Grotesk Text Pro"/>
            </a:rPr>
            <a:t>:</a:t>
          </a:r>
          <a:r>
            <a:rPr lang="en-US"/>
            <a:t> </a:t>
          </a:r>
          <a:endParaRPr lang="en-US">
            <a:latin typeface="Neue Haas Grotesk Text Pro"/>
          </a:endParaRPr>
        </a:p>
      </dgm:t>
    </dgm:pt>
    <dgm:pt modelId="{9852E101-CE35-4B42-85B3-DCBFBC0631F5}" type="parTrans" cxnId="{A1096B7A-7EE6-487B-B45A-DB9ABD47AC41}">
      <dgm:prSet/>
      <dgm:spPr/>
      <dgm:t>
        <a:bodyPr/>
        <a:lstStyle/>
        <a:p>
          <a:endParaRPr lang="en-IN"/>
        </a:p>
      </dgm:t>
    </dgm:pt>
    <dgm:pt modelId="{A19E1185-EF62-4A7A-93BB-50805D046A1E}" type="sibTrans" cxnId="{A1096B7A-7EE6-487B-B45A-DB9ABD47AC41}">
      <dgm:prSet/>
      <dgm:spPr/>
      <dgm:t>
        <a:bodyPr/>
        <a:lstStyle/>
        <a:p>
          <a:endParaRPr lang="en-IN"/>
        </a:p>
      </dgm:t>
    </dgm:pt>
    <dgm:pt modelId="{3E97ECCC-1315-483E-A7EF-653FDF8965D6}">
      <dgm:prSet phldr="0"/>
      <dgm:spPr/>
      <dgm:t>
        <a:bodyPr/>
        <a:lstStyle/>
        <a:p>
          <a:r>
            <a:rPr lang="en-US"/>
            <a:t>Identified personality descriptors in language, laying the foundation.</a:t>
          </a:r>
        </a:p>
      </dgm:t>
    </dgm:pt>
    <dgm:pt modelId="{811E281A-141F-44B7-B0AF-3BA7376F440B}" type="parTrans" cxnId="{88DEE7AF-1CF1-4735-9DBC-B5F89B8AC8CB}">
      <dgm:prSet/>
      <dgm:spPr/>
      <dgm:t>
        <a:bodyPr/>
        <a:lstStyle/>
        <a:p>
          <a:endParaRPr lang="en-IN"/>
        </a:p>
      </dgm:t>
    </dgm:pt>
    <dgm:pt modelId="{78AE2A9A-5FE5-4B0D-9AB9-D24ED6908363}" type="sibTrans" cxnId="{88DEE7AF-1CF1-4735-9DBC-B5F89B8AC8CB}">
      <dgm:prSet/>
      <dgm:spPr/>
      <dgm:t>
        <a:bodyPr/>
        <a:lstStyle/>
        <a:p>
          <a:endParaRPr lang="en-IN"/>
        </a:p>
      </dgm:t>
    </dgm:pt>
    <dgm:pt modelId="{275105CE-9BF2-435A-B2DF-5DE4A672CA06}">
      <dgm:prSet phldr="0"/>
      <dgm:spPr/>
      <dgm:t>
        <a:bodyPr/>
        <a:lstStyle/>
        <a:p>
          <a:pPr algn="ctr" rtl="0"/>
          <a:r>
            <a:rPr lang="en-US" b="1">
              <a:latin typeface="Neue Haas Grotesk Text Pro"/>
            </a:rPr>
            <a:t>1940s</a:t>
          </a:r>
        </a:p>
      </dgm:t>
    </dgm:pt>
    <dgm:pt modelId="{DAB80ECF-1DAF-4453-9F8C-1E268B1B2CE6}" type="parTrans" cxnId="{790B6CB9-212B-45F7-AEAE-B56807EC3D0C}">
      <dgm:prSet/>
      <dgm:spPr/>
      <dgm:t>
        <a:bodyPr/>
        <a:lstStyle/>
        <a:p>
          <a:endParaRPr lang="en-IN"/>
        </a:p>
      </dgm:t>
    </dgm:pt>
    <dgm:pt modelId="{DDF461B3-828F-406E-AF02-4FA10E6B28C2}" type="sibTrans" cxnId="{790B6CB9-212B-45F7-AEAE-B56807EC3D0C}">
      <dgm:prSet/>
      <dgm:spPr/>
      <dgm:t>
        <a:bodyPr/>
        <a:lstStyle/>
        <a:p>
          <a:endParaRPr lang="en-IN"/>
        </a:p>
      </dgm:t>
    </dgm:pt>
    <dgm:pt modelId="{247AC0C5-D92F-4DA9-A0E8-930FD2E5AA14}">
      <dgm:prSet phldr="0"/>
      <dgm:spPr/>
      <dgm:t>
        <a:bodyPr/>
        <a:lstStyle/>
        <a:p>
          <a:pPr algn="l"/>
          <a:r>
            <a:rPr lang="en-US" b="1">
              <a:latin typeface="Neue Haas Grotesk Text Pro"/>
            </a:rPr>
            <a:t>Raymond</a:t>
          </a:r>
          <a:r>
            <a:rPr lang="en-US" b="1"/>
            <a:t> Cattell</a:t>
          </a:r>
          <a:r>
            <a:rPr lang="en-US" b="0">
              <a:latin typeface="Neue Haas Grotesk Text Pro"/>
            </a:rPr>
            <a:t>:</a:t>
          </a:r>
          <a:r>
            <a:rPr lang="en-US"/>
            <a:t> </a:t>
          </a:r>
        </a:p>
      </dgm:t>
    </dgm:pt>
    <dgm:pt modelId="{F24F2E3B-8A8C-4376-B934-A82797824D27}" type="parTrans" cxnId="{B5457308-63F8-44CA-87B4-62C277CEAFED}">
      <dgm:prSet/>
      <dgm:spPr/>
      <dgm:t>
        <a:bodyPr/>
        <a:lstStyle/>
        <a:p>
          <a:endParaRPr lang="en-IN"/>
        </a:p>
      </dgm:t>
    </dgm:pt>
    <dgm:pt modelId="{CB497E21-3FA1-42F0-9BC0-360DD5B0AC0D}" type="sibTrans" cxnId="{B5457308-63F8-44CA-87B4-62C277CEAFED}">
      <dgm:prSet/>
      <dgm:spPr/>
      <dgm:t>
        <a:bodyPr/>
        <a:lstStyle/>
        <a:p>
          <a:endParaRPr lang="en-IN"/>
        </a:p>
      </dgm:t>
    </dgm:pt>
    <dgm:pt modelId="{D9110D8B-1E97-4E7A-BB3D-7BD4B542CF74}">
      <dgm:prSet phldr="0"/>
      <dgm:spPr/>
      <dgm:t>
        <a:bodyPr/>
        <a:lstStyle/>
        <a:p>
          <a:pPr algn="l" rtl="0"/>
          <a:r>
            <a:rPr lang="en-US" b="0"/>
            <a:t>Refined these descriptors into 16 personality factors using factor analysis.</a:t>
          </a:r>
          <a:endParaRPr lang="en-US" b="0">
            <a:latin typeface="Neue Haas Grotesk Text Pro"/>
          </a:endParaRPr>
        </a:p>
      </dgm:t>
    </dgm:pt>
    <dgm:pt modelId="{A7496158-F3DC-4688-98CB-A1EBEA88F74E}" type="parTrans" cxnId="{A2E6ADAF-7A32-4F2B-9C1C-B11AA35B22BD}">
      <dgm:prSet/>
      <dgm:spPr/>
      <dgm:t>
        <a:bodyPr/>
        <a:lstStyle/>
        <a:p>
          <a:endParaRPr lang="en-IN"/>
        </a:p>
      </dgm:t>
    </dgm:pt>
    <dgm:pt modelId="{C6A537D8-EE30-4596-934D-683072CAA7C0}" type="sibTrans" cxnId="{A2E6ADAF-7A32-4F2B-9C1C-B11AA35B22BD}">
      <dgm:prSet/>
      <dgm:spPr/>
      <dgm:t>
        <a:bodyPr/>
        <a:lstStyle/>
        <a:p>
          <a:endParaRPr lang="en-IN"/>
        </a:p>
      </dgm:t>
    </dgm:pt>
    <dgm:pt modelId="{AEAC953B-F62F-4607-85B3-FCB8F08CB04A}">
      <dgm:prSet phldr="0"/>
      <dgm:spPr/>
      <dgm:t>
        <a:bodyPr/>
        <a:lstStyle/>
        <a:p>
          <a:pPr algn="ctr" rtl="0"/>
          <a:r>
            <a:rPr lang="en-US" b="1">
              <a:latin typeface="Neue Haas Grotesk Text Pro"/>
            </a:rPr>
            <a:t>1961</a:t>
          </a:r>
        </a:p>
      </dgm:t>
    </dgm:pt>
    <dgm:pt modelId="{3B0CE830-DB18-427C-B235-E356ADE5588E}" type="parTrans" cxnId="{C04C9678-0C31-409F-8B14-2C6EF5332444}">
      <dgm:prSet/>
      <dgm:spPr/>
      <dgm:t>
        <a:bodyPr/>
        <a:lstStyle/>
        <a:p>
          <a:endParaRPr lang="en-IN"/>
        </a:p>
      </dgm:t>
    </dgm:pt>
    <dgm:pt modelId="{7D75A4B3-8796-4AD4-ADDC-598A40863539}" type="sibTrans" cxnId="{C04C9678-0C31-409F-8B14-2C6EF5332444}">
      <dgm:prSet/>
      <dgm:spPr/>
      <dgm:t>
        <a:bodyPr/>
        <a:lstStyle/>
        <a:p>
          <a:endParaRPr lang="en-IN"/>
        </a:p>
      </dgm:t>
    </dgm:pt>
    <dgm:pt modelId="{ADB54ADF-FF04-47FF-B392-DE2DC6C6D30E}">
      <dgm:prSet phldr="0"/>
      <dgm:spPr/>
      <dgm:t>
        <a:bodyPr/>
        <a:lstStyle/>
        <a:p>
          <a:pPr algn="l" rtl="0"/>
          <a:r>
            <a:rPr lang="en-US" b="1">
              <a:latin typeface="Neue Haas Grotesk Text Pro"/>
            </a:rPr>
            <a:t>Ernest</a:t>
          </a:r>
          <a:r>
            <a:rPr lang="en-US" b="1"/>
            <a:t> Tupes and Raymond Christal</a:t>
          </a:r>
          <a:r>
            <a:rPr lang="en-US" b="0">
              <a:latin typeface="Neue Haas Grotesk Text Pro"/>
            </a:rPr>
            <a:t>:</a:t>
          </a:r>
          <a:r>
            <a:rPr lang="en-US"/>
            <a:t> </a:t>
          </a:r>
          <a:endParaRPr lang="en-US">
            <a:latin typeface="Neue Haas Grotesk Text Pro"/>
          </a:endParaRPr>
        </a:p>
      </dgm:t>
    </dgm:pt>
    <dgm:pt modelId="{2629DF76-D5F0-49D2-9860-D24CC6AF1BA5}" type="parTrans" cxnId="{E752A7ED-8ED2-4F55-AEFA-CF4EF971C07D}">
      <dgm:prSet/>
      <dgm:spPr/>
      <dgm:t>
        <a:bodyPr/>
        <a:lstStyle/>
        <a:p>
          <a:endParaRPr lang="en-IN"/>
        </a:p>
      </dgm:t>
    </dgm:pt>
    <dgm:pt modelId="{153652FD-971E-40A8-A2D8-26137E907E29}" type="sibTrans" cxnId="{E752A7ED-8ED2-4F55-AEFA-CF4EF971C07D}">
      <dgm:prSet/>
      <dgm:spPr/>
      <dgm:t>
        <a:bodyPr/>
        <a:lstStyle/>
        <a:p>
          <a:endParaRPr lang="en-IN"/>
        </a:p>
      </dgm:t>
    </dgm:pt>
    <dgm:pt modelId="{861E493F-4864-4714-9E3A-C570C9827EA3}">
      <dgm:prSet phldr="0"/>
      <dgm:spPr/>
      <dgm:t>
        <a:bodyPr/>
        <a:lstStyle/>
        <a:p>
          <a:pPr rtl="0"/>
          <a:r>
            <a:rPr lang="en-US">
              <a:latin typeface="Neue Haas Grotesk Text Pro"/>
            </a:rPr>
            <a:t>First</a:t>
          </a:r>
          <a:r>
            <a:rPr lang="en-US"/>
            <a:t> identified the five-factor structure.</a:t>
          </a:r>
        </a:p>
      </dgm:t>
    </dgm:pt>
    <dgm:pt modelId="{90948BE3-3EF0-487F-B788-A74C6A1828DC}" type="parTrans" cxnId="{A1F1FFF3-269B-43E2-8BE6-CACFFE450B36}">
      <dgm:prSet/>
      <dgm:spPr/>
      <dgm:t>
        <a:bodyPr/>
        <a:lstStyle/>
        <a:p>
          <a:endParaRPr lang="en-IN"/>
        </a:p>
      </dgm:t>
    </dgm:pt>
    <dgm:pt modelId="{4416035C-4463-4B95-91F3-EC06DD878DA4}" type="sibTrans" cxnId="{A1F1FFF3-269B-43E2-8BE6-CACFFE450B36}">
      <dgm:prSet/>
      <dgm:spPr/>
      <dgm:t>
        <a:bodyPr/>
        <a:lstStyle/>
        <a:p>
          <a:endParaRPr lang="en-IN"/>
        </a:p>
      </dgm:t>
    </dgm:pt>
    <dgm:pt modelId="{E329A435-DEDC-42BC-ADF7-261045F67A72}">
      <dgm:prSet phldr="0"/>
      <dgm:spPr/>
      <dgm:t>
        <a:bodyPr/>
        <a:lstStyle/>
        <a:p>
          <a:pPr algn="ctr" rtl="0"/>
          <a:r>
            <a:rPr lang="en-US" b="1">
              <a:latin typeface="Neue Haas Grotesk Text Pro"/>
            </a:rPr>
            <a:t>1980s</a:t>
          </a:r>
        </a:p>
      </dgm:t>
    </dgm:pt>
    <dgm:pt modelId="{CAA9596C-1BE4-439E-BF7B-26FA07C34613}" type="parTrans" cxnId="{2DA5CCFE-21F2-4A40-9F8D-D2F1D0DDA56F}">
      <dgm:prSet/>
      <dgm:spPr/>
      <dgm:t>
        <a:bodyPr/>
        <a:lstStyle/>
        <a:p>
          <a:endParaRPr lang="en-IN"/>
        </a:p>
      </dgm:t>
    </dgm:pt>
    <dgm:pt modelId="{B2E4AFC7-8EE5-4DB6-9EBC-12D3D982A0F4}" type="sibTrans" cxnId="{2DA5CCFE-21F2-4A40-9F8D-D2F1D0DDA56F}">
      <dgm:prSet/>
      <dgm:spPr/>
      <dgm:t>
        <a:bodyPr/>
        <a:lstStyle/>
        <a:p>
          <a:endParaRPr lang="en-IN"/>
        </a:p>
      </dgm:t>
    </dgm:pt>
    <dgm:pt modelId="{A413E902-458D-44C6-BEAD-21CB76FFEB1D}">
      <dgm:prSet phldr="0"/>
      <dgm:spPr/>
      <dgm:t>
        <a:bodyPr/>
        <a:lstStyle/>
        <a:p>
          <a:pPr algn="l" rtl="0"/>
          <a:r>
            <a:rPr lang="en-US" b="1"/>
            <a:t>Lewis Goldberg</a:t>
          </a:r>
          <a:endParaRPr lang="en-US" b="1">
            <a:latin typeface="Neue Haas Grotesk Text Pro"/>
          </a:endParaRPr>
        </a:p>
      </dgm:t>
    </dgm:pt>
    <dgm:pt modelId="{58CC8CC8-488B-4476-B650-DF0A04F319B6}" type="parTrans" cxnId="{5CA55813-7DC2-4309-8BED-ACF1B246BEC8}">
      <dgm:prSet/>
      <dgm:spPr/>
      <dgm:t>
        <a:bodyPr/>
        <a:lstStyle/>
        <a:p>
          <a:endParaRPr lang="en-IN"/>
        </a:p>
      </dgm:t>
    </dgm:pt>
    <dgm:pt modelId="{084636ED-8C57-4FE9-AE84-3D746AE3FDA8}" type="sibTrans" cxnId="{5CA55813-7DC2-4309-8BED-ACF1B246BEC8}">
      <dgm:prSet/>
      <dgm:spPr/>
      <dgm:t>
        <a:bodyPr/>
        <a:lstStyle/>
        <a:p>
          <a:endParaRPr lang="en-IN"/>
        </a:p>
      </dgm:t>
    </dgm:pt>
    <dgm:pt modelId="{DEFE0199-CF50-4B6D-8EB7-8AC7C35982E4}">
      <dgm:prSet phldr="0"/>
      <dgm:spPr/>
      <dgm:t>
        <a:bodyPr/>
        <a:lstStyle/>
        <a:p>
          <a:r>
            <a:rPr lang="en-US"/>
            <a:t>Coined the term "Big Five" and promoted its use in personality research.</a:t>
          </a:r>
        </a:p>
      </dgm:t>
    </dgm:pt>
    <dgm:pt modelId="{F9B7D94E-2C65-42AB-952C-94CBE7CD14CA}" type="parTrans" cxnId="{22337CDF-1DB2-4B0D-9A5B-0776B5A146B5}">
      <dgm:prSet/>
      <dgm:spPr/>
      <dgm:t>
        <a:bodyPr/>
        <a:lstStyle/>
        <a:p>
          <a:endParaRPr lang="en-IN"/>
        </a:p>
      </dgm:t>
    </dgm:pt>
    <dgm:pt modelId="{DF85CFF4-B7A7-4626-98AA-4A2F7A7A1558}" type="sibTrans" cxnId="{22337CDF-1DB2-4B0D-9A5B-0776B5A146B5}">
      <dgm:prSet/>
      <dgm:spPr/>
      <dgm:t>
        <a:bodyPr/>
        <a:lstStyle/>
        <a:p>
          <a:endParaRPr lang="en-IN"/>
        </a:p>
      </dgm:t>
    </dgm:pt>
    <dgm:pt modelId="{A5ACF5AB-78A8-4197-8936-05AB9F07DC40}" type="pres">
      <dgm:prSet presAssocID="{841B8596-FA01-42DD-AC79-6EA754009FA7}" presName="linearFlow" presStyleCnt="0">
        <dgm:presLayoutVars>
          <dgm:dir/>
          <dgm:animLvl val="lvl"/>
          <dgm:resizeHandles val="exact"/>
        </dgm:presLayoutVars>
      </dgm:prSet>
      <dgm:spPr/>
    </dgm:pt>
    <dgm:pt modelId="{4B6B7522-9482-4D3C-827A-375EAD08C377}" type="pres">
      <dgm:prSet presAssocID="{FE3F06DB-7350-4E7B-88FF-6986D67DCF39}" presName="composite" presStyleCnt="0"/>
      <dgm:spPr/>
    </dgm:pt>
    <dgm:pt modelId="{063F4FD1-E809-4794-BD09-F26FF988ECFA}" type="pres">
      <dgm:prSet presAssocID="{FE3F06DB-7350-4E7B-88FF-6986D67DCF3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E388B30-F2C1-42DC-A698-C7EB55F860CC}" type="pres">
      <dgm:prSet presAssocID="{FE3F06DB-7350-4E7B-88FF-6986D67DCF39}" presName="descendantText" presStyleLbl="alignAcc1" presStyleIdx="0" presStyleCnt="4">
        <dgm:presLayoutVars>
          <dgm:bulletEnabled val="1"/>
        </dgm:presLayoutVars>
      </dgm:prSet>
      <dgm:spPr/>
    </dgm:pt>
    <dgm:pt modelId="{4D90E083-CF5F-4DE8-8CEC-0534A57A4533}" type="pres">
      <dgm:prSet presAssocID="{20B3C261-A1A9-4F89-9801-B8F412838B1D}" presName="sp" presStyleCnt="0"/>
      <dgm:spPr/>
    </dgm:pt>
    <dgm:pt modelId="{A912FC3D-F265-48D7-9392-F64D59292553}" type="pres">
      <dgm:prSet presAssocID="{275105CE-9BF2-435A-B2DF-5DE4A672CA06}" presName="composite" presStyleCnt="0"/>
      <dgm:spPr/>
    </dgm:pt>
    <dgm:pt modelId="{E6EC6707-0061-4BAC-8F82-1835E93E9038}" type="pres">
      <dgm:prSet presAssocID="{275105CE-9BF2-435A-B2DF-5DE4A672CA0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9644B52-5A5C-4105-9E8F-1182FA8DA4F9}" type="pres">
      <dgm:prSet presAssocID="{275105CE-9BF2-435A-B2DF-5DE4A672CA06}" presName="descendantText" presStyleLbl="alignAcc1" presStyleIdx="1" presStyleCnt="4">
        <dgm:presLayoutVars>
          <dgm:bulletEnabled val="1"/>
        </dgm:presLayoutVars>
      </dgm:prSet>
      <dgm:spPr/>
    </dgm:pt>
    <dgm:pt modelId="{BCE72D67-2E38-4C25-BBDF-C2BF203C52CD}" type="pres">
      <dgm:prSet presAssocID="{DDF461B3-828F-406E-AF02-4FA10E6B28C2}" presName="sp" presStyleCnt="0"/>
      <dgm:spPr/>
    </dgm:pt>
    <dgm:pt modelId="{9B68F55D-E9FD-41B0-98D5-A2CF5ECC1D84}" type="pres">
      <dgm:prSet presAssocID="{AEAC953B-F62F-4607-85B3-FCB8F08CB04A}" presName="composite" presStyleCnt="0"/>
      <dgm:spPr/>
    </dgm:pt>
    <dgm:pt modelId="{0209136F-091E-4EF1-BDA9-36B8E81B22D0}" type="pres">
      <dgm:prSet presAssocID="{AEAC953B-F62F-4607-85B3-FCB8F08CB04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4F30CD0-4947-4568-AA13-F3F31FC1AB19}" type="pres">
      <dgm:prSet presAssocID="{AEAC953B-F62F-4607-85B3-FCB8F08CB04A}" presName="descendantText" presStyleLbl="alignAcc1" presStyleIdx="2" presStyleCnt="4">
        <dgm:presLayoutVars>
          <dgm:bulletEnabled val="1"/>
        </dgm:presLayoutVars>
      </dgm:prSet>
      <dgm:spPr/>
    </dgm:pt>
    <dgm:pt modelId="{9D401317-16FC-4154-806F-28792F427984}" type="pres">
      <dgm:prSet presAssocID="{7D75A4B3-8796-4AD4-ADDC-598A40863539}" presName="sp" presStyleCnt="0"/>
      <dgm:spPr/>
    </dgm:pt>
    <dgm:pt modelId="{5DF71FFB-1BE8-43F1-A1F3-61F3315041CD}" type="pres">
      <dgm:prSet presAssocID="{E329A435-DEDC-42BC-ADF7-261045F67A72}" presName="composite" presStyleCnt="0"/>
      <dgm:spPr/>
    </dgm:pt>
    <dgm:pt modelId="{4409A3A7-D075-4F1B-A13F-4D4A43F0145C}" type="pres">
      <dgm:prSet presAssocID="{E329A435-DEDC-42BC-ADF7-261045F67A7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B851CA3-55A5-4DA2-BD0E-F04F0450CE54}" type="pres">
      <dgm:prSet presAssocID="{E329A435-DEDC-42BC-ADF7-261045F67A7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457308-63F8-44CA-87B4-62C277CEAFED}" srcId="{275105CE-9BF2-435A-B2DF-5DE4A672CA06}" destId="{247AC0C5-D92F-4DA9-A0E8-930FD2E5AA14}" srcOrd="0" destOrd="0" parTransId="{F24F2E3B-8A8C-4376-B934-A82797824D27}" sibTransId="{CB497E21-3FA1-42F0-9BC0-360DD5B0AC0D}"/>
    <dgm:cxn modelId="{5CA55813-7DC2-4309-8BED-ACF1B246BEC8}" srcId="{E329A435-DEDC-42BC-ADF7-261045F67A72}" destId="{A413E902-458D-44C6-BEAD-21CB76FFEB1D}" srcOrd="0" destOrd="0" parTransId="{58CC8CC8-488B-4476-B650-DF0A04F319B6}" sibTransId="{084636ED-8C57-4FE9-AE84-3D746AE3FDA8}"/>
    <dgm:cxn modelId="{FF98251C-3B29-45AA-B40D-FF6D6E17E93E}" type="presOf" srcId="{841B8596-FA01-42DD-AC79-6EA754009FA7}" destId="{A5ACF5AB-78A8-4197-8936-05AB9F07DC40}" srcOrd="0" destOrd="0" presId="urn:microsoft.com/office/officeart/2005/8/layout/chevron2"/>
    <dgm:cxn modelId="{9BC98526-19BC-4CF0-BE19-74EB43395F40}" type="presOf" srcId="{861E493F-4864-4714-9E3A-C570C9827EA3}" destId="{E4F30CD0-4947-4568-AA13-F3F31FC1AB19}" srcOrd="0" destOrd="1" presId="urn:microsoft.com/office/officeart/2005/8/layout/chevron2"/>
    <dgm:cxn modelId="{54D56E33-D61E-475B-AE71-BFC75F1BA7D4}" type="presOf" srcId="{ADB54ADF-FF04-47FF-B392-DE2DC6C6D30E}" destId="{E4F30CD0-4947-4568-AA13-F3F31FC1AB19}" srcOrd="0" destOrd="0" presId="urn:microsoft.com/office/officeart/2005/8/layout/chevron2"/>
    <dgm:cxn modelId="{3754E763-BD15-41DD-80E7-C3FC10E384DB}" type="presOf" srcId="{D25AC7F9-5ED6-4502-915C-ADDC5B61D04C}" destId="{5E388B30-F2C1-42DC-A698-C7EB55F860CC}" srcOrd="0" destOrd="0" presId="urn:microsoft.com/office/officeart/2005/8/layout/chevron2"/>
    <dgm:cxn modelId="{280A4548-C3E5-4D72-BB32-F97F0475B714}" type="presOf" srcId="{FE3F06DB-7350-4E7B-88FF-6986D67DCF39}" destId="{063F4FD1-E809-4794-BD09-F26FF988ECFA}" srcOrd="0" destOrd="0" presId="urn:microsoft.com/office/officeart/2005/8/layout/chevron2"/>
    <dgm:cxn modelId="{C04C9678-0C31-409F-8B14-2C6EF5332444}" srcId="{841B8596-FA01-42DD-AC79-6EA754009FA7}" destId="{AEAC953B-F62F-4607-85B3-FCB8F08CB04A}" srcOrd="2" destOrd="0" parTransId="{3B0CE830-DB18-427C-B235-E356ADE5588E}" sibTransId="{7D75A4B3-8796-4AD4-ADDC-598A40863539}"/>
    <dgm:cxn modelId="{A1096B7A-7EE6-487B-B45A-DB9ABD47AC41}" srcId="{FE3F06DB-7350-4E7B-88FF-6986D67DCF39}" destId="{D25AC7F9-5ED6-4502-915C-ADDC5B61D04C}" srcOrd="0" destOrd="0" parTransId="{9852E101-CE35-4B42-85B3-DCBFBC0631F5}" sibTransId="{A19E1185-EF62-4A7A-93BB-50805D046A1E}"/>
    <dgm:cxn modelId="{1C22C488-895C-48D9-84D0-C6E539FB5034}" type="presOf" srcId="{3E97ECCC-1315-483E-A7EF-653FDF8965D6}" destId="{5E388B30-F2C1-42DC-A698-C7EB55F860CC}" srcOrd="0" destOrd="1" presId="urn:microsoft.com/office/officeart/2005/8/layout/chevron2"/>
    <dgm:cxn modelId="{7905BD91-52E6-4E4F-A063-8B9C2F8E1D46}" type="presOf" srcId="{247AC0C5-D92F-4DA9-A0E8-930FD2E5AA14}" destId="{29644B52-5A5C-4105-9E8F-1182FA8DA4F9}" srcOrd="0" destOrd="0" presId="urn:microsoft.com/office/officeart/2005/8/layout/chevron2"/>
    <dgm:cxn modelId="{32314993-85EE-4B49-AC31-6DD0CD1840FE}" type="presOf" srcId="{275105CE-9BF2-435A-B2DF-5DE4A672CA06}" destId="{E6EC6707-0061-4BAC-8F82-1835E93E9038}" srcOrd="0" destOrd="0" presId="urn:microsoft.com/office/officeart/2005/8/layout/chevron2"/>
    <dgm:cxn modelId="{58BA32A1-24DE-4ECA-AAB3-3A9AF960118C}" type="presOf" srcId="{AEAC953B-F62F-4607-85B3-FCB8F08CB04A}" destId="{0209136F-091E-4EF1-BDA9-36B8E81B22D0}" srcOrd="0" destOrd="0" presId="urn:microsoft.com/office/officeart/2005/8/layout/chevron2"/>
    <dgm:cxn modelId="{A2E6ADAF-7A32-4F2B-9C1C-B11AA35B22BD}" srcId="{275105CE-9BF2-435A-B2DF-5DE4A672CA06}" destId="{D9110D8B-1E97-4E7A-BB3D-7BD4B542CF74}" srcOrd="1" destOrd="0" parTransId="{A7496158-F3DC-4688-98CB-A1EBEA88F74E}" sibTransId="{C6A537D8-EE30-4596-934D-683072CAA7C0}"/>
    <dgm:cxn modelId="{88DEE7AF-1CF1-4735-9DBC-B5F89B8AC8CB}" srcId="{FE3F06DB-7350-4E7B-88FF-6986D67DCF39}" destId="{3E97ECCC-1315-483E-A7EF-653FDF8965D6}" srcOrd="1" destOrd="0" parTransId="{811E281A-141F-44B7-B0AF-3BA7376F440B}" sibTransId="{78AE2A9A-5FE5-4B0D-9AB9-D24ED6908363}"/>
    <dgm:cxn modelId="{F8011BB7-F0DD-47C1-99E3-4A5B89DF92B0}" type="presOf" srcId="{D9110D8B-1E97-4E7A-BB3D-7BD4B542CF74}" destId="{29644B52-5A5C-4105-9E8F-1182FA8DA4F9}" srcOrd="0" destOrd="1" presId="urn:microsoft.com/office/officeart/2005/8/layout/chevron2"/>
    <dgm:cxn modelId="{790B6CB9-212B-45F7-AEAE-B56807EC3D0C}" srcId="{841B8596-FA01-42DD-AC79-6EA754009FA7}" destId="{275105CE-9BF2-435A-B2DF-5DE4A672CA06}" srcOrd="1" destOrd="0" parTransId="{DAB80ECF-1DAF-4453-9F8C-1E268B1B2CE6}" sibTransId="{DDF461B3-828F-406E-AF02-4FA10E6B28C2}"/>
    <dgm:cxn modelId="{22337CDF-1DB2-4B0D-9A5B-0776B5A146B5}" srcId="{E329A435-DEDC-42BC-ADF7-261045F67A72}" destId="{DEFE0199-CF50-4B6D-8EB7-8AC7C35982E4}" srcOrd="1" destOrd="0" parTransId="{F9B7D94E-2C65-42AB-952C-94CBE7CD14CA}" sibTransId="{DF85CFF4-B7A7-4626-98AA-4A2F7A7A1558}"/>
    <dgm:cxn modelId="{1F64DEEC-0CEE-45D6-936D-B44C1A9BCEC9}" type="presOf" srcId="{A413E902-458D-44C6-BEAD-21CB76FFEB1D}" destId="{AB851CA3-55A5-4DA2-BD0E-F04F0450CE54}" srcOrd="0" destOrd="0" presId="urn:microsoft.com/office/officeart/2005/8/layout/chevron2"/>
    <dgm:cxn modelId="{E752A7ED-8ED2-4F55-AEFA-CF4EF971C07D}" srcId="{AEAC953B-F62F-4607-85B3-FCB8F08CB04A}" destId="{ADB54ADF-FF04-47FF-B392-DE2DC6C6D30E}" srcOrd="0" destOrd="0" parTransId="{2629DF76-D5F0-49D2-9860-D24CC6AF1BA5}" sibTransId="{153652FD-971E-40A8-A2D8-26137E907E29}"/>
    <dgm:cxn modelId="{82C5EFED-F61A-44D6-A3D4-64A0E9948037}" type="presOf" srcId="{DEFE0199-CF50-4B6D-8EB7-8AC7C35982E4}" destId="{AB851CA3-55A5-4DA2-BD0E-F04F0450CE54}" srcOrd="0" destOrd="1" presId="urn:microsoft.com/office/officeart/2005/8/layout/chevron2"/>
    <dgm:cxn modelId="{A1F1FFF3-269B-43E2-8BE6-CACFFE450B36}" srcId="{AEAC953B-F62F-4607-85B3-FCB8F08CB04A}" destId="{861E493F-4864-4714-9E3A-C570C9827EA3}" srcOrd="1" destOrd="0" parTransId="{90948BE3-3EF0-487F-B788-A74C6A1828DC}" sibTransId="{4416035C-4463-4B95-91F3-EC06DD878DA4}"/>
    <dgm:cxn modelId="{AA8F2CF5-B7EB-446C-88F1-93030404C7E8}" srcId="{841B8596-FA01-42DD-AC79-6EA754009FA7}" destId="{FE3F06DB-7350-4E7B-88FF-6986D67DCF39}" srcOrd="0" destOrd="0" parTransId="{D762ECAC-3869-4A0D-9483-D67E21AE42B9}" sibTransId="{20B3C261-A1A9-4F89-9801-B8F412838B1D}"/>
    <dgm:cxn modelId="{E0B6A4FD-ADBE-47D2-B1F9-343D3AEA28CE}" type="presOf" srcId="{E329A435-DEDC-42BC-ADF7-261045F67A72}" destId="{4409A3A7-D075-4F1B-A13F-4D4A43F0145C}" srcOrd="0" destOrd="0" presId="urn:microsoft.com/office/officeart/2005/8/layout/chevron2"/>
    <dgm:cxn modelId="{2DA5CCFE-21F2-4A40-9F8D-D2F1D0DDA56F}" srcId="{841B8596-FA01-42DD-AC79-6EA754009FA7}" destId="{E329A435-DEDC-42BC-ADF7-261045F67A72}" srcOrd="3" destOrd="0" parTransId="{CAA9596C-1BE4-439E-BF7B-26FA07C34613}" sibTransId="{B2E4AFC7-8EE5-4DB6-9EBC-12D3D982A0F4}"/>
    <dgm:cxn modelId="{21B7228D-3E4A-4C1D-B909-248E15727003}" type="presParOf" srcId="{A5ACF5AB-78A8-4197-8936-05AB9F07DC40}" destId="{4B6B7522-9482-4D3C-827A-375EAD08C377}" srcOrd="0" destOrd="0" presId="urn:microsoft.com/office/officeart/2005/8/layout/chevron2"/>
    <dgm:cxn modelId="{8DF2A82A-2B60-4B1C-8FAC-896A49895C55}" type="presParOf" srcId="{4B6B7522-9482-4D3C-827A-375EAD08C377}" destId="{063F4FD1-E809-4794-BD09-F26FF988ECFA}" srcOrd="0" destOrd="0" presId="urn:microsoft.com/office/officeart/2005/8/layout/chevron2"/>
    <dgm:cxn modelId="{B5FF1FE9-B6F0-4018-8531-93E2C41F2260}" type="presParOf" srcId="{4B6B7522-9482-4D3C-827A-375EAD08C377}" destId="{5E388B30-F2C1-42DC-A698-C7EB55F860CC}" srcOrd="1" destOrd="0" presId="urn:microsoft.com/office/officeart/2005/8/layout/chevron2"/>
    <dgm:cxn modelId="{D2E07656-1A06-411F-8C91-BE868A8D38F9}" type="presParOf" srcId="{A5ACF5AB-78A8-4197-8936-05AB9F07DC40}" destId="{4D90E083-CF5F-4DE8-8CEC-0534A57A4533}" srcOrd="1" destOrd="0" presId="urn:microsoft.com/office/officeart/2005/8/layout/chevron2"/>
    <dgm:cxn modelId="{AF0E9BF5-93E2-432A-8457-929DE10E67EF}" type="presParOf" srcId="{A5ACF5AB-78A8-4197-8936-05AB9F07DC40}" destId="{A912FC3D-F265-48D7-9392-F64D59292553}" srcOrd="2" destOrd="0" presId="urn:microsoft.com/office/officeart/2005/8/layout/chevron2"/>
    <dgm:cxn modelId="{65C5B5BA-87BA-47DF-AA89-FB61C0F24F5E}" type="presParOf" srcId="{A912FC3D-F265-48D7-9392-F64D59292553}" destId="{E6EC6707-0061-4BAC-8F82-1835E93E9038}" srcOrd="0" destOrd="0" presId="urn:microsoft.com/office/officeart/2005/8/layout/chevron2"/>
    <dgm:cxn modelId="{B82CEFCC-EB0D-4056-A862-D201CC446227}" type="presParOf" srcId="{A912FC3D-F265-48D7-9392-F64D59292553}" destId="{29644B52-5A5C-4105-9E8F-1182FA8DA4F9}" srcOrd="1" destOrd="0" presId="urn:microsoft.com/office/officeart/2005/8/layout/chevron2"/>
    <dgm:cxn modelId="{59E68460-A1B8-4B69-BF48-FC50588C5877}" type="presParOf" srcId="{A5ACF5AB-78A8-4197-8936-05AB9F07DC40}" destId="{BCE72D67-2E38-4C25-BBDF-C2BF203C52CD}" srcOrd="3" destOrd="0" presId="urn:microsoft.com/office/officeart/2005/8/layout/chevron2"/>
    <dgm:cxn modelId="{9210E054-AFA9-4F05-8EB3-7A8C073FA791}" type="presParOf" srcId="{A5ACF5AB-78A8-4197-8936-05AB9F07DC40}" destId="{9B68F55D-E9FD-41B0-98D5-A2CF5ECC1D84}" srcOrd="4" destOrd="0" presId="urn:microsoft.com/office/officeart/2005/8/layout/chevron2"/>
    <dgm:cxn modelId="{D8FBD4F7-65CD-43EA-8EA3-3271A553DFB9}" type="presParOf" srcId="{9B68F55D-E9FD-41B0-98D5-A2CF5ECC1D84}" destId="{0209136F-091E-4EF1-BDA9-36B8E81B22D0}" srcOrd="0" destOrd="0" presId="urn:microsoft.com/office/officeart/2005/8/layout/chevron2"/>
    <dgm:cxn modelId="{2B21D23D-B3F5-4124-B8CD-B5E924562105}" type="presParOf" srcId="{9B68F55D-E9FD-41B0-98D5-A2CF5ECC1D84}" destId="{E4F30CD0-4947-4568-AA13-F3F31FC1AB19}" srcOrd="1" destOrd="0" presId="urn:microsoft.com/office/officeart/2005/8/layout/chevron2"/>
    <dgm:cxn modelId="{DECA0DCC-1EF0-44F8-817C-EE53E6D1A30E}" type="presParOf" srcId="{A5ACF5AB-78A8-4197-8936-05AB9F07DC40}" destId="{9D401317-16FC-4154-806F-28792F427984}" srcOrd="5" destOrd="0" presId="urn:microsoft.com/office/officeart/2005/8/layout/chevron2"/>
    <dgm:cxn modelId="{9CA7FB1D-13FE-4000-AE65-74D87997C6A8}" type="presParOf" srcId="{A5ACF5AB-78A8-4197-8936-05AB9F07DC40}" destId="{5DF71FFB-1BE8-43F1-A1F3-61F3315041CD}" srcOrd="6" destOrd="0" presId="urn:microsoft.com/office/officeart/2005/8/layout/chevron2"/>
    <dgm:cxn modelId="{43BB5616-497C-4998-AC59-7D6AEC6A9991}" type="presParOf" srcId="{5DF71FFB-1BE8-43F1-A1F3-61F3315041CD}" destId="{4409A3A7-D075-4F1B-A13F-4D4A43F0145C}" srcOrd="0" destOrd="0" presId="urn:microsoft.com/office/officeart/2005/8/layout/chevron2"/>
    <dgm:cxn modelId="{434D9458-3A6F-403C-8510-561648C2E503}" type="presParOf" srcId="{5DF71FFB-1BE8-43F1-A1F3-61F3315041CD}" destId="{AB851CA3-55A5-4DA2-BD0E-F04F0450C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CF6563-425E-46B4-8884-8B1E4052F494}" type="doc">
      <dgm:prSet loTypeId="urn:microsoft.com/office/officeart/2005/8/layout/hList9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72475A-4813-41ED-AC4F-2D71D77281FF}">
      <dgm:prSet phldrT="[Text]" phldr="0" custT="1"/>
      <dgm:spPr/>
      <dgm:t>
        <a:bodyPr/>
        <a:lstStyle/>
        <a:p>
          <a:pPr rtl="0"/>
          <a:r>
            <a:rPr lang="en-US" sz="5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E80C5274-E92E-4D07-B599-BE7AF73DDEBD}" type="parTrans" cxnId="{F4CC7BFC-046C-48A7-9CE9-023EDF173351}">
      <dgm:prSet/>
      <dgm:spPr/>
      <dgm:t>
        <a:bodyPr/>
        <a:lstStyle/>
        <a:p>
          <a:endParaRPr lang="en-US"/>
        </a:p>
      </dgm:t>
    </dgm:pt>
    <dgm:pt modelId="{6E15C0D9-F3AA-432F-AF66-A134307898AD}" type="sibTrans" cxnId="{F4CC7BFC-046C-48A7-9CE9-023EDF173351}">
      <dgm:prSet/>
      <dgm:spPr/>
      <dgm:t>
        <a:bodyPr/>
        <a:lstStyle/>
        <a:p>
          <a:endParaRPr lang="en-US"/>
        </a:p>
      </dgm:t>
    </dgm:pt>
    <dgm:pt modelId="{EF048095-7815-46E0-B2C4-9232CD2D6F63}">
      <dgm:prSet phldrT="[Text]" phldr="0"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Matchmaking</a:t>
          </a:r>
        </a:p>
      </dgm:t>
    </dgm:pt>
    <dgm:pt modelId="{C412A5E3-5E7C-40B8-81DF-BF35867BD665}" type="parTrans" cxnId="{79A48A09-E4C5-4951-A318-EC6C46A7C1D3}">
      <dgm:prSet/>
      <dgm:spPr/>
      <dgm:t>
        <a:bodyPr/>
        <a:lstStyle/>
        <a:p>
          <a:endParaRPr lang="en-US"/>
        </a:p>
      </dgm:t>
    </dgm:pt>
    <dgm:pt modelId="{97495336-00E5-4EA5-AE87-214AAE0E1A12}" type="sibTrans" cxnId="{79A48A09-E4C5-4951-A318-EC6C46A7C1D3}">
      <dgm:prSet/>
      <dgm:spPr/>
      <dgm:t>
        <a:bodyPr/>
        <a:lstStyle/>
        <a:p>
          <a:endParaRPr lang="en-US"/>
        </a:p>
      </dgm:t>
    </dgm:pt>
    <dgm:pt modelId="{CDDC7CC7-1B39-48EC-9DF8-D1AB27213667}">
      <dgm:prSet phldrT="[Text]" phldr="0"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Dating</a:t>
          </a:r>
        </a:p>
      </dgm:t>
    </dgm:pt>
    <dgm:pt modelId="{15DF9E5A-6048-465C-8FD2-ED0DFA619B03}" type="parTrans" cxnId="{908FF4C2-7832-4097-A8DC-1656839E1493}">
      <dgm:prSet/>
      <dgm:spPr/>
      <dgm:t>
        <a:bodyPr/>
        <a:lstStyle/>
        <a:p>
          <a:endParaRPr lang="en-US"/>
        </a:p>
      </dgm:t>
    </dgm:pt>
    <dgm:pt modelId="{CFDDAC99-6DFD-41F7-A92F-DB413E973CCC}" type="sibTrans" cxnId="{908FF4C2-7832-4097-A8DC-1656839E1493}">
      <dgm:prSet/>
      <dgm:spPr/>
      <dgm:t>
        <a:bodyPr/>
        <a:lstStyle/>
        <a:p>
          <a:endParaRPr lang="en-US"/>
        </a:p>
      </dgm:t>
    </dgm:pt>
    <dgm:pt modelId="{66FE9666-0E85-4CBE-B555-2F2B157B7A21}">
      <dgm:prSet phldrT="[Text]" phldr="0" custT="1"/>
      <dgm:spPr/>
      <dgm:t>
        <a:bodyPr/>
        <a:lstStyle/>
        <a:p>
          <a:pPr rtl="0"/>
          <a:r>
            <a:rPr lang="en-US" sz="5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DA170BA4-600F-401F-B878-0C685B122E0A}" type="parTrans" cxnId="{1F009856-19E8-4392-A867-3DF53F6CEDFF}">
      <dgm:prSet/>
      <dgm:spPr/>
      <dgm:t>
        <a:bodyPr/>
        <a:lstStyle/>
        <a:p>
          <a:endParaRPr lang="en-US"/>
        </a:p>
      </dgm:t>
    </dgm:pt>
    <dgm:pt modelId="{C7883D3F-027C-4B96-BA36-E1A211614C9B}" type="sibTrans" cxnId="{1F009856-19E8-4392-A867-3DF53F6CEDFF}">
      <dgm:prSet/>
      <dgm:spPr/>
      <dgm:t>
        <a:bodyPr/>
        <a:lstStyle/>
        <a:p>
          <a:endParaRPr lang="en-US"/>
        </a:p>
      </dgm:t>
    </dgm:pt>
    <dgm:pt modelId="{50735E7B-2B09-48DB-B6D6-EAD7410564E5}">
      <dgm:prSet phldrT="[Text]" phldr="0" custT="1"/>
      <dgm:spPr/>
      <dgm:t>
        <a:bodyPr/>
        <a:lstStyle/>
        <a:p>
          <a:pPr rtl="0"/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Career Guidance</a:t>
          </a:r>
        </a:p>
      </dgm:t>
    </dgm:pt>
    <dgm:pt modelId="{E8DE484D-2A02-420B-9507-B604F1CBD48F}" type="parTrans" cxnId="{9B40BED3-7B61-4C2C-8323-60B1BB1036C5}">
      <dgm:prSet/>
      <dgm:spPr/>
      <dgm:t>
        <a:bodyPr/>
        <a:lstStyle/>
        <a:p>
          <a:endParaRPr lang="en-US"/>
        </a:p>
      </dgm:t>
    </dgm:pt>
    <dgm:pt modelId="{E0F9A675-5602-4297-B88E-33C7FBBB2937}" type="sibTrans" cxnId="{9B40BED3-7B61-4C2C-8323-60B1BB1036C5}">
      <dgm:prSet/>
      <dgm:spPr/>
      <dgm:t>
        <a:bodyPr/>
        <a:lstStyle/>
        <a:p>
          <a:endParaRPr lang="en-US"/>
        </a:p>
      </dgm:t>
    </dgm:pt>
    <dgm:pt modelId="{719A538D-8B10-46CD-9CE7-C940D9722C7F}">
      <dgm:prSet phldrT="[Text]" phldr="0" custT="1"/>
      <dgm:spPr/>
      <dgm:t>
        <a:bodyPr/>
        <a:lstStyle/>
        <a:p>
          <a:pPr rtl="0"/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Self-Awareness</a:t>
          </a:r>
        </a:p>
      </dgm:t>
    </dgm:pt>
    <dgm:pt modelId="{281F7F56-D90D-48EF-B97B-9922A19F52E0}" type="parTrans" cxnId="{C8431C50-E812-44EF-8EBE-867A11D3C5D2}">
      <dgm:prSet/>
      <dgm:spPr/>
      <dgm:t>
        <a:bodyPr/>
        <a:lstStyle/>
        <a:p>
          <a:endParaRPr lang="en-US"/>
        </a:p>
      </dgm:t>
    </dgm:pt>
    <dgm:pt modelId="{6C8088DA-7F87-4317-811F-A032230AF342}" type="sibTrans" cxnId="{C8431C50-E812-44EF-8EBE-867A11D3C5D2}">
      <dgm:prSet/>
      <dgm:spPr/>
      <dgm:t>
        <a:bodyPr/>
        <a:lstStyle/>
        <a:p>
          <a:endParaRPr lang="en-US"/>
        </a:p>
      </dgm:t>
    </dgm:pt>
    <dgm:pt modelId="{C1459F5D-85A4-48B7-A595-7E24F9916F86}">
      <dgm:prSet phldr="0" custT="1"/>
      <dgm:spPr/>
      <dgm:t>
        <a:bodyPr/>
        <a:lstStyle/>
        <a:p>
          <a:endParaRPr lang="en-US" sz="5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3A68BE8-C248-475A-80DC-D45771D2BEE5}" type="parTrans" cxnId="{1294E78B-2908-4DD1-891F-2426162A2810}">
      <dgm:prSet/>
      <dgm:spPr/>
      <dgm:t>
        <a:bodyPr/>
        <a:lstStyle/>
        <a:p>
          <a:endParaRPr lang="en-US"/>
        </a:p>
      </dgm:t>
    </dgm:pt>
    <dgm:pt modelId="{0F60B4AC-3F8B-48CE-A685-D7A2EABC9EE7}" type="sibTrans" cxnId="{1294E78B-2908-4DD1-891F-2426162A2810}">
      <dgm:prSet/>
      <dgm:spPr/>
      <dgm:t>
        <a:bodyPr/>
        <a:lstStyle/>
        <a:p>
          <a:endParaRPr lang="en-US"/>
        </a:p>
      </dgm:t>
    </dgm:pt>
    <dgm:pt modelId="{CB745FD0-90BA-4F4D-9B49-71837B261E3D}">
      <dgm:prSet phldr="0" custT="1"/>
      <dgm:spPr/>
      <dgm:t>
        <a:bodyPr/>
        <a:lstStyle/>
        <a:p>
          <a:pPr rtl="0"/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Counseling </a:t>
          </a:r>
        </a:p>
      </dgm:t>
    </dgm:pt>
    <dgm:pt modelId="{23B6BE6D-EA08-442A-8142-8E7BB6549E47}" type="parTrans" cxnId="{043C8C1A-D1BF-492E-AB87-2A4E24B94E44}">
      <dgm:prSet/>
      <dgm:spPr/>
      <dgm:t>
        <a:bodyPr/>
        <a:lstStyle/>
        <a:p>
          <a:endParaRPr lang="en-US"/>
        </a:p>
      </dgm:t>
    </dgm:pt>
    <dgm:pt modelId="{7FC7B6DF-8FB2-4710-857F-EB215A9E56A3}" type="sibTrans" cxnId="{043C8C1A-D1BF-492E-AB87-2A4E24B94E44}">
      <dgm:prSet/>
      <dgm:spPr/>
      <dgm:t>
        <a:bodyPr/>
        <a:lstStyle/>
        <a:p>
          <a:endParaRPr lang="en-US"/>
        </a:p>
      </dgm:t>
    </dgm:pt>
    <dgm:pt modelId="{94F380E5-8BEC-4809-8E42-6E254F292FFB}">
      <dgm:prSet phldr="0" custT="1"/>
      <dgm:spPr/>
      <dgm:t>
        <a:bodyPr/>
        <a:lstStyle/>
        <a:p>
          <a:pPr rtl="0"/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Behavioral Adjustment</a:t>
          </a:r>
        </a:p>
      </dgm:t>
    </dgm:pt>
    <dgm:pt modelId="{F79BBD24-8193-4687-9C84-1FE2D9D32DE6}" type="parTrans" cxnId="{839E163A-1804-4FFC-AA7C-9ECF5DC83BE5}">
      <dgm:prSet/>
      <dgm:spPr/>
      <dgm:t>
        <a:bodyPr/>
        <a:lstStyle/>
        <a:p>
          <a:endParaRPr lang="en-US"/>
        </a:p>
      </dgm:t>
    </dgm:pt>
    <dgm:pt modelId="{6B4882F0-1C13-4F90-A16D-F3CADBFAEB34}" type="sibTrans" cxnId="{839E163A-1804-4FFC-AA7C-9ECF5DC83BE5}">
      <dgm:prSet/>
      <dgm:spPr/>
      <dgm:t>
        <a:bodyPr/>
        <a:lstStyle/>
        <a:p>
          <a:endParaRPr lang="en-US"/>
        </a:p>
      </dgm:t>
    </dgm:pt>
    <dgm:pt modelId="{6448B649-1512-4BE7-9AB8-8E1B5F99DFDA}">
      <dgm:prSet phldr="0"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Recruitment</a:t>
          </a:r>
        </a:p>
      </dgm:t>
    </dgm:pt>
    <dgm:pt modelId="{5AFF71C2-CDBC-4E13-B141-9FB71652F570}" type="parTrans" cxnId="{35411250-B101-45D8-95C1-7C5DEDFC3AD2}">
      <dgm:prSet/>
      <dgm:spPr/>
      <dgm:t>
        <a:bodyPr/>
        <a:lstStyle/>
        <a:p>
          <a:endParaRPr lang="en-US"/>
        </a:p>
      </dgm:t>
    </dgm:pt>
    <dgm:pt modelId="{723999E9-1472-4FF3-9E80-A400D8C48EAA}" type="sibTrans" cxnId="{35411250-B101-45D8-95C1-7C5DEDFC3AD2}">
      <dgm:prSet/>
      <dgm:spPr/>
      <dgm:t>
        <a:bodyPr/>
        <a:lstStyle/>
        <a:p>
          <a:endParaRPr lang="en-US"/>
        </a:p>
      </dgm:t>
    </dgm:pt>
    <dgm:pt modelId="{33FFA2B9-57DE-410A-A3B0-745B21FB6095}">
      <dgm:prSet phldr="0" custT="1"/>
      <dgm:spPr/>
      <dgm:t>
        <a:bodyPr/>
        <a:lstStyle/>
        <a:p>
          <a:pPr rtl="0"/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Team Dynamics</a:t>
          </a:r>
        </a:p>
      </dgm:t>
    </dgm:pt>
    <dgm:pt modelId="{153019F1-DB6E-425B-9CE0-70FD7CC49A64}" type="parTrans" cxnId="{9C3F0CD4-D602-4503-9360-3DBFDD77FA48}">
      <dgm:prSet/>
      <dgm:spPr/>
      <dgm:t>
        <a:bodyPr/>
        <a:lstStyle/>
        <a:p>
          <a:endParaRPr lang="en-US"/>
        </a:p>
      </dgm:t>
    </dgm:pt>
    <dgm:pt modelId="{99DFCAF3-A4F1-47C2-A3F5-03C35AAF1851}" type="sibTrans" cxnId="{9C3F0CD4-D602-4503-9360-3DBFDD77FA48}">
      <dgm:prSet/>
      <dgm:spPr/>
      <dgm:t>
        <a:bodyPr/>
        <a:lstStyle/>
        <a:p>
          <a:endParaRPr lang="en-US"/>
        </a:p>
      </dgm:t>
    </dgm:pt>
    <dgm:pt modelId="{9F9CD5DD-4A5D-417E-9D65-BFEAA23EB495}">
      <dgm:prSet phldr="0" custT="1"/>
      <dgm:spPr/>
      <dgm:t>
        <a:bodyPr/>
        <a:lstStyle/>
        <a:p>
          <a:endParaRPr lang="en-US" sz="5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9CD468E-D2AA-4456-BC1A-3CF02C9B29BD}" type="parTrans" cxnId="{1F69F1CE-6646-492A-A924-DC639E2C37E0}">
      <dgm:prSet/>
      <dgm:spPr/>
      <dgm:t>
        <a:bodyPr/>
        <a:lstStyle/>
        <a:p>
          <a:endParaRPr lang="en-US"/>
        </a:p>
      </dgm:t>
    </dgm:pt>
    <dgm:pt modelId="{60F28446-381D-41DC-BFE4-706726D9F5D1}" type="sibTrans" cxnId="{1F69F1CE-6646-492A-A924-DC639E2C37E0}">
      <dgm:prSet/>
      <dgm:spPr/>
      <dgm:t>
        <a:bodyPr/>
        <a:lstStyle/>
        <a:p>
          <a:endParaRPr lang="en-US"/>
        </a:p>
      </dgm:t>
    </dgm:pt>
    <dgm:pt modelId="{C447E9EA-1FEC-4760-B4BB-A97C3E06644F}" type="pres">
      <dgm:prSet presAssocID="{BCCF6563-425E-46B4-8884-8B1E4052F494}" presName="list" presStyleCnt="0">
        <dgm:presLayoutVars>
          <dgm:dir/>
          <dgm:animLvl val="lvl"/>
        </dgm:presLayoutVars>
      </dgm:prSet>
      <dgm:spPr/>
    </dgm:pt>
    <dgm:pt modelId="{C0C2B062-7E79-43E8-973E-5F71835F80BB}" type="pres">
      <dgm:prSet presAssocID="{4272475A-4813-41ED-AC4F-2D71D77281FF}" presName="posSpace" presStyleCnt="0"/>
      <dgm:spPr/>
    </dgm:pt>
    <dgm:pt modelId="{7A205F3B-93A0-4C3E-BD2C-AB2B74147209}" type="pres">
      <dgm:prSet presAssocID="{4272475A-4813-41ED-AC4F-2D71D77281FF}" presName="vertFlow" presStyleCnt="0"/>
      <dgm:spPr/>
    </dgm:pt>
    <dgm:pt modelId="{7072E593-D3A9-4A42-A3B3-109E6EE7B898}" type="pres">
      <dgm:prSet presAssocID="{4272475A-4813-41ED-AC4F-2D71D77281FF}" presName="topSpace" presStyleCnt="0"/>
      <dgm:spPr/>
    </dgm:pt>
    <dgm:pt modelId="{0A829392-5CE5-47AD-95B4-83D41E85118C}" type="pres">
      <dgm:prSet presAssocID="{4272475A-4813-41ED-AC4F-2D71D77281FF}" presName="firstComp" presStyleCnt="0"/>
      <dgm:spPr/>
    </dgm:pt>
    <dgm:pt modelId="{3998E950-FCF1-487B-835A-CB5341BA2A55}" type="pres">
      <dgm:prSet presAssocID="{4272475A-4813-41ED-AC4F-2D71D77281FF}" presName="firstChild" presStyleLbl="bgAccFollowNode1" presStyleIdx="0" presStyleCnt="8"/>
      <dgm:spPr/>
    </dgm:pt>
    <dgm:pt modelId="{B65AFFC0-AA1E-41AF-8650-C8AD7D8917B6}" type="pres">
      <dgm:prSet presAssocID="{4272475A-4813-41ED-AC4F-2D71D77281FF}" presName="firstChildTx" presStyleLbl="bgAccFollowNode1" presStyleIdx="0" presStyleCnt="8">
        <dgm:presLayoutVars>
          <dgm:bulletEnabled val="1"/>
        </dgm:presLayoutVars>
      </dgm:prSet>
      <dgm:spPr/>
    </dgm:pt>
    <dgm:pt modelId="{D13AB9CB-F7C1-4C15-B712-B67218F3896D}" type="pres">
      <dgm:prSet presAssocID="{CDDC7CC7-1B39-48EC-9DF8-D1AB27213667}" presName="comp" presStyleCnt="0"/>
      <dgm:spPr/>
    </dgm:pt>
    <dgm:pt modelId="{4BBB6BCA-DA62-4EC7-A334-F073749A903C}" type="pres">
      <dgm:prSet presAssocID="{CDDC7CC7-1B39-48EC-9DF8-D1AB27213667}" presName="child" presStyleLbl="bgAccFollowNode1" presStyleIdx="1" presStyleCnt="8"/>
      <dgm:spPr/>
    </dgm:pt>
    <dgm:pt modelId="{7777CDA0-A344-4F33-9DD3-66675899AD6A}" type="pres">
      <dgm:prSet presAssocID="{CDDC7CC7-1B39-48EC-9DF8-D1AB27213667}" presName="childTx" presStyleLbl="bgAccFollowNode1" presStyleIdx="1" presStyleCnt="8">
        <dgm:presLayoutVars>
          <dgm:bulletEnabled val="1"/>
        </dgm:presLayoutVars>
      </dgm:prSet>
      <dgm:spPr/>
    </dgm:pt>
    <dgm:pt modelId="{C354C0B8-19CC-4DE8-8ACF-DDB8B7F23743}" type="pres">
      <dgm:prSet presAssocID="{4272475A-4813-41ED-AC4F-2D71D77281FF}" presName="negSpace" presStyleCnt="0"/>
      <dgm:spPr/>
    </dgm:pt>
    <dgm:pt modelId="{4458DE01-BFDA-4E4F-9163-296241DDEA3D}" type="pres">
      <dgm:prSet presAssocID="{4272475A-4813-41ED-AC4F-2D71D77281FF}" presName="circle" presStyleLbl="node1" presStyleIdx="0" presStyleCnt="4"/>
      <dgm:spPr/>
    </dgm:pt>
    <dgm:pt modelId="{9DDA4BC6-E80B-48BB-A2F0-927501EF308F}" type="pres">
      <dgm:prSet presAssocID="{6E15C0D9-F3AA-432F-AF66-A134307898AD}" presName="transSpace" presStyleCnt="0"/>
      <dgm:spPr/>
    </dgm:pt>
    <dgm:pt modelId="{70D155B5-AC0B-4BF3-914A-C8AF419F3853}" type="pres">
      <dgm:prSet presAssocID="{66FE9666-0E85-4CBE-B555-2F2B157B7A21}" presName="posSpace" presStyleCnt="0"/>
      <dgm:spPr/>
    </dgm:pt>
    <dgm:pt modelId="{EDC8246D-0398-49C3-9943-22E05B5D9D82}" type="pres">
      <dgm:prSet presAssocID="{66FE9666-0E85-4CBE-B555-2F2B157B7A21}" presName="vertFlow" presStyleCnt="0"/>
      <dgm:spPr/>
    </dgm:pt>
    <dgm:pt modelId="{DED0F570-88B4-4A80-BE2E-508BCABD8BAD}" type="pres">
      <dgm:prSet presAssocID="{66FE9666-0E85-4CBE-B555-2F2B157B7A21}" presName="topSpace" presStyleCnt="0"/>
      <dgm:spPr/>
    </dgm:pt>
    <dgm:pt modelId="{4D6DA7E8-77CE-4F2C-8C02-876DB9C0CE25}" type="pres">
      <dgm:prSet presAssocID="{66FE9666-0E85-4CBE-B555-2F2B157B7A21}" presName="firstComp" presStyleCnt="0"/>
      <dgm:spPr/>
    </dgm:pt>
    <dgm:pt modelId="{387623E1-2156-49CA-ABFA-0576FE5415C8}" type="pres">
      <dgm:prSet presAssocID="{66FE9666-0E85-4CBE-B555-2F2B157B7A21}" presName="firstChild" presStyleLbl="bgAccFollowNode1" presStyleIdx="2" presStyleCnt="8"/>
      <dgm:spPr/>
    </dgm:pt>
    <dgm:pt modelId="{76C811D4-4160-4475-A8BA-E85FE4CA13DC}" type="pres">
      <dgm:prSet presAssocID="{66FE9666-0E85-4CBE-B555-2F2B157B7A21}" presName="firstChildTx" presStyleLbl="bgAccFollowNode1" presStyleIdx="2" presStyleCnt="8">
        <dgm:presLayoutVars>
          <dgm:bulletEnabled val="1"/>
        </dgm:presLayoutVars>
      </dgm:prSet>
      <dgm:spPr/>
    </dgm:pt>
    <dgm:pt modelId="{7F55A902-1876-4730-9A65-2D0AEB801D3F}" type="pres">
      <dgm:prSet presAssocID="{719A538D-8B10-46CD-9CE7-C940D9722C7F}" presName="comp" presStyleCnt="0"/>
      <dgm:spPr/>
    </dgm:pt>
    <dgm:pt modelId="{55A2BC91-E63B-4ACD-ADCB-23B601B9E72C}" type="pres">
      <dgm:prSet presAssocID="{719A538D-8B10-46CD-9CE7-C940D9722C7F}" presName="child" presStyleLbl="bgAccFollowNode1" presStyleIdx="3" presStyleCnt="8"/>
      <dgm:spPr/>
    </dgm:pt>
    <dgm:pt modelId="{355A3817-831D-482B-BA1B-F83D0B3AD9ED}" type="pres">
      <dgm:prSet presAssocID="{719A538D-8B10-46CD-9CE7-C940D9722C7F}" presName="childTx" presStyleLbl="bgAccFollowNode1" presStyleIdx="3" presStyleCnt="8">
        <dgm:presLayoutVars>
          <dgm:bulletEnabled val="1"/>
        </dgm:presLayoutVars>
      </dgm:prSet>
      <dgm:spPr/>
    </dgm:pt>
    <dgm:pt modelId="{1B5CFD2F-A21B-4BCA-8483-D819E66C0CB6}" type="pres">
      <dgm:prSet presAssocID="{66FE9666-0E85-4CBE-B555-2F2B157B7A21}" presName="negSpace" presStyleCnt="0"/>
      <dgm:spPr/>
    </dgm:pt>
    <dgm:pt modelId="{3155A380-8CAD-4DA8-84D2-BEB46AD770BA}" type="pres">
      <dgm:prSet presAssocID="{66FE9666-0E85-4CBE-B555-2F2B157B7A21}" presName="circle" presStyleLbl="node1" presStyleIdx="1" presStyleCnt="4"/>
      <dgm:spPr/>
    </dgm:pt>
    <dgm:pt modelId="{AA5AA5EE-DBE7-4E55-80E9-4326A09EE03C}" type="pres">
      <dgm:prSet presAssocID="{C7883D3F-027C-4B96-BA36-E1A211614C9B}" presName="transSpace" presStyleCnt="0"/>
      <dgm:spPr/>
    </dgm:pt>
    <dgm:pt modelId="{FD6319E3-E78C-45DE-BF95-69870063CE93}" type="pres">
      <dgm:prSet presAssocID="{C1459F5D-85A4-48B7-A595-7E24F9916F86}" presName="posSpace" presStyleCnt="0"/>
      <dgm:spPr/>
    </dgm:pt>
    <dgm:pt modelId="{0233CA90-7B2C-48EB-89F2-86FBD6015CAF}" type="pres">
      <dgm:prSet presAssocID="{C1459F5D-85A4-48B7-A595-7E24F9916F86}" presName="vertFlow" presStyleCnt="0"/>
      <dgm:spPr/>
    </dgm:pt>
    <dgm:pt modelId="{BFDD650B-60FB-4CE3-AA36-0D1A0441B3DB}" type="pres">
      <dgm:prSet presAssocID="{C1459F5D-85A4-48B7-A595-7E24F9916F86}" presName="topSpace" presStyleCnt="0"/>
      <dgm:spPr/>
    </dgm:pt>
    <dgm:pt modelId="{9BC3C596-09D2-465C-A40C-DEC348537A74}" type="pres">
      <dgm:prSet presAssocID="{C1459F5D-85A4-48B7-A595-7E24F9916F86}" presName="firstComp" presStyleCnt="0"/>
      <dgm:spPr/>
    </dgm:pt>
    <dgm:pt modelId="{0825DC5B-72FD-4937-8F9D-7159E6D83197}" type="pres">
      <dgm:prSet presAssocID="{C1459F5D-85A4-48B7-A595-7E24F9916F86}" presName="firstChild" presStyleLbl="bgAccFollowNode1" presStyleIdx="4" presStyleCnt="8"/>
      <dgm:spPr/>
    </dgm:pt>
    <dgm:pt modelId="{6D68EBB0-3D61-43E5-AD7B-C06F95E1EA1C}" type="pres">
      <dgm:prSet presAssocID="{C1459F5D-85A4-48B7-A595-7E24F9916F86}" presName="firstChildTx" presStyleLbl="bgAccFollowNode1" presStyleIdx="4" presStyleCnt="8">
        <dgm:presLayoutVars>
          <dgm:bulletEnabled val="1"/>
        </dgm:presLayoutVars>
      </dgm:prSet>
      <dgm:spPr/>
    </dgm:pt>
    <dgm:pt modelId="{F18CF54C-6562-449E-B101-46BCD3E3BE9F}" type="pres">
      <dgm:prSet presAssocID="{94F380E5-8BEC-4809-8E42-6E254F292FFB}" presName="comp" presStyleCnt="0"/>
      <dgm:spPr/>
    </dgm:pt>
    <dgm:pt modelId="{863EF10C-BC87-4C71-BC44-345FC1138A96}" type="pres">
      <dgm:prSet presAssocID="{94F380E5-8BEC-4809-8E42-6E254F292FFB}" presName="child" presStyleLbl="bgAccFollowNode1" presStyleIdx="5" presStyleCnt="8"/>
      <dgm:spPr/>
    </dgm:pt>
    <dgm:pt modelId="{F7719416-2162-4D2B-B278-B9C725705A0A}" type="pres">
      <dgm:prSet presAssocID="{94F380E5-8BEC-4809-8E42-6E254F292FFB}" presName="childTx" presStyleLbl="bgAccFollowNode1" presStyleIdx="5" presStyleCnt="8">
        <dgm:presLayoutVars>
          <dgm:bulletEnabled val="1"/>
        </dgm:presLayoutVars>
      </dgm:prSet>
      <dgm:spPr/>
    </dgm:pt>
    <dgm:pt modelId="{2D21A616-0BB6-4F2A-8A87-17D5CD41CF3D}" type="pres">
      <dgm:prSet presAssocID="{C1459F5D-85A4-48B7-A595-7E24F9916F86}" presName="negSpace" presStyleCnt="0"/>
      <dgm:spPr/>
    </dgm:pt>
    <dgm:pt modelId="{AE423027-B8A9-44EA-9DDF-C062DABDBC2B}" type="pres">
      <dgm:prSet presAssocID="{C1459F5D-85A4-48B7-A595-7E24F9916F86}" presName="circle" presStyleLbl="node1" presStyleIdx="2" presStyleCnt="4"/>
      <dgm:spPr/>
    </dgm:pt>
    <dgm:pt modelId="{63468889-3FA0-4CA6-A8F5-B892B77F6B5B}" type="pres">
      <dgm:prSet presAssocID="{0F60B4AC-3F8B-48CE-A685-D7A2EABC9EE7}" presName="transSpace" presStyleCnt="0"/>
      <dgm:spPr/>
    </dgm:pt>
    <dgm:pt modelId="{2191A800-C09F-4860-8016-A3A53AD496B1}" type="pres">
      <dgm:prSet presAssocID="{9F9CD5DD-4A5D-417E-9D65-BFEAA23EB495}" presName="posSpace" presStyleCnt="0"/>
      <dgm:spPr/>
    </dgm:pt>
    <dgm:pt modelId="{567A771F-939C-4426-B8C5-E3A73FD50A7F}" type="pres">
      <dgm:prSet presAssocID="{9F9CD5DD-4A5D-417E-9D65-BFEAA23EB495}" presName="vertFlow" presStyleCnt="0"/>
      <dgm:spPr/>
    </dgm:pt>
    <dgm:pt modelId="{9BB9AAFB-C5F8-445B-B2CF-F38A3642A987}" type="pres">
      <dgm:prSet presAssocID="{9F9CD5DD-4A5D-417E-9D65-BFEAA23EB495}" presName="topSpace" presStyleCnt="0"/>
      <dgm:spPr/>
    </dgm:pt>
    <dgm:pt modelId="{94A361D2-3CD6-4E9E-AB94-BED5580652CA}" type="pres">
      <dgm:prSet presAssocID="{9F9CD5DD-4A5D-417E-9D65-BFEAA23EB495}" presName="firstComp" presStyleCnt="0"/>
      <dgm:spPr/>
    </dgm:pt>
    <dgm:pt modelId="{25B05B3B-6074-41D7-A2E7-4B0ED561C579}" type="pres">
      <dgm:prSet presAssocID="{9F9CD5DD-4A5D-417E-9D65-BFEAA23EB495}" presName="firstChild" presStyleLbl="bgAccFollowNode1" presStyleIdx="6" presStyleCnt="8"/>
      <dgm:spPr/>
    </dgm:pt>
    <dgm:pt modelId="{925620C8-E846-42E0-9BDC-25037FFB994D}" type="pres">
      <dgm:prSet presAssocID="{9F9CD5DD-4A5D-417E-9D65-BFEAA23EB495}" presName="firstChildTx" presStyleLbl="bgAccFollowNode1" presStyleIdx="6" presStyleCnt="8">
        <dgm:presLayoutVars>
          <dgm:bulletEnabled val="1"/>
        </dgm:presLayoutVars>
      </dgm:prSet>
      <dgm:spPr/>
    </dgm:pt>
    <dgm:pt modelId="{12288D8F-30E4-461F-A691-523BF44B8AC3}" type="pres">
      <dgm:prSet presAssocID="{33FFA2B9-57DE-410A-A3B0-745B21FB6095}" presName="comp" presStyleCnt="0"/>
      <dgm:spPr/>
    </dgm:pt>
    <dgm:pt modelId="{70D2DCF9-EE08-4FD1-BC8F-8EECB6266AB1}" type="pres">
      <dgm:prSet presAssocID="{33FFA2B9-57DE-410A-A3B0-745B21FB6095}" presName="child" presStyleLbl="bgAccFollowNode1" presStyleIdx="7" presStyleCnt="8"/>
      <dgm:spPr/>
    </dgm:pt>
    <dgm:pt modelId="{97E472EC-2341-44C7-AB54-55AED43ED4A2}" type="pres">
      <dgm:prSet presAssocID="{33FFA2B9-57DE-410A-A3B0-745B21FB6095}" presName="childTx" presStyleLbl="bgAccFollowNode1" presStyleIdx="7" presStyleCnt="8">
        <dgm:presLayoutVars>
          <dgm:bulletEnabled val="1"/>
        </dgm:presLayoutVars>
      </dgm:prSet>
      <dgm:spPr/>
    </dgm:pt>
    <dgm:pt modelId="{EB68E642-375D-4676-A013-BE349A3AC4DB}" type="pres">
      <dgm:prSet presAssocID="{9F9CD5DD-4A5D-417E-9D65-BFEAA23EB495}" presName="negSpace" presStyleCnt="0"/>
      <dgm:spPr/>
    </dgm:pt>
    <dgm:pt modelId="{62CDDD73-8C80-4912-8433-0BC5CAAFBA32}" type="pres">
      <dgm:prSet presAssocID="{9F9CD5DD-4A5D-417E-9D65-BFEAA23EB495}" presName="circle" presStyleLbl="node1" presStyleIdx="3" presStyleCnt="4"/>
      <dgm:spPr/>
    </dgm:pt>
  </dgm:ptLst>
  <dgm:cxnLst>
    <dgm:cxn modelId="{E83F1A05-D13F-4F2E-BC11-74DA760B229E}" type="presOf" srcId="{719A538D-8B10-46CD-9CE7-C940D9722C7F}" destId="{55A2BC91-E63B-4ACD-ADCB-23B601B9E72C}" srcOrd="0" destOrd="0" presId="urn:microsoft.com/office/officeart/2005/8/layout/hList9"/>
    <dgm:cxn modelId="{D50A2907-5744-4A55-95FF-F479A16D3D85}" type="presOf" srcId="{33FFA2B9-57DE-410A-A3B0-745B21FB6095}" destId="{70D2DCF9-EE08-4FD1-BC8F-8EECB6266AB1}" srcOrd="0" destOrd="0" presId="urn:microsoft.com/office/officeart/2005/8/layout/hList9"/>
    <dgm:cxn modelId="{79A48A09-E4C5-4951-A318-EC6C46A7C1D3}" srcId="{4272475A-4813-41ED-AC4F-2D71D77281FF}" destId="{EF048095-7815-46E0-B2C4-9232CD2D6F63}" srcOrd="0" destOrd="0" parTransId="{C412A5E3-5E7C-40B8-81DF-BF35867BD665}" sibTransId="{97495336-00E5-4EA5-AE87-214AAE0E1A12}"/>
    <dgm:cxn modelId="{DC768E13-24A4-40D4-A98D-ACB9BE497A9D}" type="presOf" srcId="{9F9CD5DD-4A5D-417E-9D65-BFEAA23EB495}" destId="{62CDDD73-8C80-4912-8433-0BC5CAAFBA32}" srcOrd="0" destOrd="0" presId="urn:microsoft.com/office/officeart/2005/8/layout/hList9"/>
    <dgm:cxn modelId="{ECE45617-F185-4A81-93D0-42F2427C5194}" type="presOf" srcId="{6448B649-1512-4BE7-9AB8-8E1B5F99DFDA}" destId="{25B05B3B-6074-41D7-A2E7-4B0ED561C579}" srcOrd="0" destOrd="0" presId="urn:microsoft.com/office/officeart/2005/8/layout/hList9"/>
    <dgm:cxn modelId="{043C8C1A-D1BF-492E-AB87-2A4E24B94E44}" srcId="{C1459F5D-85A4-48B7-A595-7E24F9916F86}" destId="{CB745FD0-90BA-4F4D-9B49-71837B261E3D}" srcOrd="0" destOrd="0" parTransId="{23B6BE6D-EA08-442A-8142-8E7BB6549E47}" sibTransId="{7FC7B6DF-8FB2-4710-857F-EB215A9E56A3}"/>
    <dgm:cxn modelId="{902FAD2C-E1A6-4BEF-8897-39608E647AE4}" type="presOf" srcId="{94F380E5-8BEC-4809-8E42-6E254F292FFB}" destId="{F7719416-2162-4D2B-B278-B9C725705A0A}" srcOrd="1" destOrd="0" presId="urn:microsoft.com/office/officeart/2005/8/layout/hList9"/>
    <dgm:cxn modelId="{33AD1031-D8D9-4401-AC35-56265A85EB09}" type="presOf" srcId="{33FFA2B9-57DE-410A-A3B0-745B21FB6095}" destId="{97E472EC-2341-44C7-AB54-55AED43ED4A2}" srcOrd="1" destOrd="0" presId="urn:microsoft.com/office/officeart/2005/8/layout/hList9"/>
    <dgm:cxn modelId="{C591A636-F007-4D85-8501-B830E706E026}" type="presOf" srcId="{EF048095-7815-46E0-B2C4-9232CD2D6F63}" destId="{3998E950-FCF1-487B-835A-CB5341BA2A55}" srcOrd="0" destOrd="0" presId="urn:microsoft.com/office/officeart/2005/8/layout/hList9"/>
    <dgm:cxn modelId="{C3C60939-EF24-4AA9-9C89-02CEAF675DEF}" type="presOf" srcId="{50735E7B-2B09-48DB-B6D6-EAD7410564E5}" destId="{76C811D4-4160-4475-A8BA-E85FE4CA13DC}" srcOrd="1" destOrd="0" presId="urn:microsoft.com/office/officeart/2005/8/layout/hList9"/>
    <dgm:cxn modelId="{839E163A-1804-4FFC-AA7C-9ECF5DC83BE5}" srcId="{C1459F5D-85A4-48B7-A595-7E24F9916F86}" destId="{94F380E5-8BEC-4809-8E42-6E254F292FFB}" srcOrd="1" destOrd="0" parTransId="{F79BBD24-8193-4687-9C84-1FE2D9D32DE6}" sibTransId="{6B4882F0-1C13-4F90-A16D-F3CADBFAEB34}"/>
    <dgm:cxn modelId="{1CE9AB3D-7E61-49FE-96B6-CA91AFC84C0F}" type="presOf" srcId="{6448B649-1512-4BE7-9AB8-8E1B5F99DFDA}" destId="{925620C8-E846-42E0-9BDC-25037FFB994D}" srcOrd="1" destOrd="0" presId="urn:microsoft.com/office/officeart/2005/8/layout/hList9"/>
    <dgm:cxn modelId="{EA0E7B3E-CC22-4F93-8E39-99C58F1E9CE7}" type="presOf" srcId="{94F380E5-8BEC-4809-8E42-6E254F292FFB}" destId="{863EF10C-BC87-4C71-BC44-345FC1138A96}" srcOrd="0" destOrd="0" presId="urn:microsoft.com/office/officeart/2005/8/layout/hList9"/>
    <dgm:cxn modelId="{0D8A285E-AA0C-404B-AB32-04501B489623}" type="presOf" srcId="{CB745FD0-90BA-4F4D-9B49-71837B261E3D}" destId="{0825DC5B-72FD-4937-8F9D-7159E6D83197}" srcOrd="0" destOrd="0" presId="urn:microsoft.com/office/officeart/2005/8/layout/hList9"/>
    <dgm:cxn modelId="{B7120242-6277-49C8-BFAC-6DD350696D3C}" type="presOf" srcId="{CDDC7CC7-1B39-48EC-9DF8-D1AB27213667}" destId="{4BBB6BCA-DA62-4EC7-A334-F073749A903C}" srcOrd="0" destOrd="0" presId="urn:microsoft.com/office/officeart/2005/8/layout/hList9"/>
    <dgm:cxn modelId="{FE5E6063-E8C9-46FC-B3BA-790CAB76ACB5}" type="presOf" srcId="{BCCF6563-425E-46B4-8884-8B1E4052F494}" destId="{C447E9EA-1FEC-4760-B4BB-A97C3E06644F}" srcOrd="0" destOrd="0" presId="urn:microsoft.com/office/officeart/2005/8/layout/hList9"/>
    <dgm:cxn modelId="{4D2FBB47-A1D8-415F-82BA-2DBC40D0F306}" type="presOf" srcId="{CB745FD0-90BA-4F4D-9B49-71837B261E3D}" destId="{6D68EBB0-3D61-43E5-AD7B-C06F95E1EA1C}" srcOrd="1" destOrd="0" presId="urn:microsoft.com/office/officeart/2005/8/layout/hList9"/>
    <dgm:cxn modelId="{E89A0850-70D0-4225-A031-2AD3DAFE5AA0}" type="presOf" srcId="{C1459F5D-85A4-48B7-A595-7E24F9916F86}" destId="{AE423027-B8A9-44EA-9DDF-C062DABDBC2B}" srcOrd="0" destOrd="0" presId="urn:microsoft.com/office/officeart/2005/8/layout/hList9"/>
    <dgm:cxn modelId="{35411250-B101-45D8-95C1-7C5DEDFC3AD2}" srcId="{9F9CD5DD-4A5D-417E-9D65-BFEAA23EB495}" destId="{6448B649-1512-4BE7-9AB8-8E1B5F99DFDA}" srcOrd="0" destOrd="0" parTransId="{5AFF71C2-CDBC-4E13-B141-9FB71652F570}" sibTransId="{723999E9-1472-4FF3-9E80-A400D8C48EAA}"/>
    <dgm:cxn modelId="{C8431C50-E812-44EF-8EBE-867A11D3C5D2}" srcId="{66FE9666-0E85-4CBE-B555-2F2B157B7A21}" destId="{719A538D-8B10-46CD-9CE7-C940D9722C7F}" srcOrd="1" destOrd="0" parTransId="{281F7F56-D90D-48EF-B97B-9922A19F52E0}" sibTransId="{6C8088DA-7F87-4317-811F-A032230AF342}"/>
    <dgm:cxn modelId="{1F009856-19E8-4392-A867-3DF53F6CEDFF}" srcId="{BCCF6563-425E-46B4-8884-8B1E4052F494}" destId="{66FE9666-0E85-4CBE-B555-2F2B157B7A21}" srcOrd="1" destOrd="0" parTransId="{DA170BA4-600F-401F-B878-0C685B122E0A}" sibTransId="{C7883D3F-027C-4B96-BA36-E1A211614C9B}"/>
    <dgm:cxn modelId="{F332967B-0A9F-4CE3-B542-F020910954F4}" type="presOf" srcId="{66FE9666-0E85-4CBE-B555-2F2B157B7A21}" destId="{3155A380-8CAD-4DA8-84D2-BEB46AD770BA}" srcOrd="0" destOrd="0" presId="urn:microsoft.com/office/officeart/2005/8/layout/hList9"/>
    <dgm:cxn modelId="{1294E78B-2908-4DD1-891F-2426162A2810}" srcId="{BCCF6563-425E-46B4-8884-8B1E4052F494}" destId="{C1459F5D-85A4-48B7-A595-7E24F9916F86}" srcOrd="2" destOrd="0" parTransId="{73A68BE8-C248-475A-80DC-D45771D2BEE5}" sibTransId="{0F60B4AC-3F8B-48CE-A685-D7A2EABC9EE7}"/>
    <dgm:cxn modelId="{C923028F-71C2-4CBC-88DA-AC8F53844ACC}" type="presOf" srcId="{4272475A-4813-41ED-AC4F-2D71D77281FF}" destId="{4458DE01-BFDA-4E4F-9163-296241DDEA3D}" srcOrd="0" destOrd="0" presId="urn:microsoft.com/office/officeart/2005/8/layout/hList9"/>
    <dgm:cxn modelId="{A7323EA9-7CF9-46C8-B232-7F7ED62547D7}" type="presOf" srcId="{EF048095-7815-46E0-B2C4-9232CD2D6F63}" destId="{B65AFFC0-AA1E-41AF-8650-C8AD7D8917B6}" srcOrd="1" destOrd="0" presId="urn:microsoft.com/office/officeart/2005/8/layout/hList9"/>
    <dgm:cxn modelId="{1D0614B5-3687-431C-A489-0D4F9CFBA32C}" type="presOf" srcId="{CDDC7CC7-1B39-48EC-9DF8-D1AB27213667}" destId="{7777CDA0-A344-4F33-9DD3-66675899AD6A}" srcOrd="1" destOrd="0" presId="urn:microsoft.com/office/officeart/2005/8/layout/hList9"/>
    <dgm:cxn modelId="{908FF4C2-7832-4097-A8DC-1656839E1493}" srcId="{4272475A-4813-41ED-AC4F-2D71D77281FF}" destId="{CDDC7CC7-1B39-48EC-9DF8-D1AB27213667}" srcOrd="1" destOrd="0" parTransId="{15DF9E5A-6048-465C-8FD2-ED0DFA619B03}" sibTransId="{CFDDAC99-6DFD-41F7-A92F-DB413E973CCC}"/>
    <dgm:cxn modelId="{1F69F1CE-6646-492A-A924-DC639E2C37E0}" srcId="{BCCF6563-425E-46B4-8884-8B1E4052F494}" destId="{9F9CD5DD-4A5D-417E-9D65-BFEAA23EB495}" srcOrd="3" destOrd="0" parTransId="{19CD468E-D2AA-4456-BC1A-3CF02C9B29BD}" sibTransId="{60F28446-381D-41DC-BFE4-706726D9F5D1}"/>
    <dgm:cxn modelId="{9B40BED3-7B61-4C2C-8323-60B1BB1036C5}" srcId="{66FE9666-0E85-4CBE-B555-2F2B157B7A21}" destId="{50735E7B-2B09-48DB-B6D6-EAD7410564E5}" srcOrd="0" destOrd="0" parTransId="{E8DE484D-2A02-420B-9507-B604F1CBD48F}" sibTransId="{E0F9A675-5602-4297-B88E-33C7FBBB2937}"/>
    <dgm:cxn modelId="{9C3F0CD4-D602-4503-9360-3DBFDD77FA48}" srcId="{9F9CD5DD-4A5D-417E-9D65-BFEAA23EB495}" destId="{33FFA2B9-57DE-410A-A3B0-745B21FB6095}" srcOrd="1" destOrd="0" parTransId="{153019F1-DB6E-425B-9CE0-70FD7CC49A64}" sibTransId="{99DFCAF3-A4F1-47C2-A3F5-03C35AAF1851}"/>
    <dgm:cxn modelId="{23FD3FE0-4F26-4EF9-B062-579BDB1E7190}" type="presOf" srcId="{50735E7B-2B09-48DB-B6D6-EAD7410564E5}" destId="{387623E1-2156-49CA-ABFA-0576FE5415C8}" srcOrd="0" destOrd="0" presId="urn:microsoft.com/office/officeart/2005/8/layout/hList9"/>
    <dgm:cxn modelId="{9350D9F2-525F-437E-963E-E99CF3CFC6FB}" type="presOf" srcId="{719A538D-8B10-46CD-9CE7-C940D9722C7F}" destId="{355A3817-831D-482B-BA1B-F83D0B3AD9ED}" srcOrd="1" destOrd="0" presId="urn:microsoft.com/office/officeart/2005/8/layout/hList9"/>
    <dgm:cxn modelId="{F4CC7BFC-046C-48A7-9CE9-023EDF173351}" srcId="{BCCF6563-425E-46B4-8884-8B1E4052F494}" destId="{4272475A-4813-41ED-AC4F-2D71D77281FF}" srcOrd="0" destOrd="0" parTransId="{E80C5274-E92E-4D07-B599-BE7AF73DDEBD}" sibTransId="{6E15C0D9-F3AA-432F-AF66-A134307898AD}"/>
    <dgm:cxn modelId="{45530BE4-69BA-4F2F-BC13-BEF5568794FB}" type="presParOf" srcId="{C447E9EA-1FEC-4760-B4BB-A97C3E06644F}" destId="{C0C2B062-7E79-43E8-973E-5F71835F80BB}" srcOrd="0" destOrd="0" presId="urn:microsoft.com/office/officeart/2005/8/layout/hList9"/>
    <dgm:cxn modelId="{8F572BD6-E220-4ED0-A144-2AB704021403}" type="presParOf" srcId="{C447E9EA-1FEC-4760-B4BB-A97C3E06644F}" destId="{7A205F3B-93A0-4C3E-BD2C-AB2B74147209}" srcOrd="1" destOrd="0" presId="urn:microsoft.com/office/officeart/2005/8/layout/hList9"/>
    <dgm:cxn modelId="{D8A60653-D774-4710-B1BF-6BE1DD7DAC5D}" type="presParOf" srcId="{7A205F3B-93A0-4C3E-BD2C-AB2B74147209}" destId="{7072E593-D3A9-4A42-A3B3-109E6EE7B898}" srcOrd="0" destOrd="0" presId="urn:microsoft.com/office/officeart/2005/8/layout/hList9"/>
    <dgm:cxn modelId="{0B2880E6-D8AA-4A83-956B-BD192138337C}" type="presParOf" srcId="{7A205F3B-93A0-4C3E-BD2C-AB2B74147209}" destId="{0A829392-5CE5-47AD-95B4-83D41E85118C}" srcOrd="1" destOrd="0" presId="urn:microsoft.com/office/officeart/2005/8/layout/hList9"/>
    <dgm:cxn modelId="{9323D3DA-0A79-4FBB-AAE4-C5D1C29F9E82}" type="presParOf" srcId="{0A829392-5CE5-47AD-95B4-83D41E85118C}" destId="{3998E950-FCF1-487B-835A-CB5341BA2A55}" srcOrd="0" destOrd="0" presId="urn:microsoft.com/office/officeart/2005/8/layout/hList9"/>
    <dgm:cxn modelId="{01E609D5-27CB-40D8-B569-3B81D27E8B03}" type="presParOf" srcId="{0A829392-5CE5-47AD-95B4-83D41E85118C}" destId="{B65AFFC0-AA1E-41AF-8650-C8AD7D8917B6}" srcOrd="1" destOrd="0" presId="urn:microsoft.com/office/officeart/2005/8/layout/hList9"/>
    <dgm:cxn modelId="{C27C4E68-C2E1-478D-AC3C-E666F68CA9A1}" type="presParOf" srcId="{7A205F3B-93A0-4C3E-BD2C-AB2B74147209}" destId="{D13AB9CB-F7C1-4C15-B712-B67218F3896D}" srcOrd="2" destOrd="0" presId="urn:microsoft.com/office/officeart/2005/8/layout/hList9"/>
    <dgm:cxn modelId="{93CF8A5E-A0EA-4A32-A5C8-72E1ABF3F1BC}" type="presParOf" srcId="{D13AB9CB-F7C1-4C15-B712-B67218F3896D}" destId="{4BBB6BCA-DA62-4EC7-A334-F073749A903C}" srcOrd="0" destOrd="0" presId="urn:microsoft.com/office/officeart/2005/8/layout/hList9"/>
    <dgm:cxn modelId="{54C6F3BB-BC34-4DFB-8D45-C47C79889AC5}" type="presParOf" srcId="{D13AB9CB-F7C1-4C15-B712-B67218F3896D}" destId="{7777CDA0-A344-4F33-9DD3-66675899AD6A}" srcOrd="1" destOrd="0" presId="urn:microsoft.com/office/officeart/2005/8/layout/hList9"/>
    <dgm:cxn modelId="{B9AD59DF-6284-477F-99BA-C99F677F0FD7}" type="presParOf" srcId="{C447E9EA-1FEC-4760-B4BB-A97C3E06644F}" destId="{C354C0B8-19CC-4DE8-8ACF-DDB8B7F23743}" srcOrd="2" destOrd="0" presId="urn:microsoft.com/office/officeart/2005/8/layout/hList9"/>
    <dgm:cxn modelId="{46516A93-71D0-47BB-AD95-36EDDCEB2AF2}" type="presParOf" srcId="{C447E9EA-1FEC-4760-B4BB-A97C3E06644F}" destId="{4458DE01-BFDA-4E4F-9163-296241DDEA3D}" srcOrd="3" destOrd="0" presId="urn:microsoft.com/office/officeart/2005/8/layout/hList9"/>
    <dgm:cxn modelId="{D8CE9227-72E7-44A6-B0D7-9DBC76C8C3D2}" type="presParOf" srcId="{C447E9EA-1FEC-4760-B4BB-A97C3E06644F}" destId="{9DDA4BC6-E80B-48BB-A2F0-927501EF308F}" srcOrd="4" destOrd="0" presId="urn:microsoft.com/office/officeart/2005/8/layout/hList9"/>
    <dgm:cxn modelId="{E18A3846-7654-4249-BE6D-2BE21ECC43CC}" type="presParOf" srcId="{C447E9EA-1FEC-4760-B4BB-A97C3E06644F}" destId="{70D155B5-AC0B-4BF3-914A-C8AF419F3853}" srcOrd="5" destOrd="0" presId="urn:microsoft.com/office/officeart/2005/8/layout/hList9"/>
    <dgm:cxn modelId="{F6686CA5-10A6-4B57-AF43-CAC738F56E4C}" type="presParOf" srcId="{C447E9EA-1FEC-4760-B4BB-A97C3E06644F}" destId="{EDC8246D-0398-49C3-9943-22E05B5D9D82}" srcOrd="6" destOrd="0" presId="urn:microsoft.com/office/officeart/2005/8/layout/hList9"/>
    <dgm:cxn modelId="{3B73DAD9-1DEF-4403-ACEA-75CFBE7ADAFF}" type="presParOf" srcId="{EDC8246D-0398-49C3-9943-22E05B5D9D82}" destId="{DED0F570-88B4-4A80-BE2E-508BCABD8BAD}" srcOrd="0" destOrd="0" presId="urn:microsoft.com/office/officeart/2005/8/layout/hList9"/>
    <dgm:cxn modelId="{DEC75D70-3255-47AA-86DB-77E7087EBB11}" type="presParOf" srcId="{EDC8246D-0398-49C3-9943-22E05B5D9D82}" destId="{4D6DA7E8-77CE-4F2C-8C02-876DB9C0CE25}" srcOrd="1" destOrd="0" presId="urn:microsoft.com/office/officeart/2005/8/layout/hList9"/>
    <dgm:cxn modelId="{980E2BA0-FBC8-4FC8-B56F-C40B3BF25CFB}" type="presParOf" srcId="{4D6DA7E8-77CE-4F2C-8C02-876DB9C0CE25}" destId="{387623E1-2156-49CA-ABFA-0576FE5415C8}" srcOrd="0" destOrd="0" presId="urn:microsoft.com/office/officeart/2005/8/layout/hList9"/>
    <dgm:cxn modelId="{A8751C01-7509-45CA-9D67-F53F00B77951}" type="presParOf" srcId="{4D6DA7E8-77CE-4F2C-8C02-876DB9C0CE25}" destId="{76C811D4-4160-4475-A8BA-E85FE4CA13DC}" srcOrd="1" destOrd="0" presId="urn:microsoft.com/office/officeart/2005/8/layout/hList9"/>
    <dgm:cxn modelId="{8688C307-E827-4874-9428-17BDFDF8175F}" type="presParOf" srcId="{EDC8246D-0398-49C3-9943-22E05B5D9D82}" destId="{7F55A902-1876-4730-9A65-2D0AEB801D3F}" srcOrd="2" destOrd="0" presId="urn:microsoft.com/office/officeart/2005/8/layout/hList9"/>
    <dgm:cxn modelId="{99EE6BBA-7B74-494E-9547-E1A44639EF7B}" type="presParOf" srcId="{7F55A902-1876-4730-9A65-2D0AEB801D3F}" destId="{55A2BC91-E63B-4ACD-ADCB-23B601B9E72C}" srcOrd="0" destOrd="0" presId="urn:microsoft.com/office/officeart/2005/8/layout/hList9"/>
    <dgm:cxn modelId="{C09571E4-880B-42E2-AA3D-C8CDCC2B8EF4}" type="presParOf" srcId="{7F55A902-1876-4730-9A65-2D0AEB801D3F}" destId="{355A3817-831D-482B-BA1B-F83D0B3AD9ED}" srcOrd="1" destOrd="0" presId="urn:microsoft.com/office/officeart/2005/8/layout/hList9"/>
    <dgm:cxn modelId="{9C32C75E-2369-4BF5-9A0D-255D6F0CBCEC}" type="presParOf" srcId="{C447E9EA-1FEC-4760-B4BB-A97C3E06644F}" destId="{1B5CFD2F-A21B-4BCA-8483-D819E66C0CB6}" srcOrd="7" destOrd="0" presId="urn:microsoft.com/office/officeart/2005/8/layout/hList9"/>
    <dgm:cxn modelId="{396C6E20-9C64-4D34-AC96-60EDD875FB86}" type="presParOf" srcId="{C447E9EA-1FEC-4760-B4BB-A97C3E06644F}" destId="{3155A380-8CAD-4DA8-84D2-BEB46AD770BA}" srcOrd="8" destOrd="0" presId="urn:microsoft.com/office/officeart/2005/8/layout/hList9"/>
    <dgm:cxn modelId="{8303A5F1-A0E9-490E-BA62-DDF1D33B254E}" type="presParOf" srcId="{C447E9EA-1FEC-4760-B4BB-A97C3E06644F}" destId="{AA5AA5EE-DBE7-4E55-80E9-4326A09EE03C}" srcOrd="9" destOrd="0" presId="urn:microsoft.com/office/officeart/2005/8/layout/hList9"/>
    <dgm:cxn modelId="{FBF10CD9-E331-40F2-BF9B-0ADAB0C582DF}" type="presParOf" srcId="{C447E9EA-1FEC-4760-B4BB-A97C3E06644F}" destId="{FD6319E3-E78C-45DE-BF95-69870063CE93}" srcOrd="10" destOrd="0" presId="urn:microsoft.com/office/officeart/2005/8/layout/hList9"/>
    <dgm:cxn modelId="{172994F3-DEDD-4E66-B1C4-0FE78471E176}" type="presParOf" srcId="{C447E9EA-1FEC-4760-B4BB-A97C3E06644F}" destId="{0233CA90-7B2C-48EB-89F2-86FBD6015CAF}" srcOrd="11" destOrd="0" presId="urn:microsoft.com/office/officeart/2005/8/layout/hList9"/>
    <dgm:cxn modelId="{8FC0CB1F-C98F-42E7-9BA4-240033980606}" type="presParOf" srcId="{0233CA90-7B2C-48EB-89F2-86FBD6015CAF}" destId="{BFDD650B-60FB-4CE3-AA36-0D1A0441B3DB}" srcOrd="0" destOrd="0" presId="urn:microsoft.com/office/officeart/2005/8/layout/hList9"/>
    <dgm:cxn modelId="{F5A48C66-7EB3-4C0E-8DA8-5DC0788DC10C}" type="presParOf" srcId="{0233CA90-7B2C-48EB-89F2-86FBD6015CAF}" destId="{9BC3C596-09D2-465C-A40C-DEC348537A74}" srcOrd="1" destOrd="0" presId="urn:microsoft.com/office/officeart/2005/8/layout/hList9"/>
    <dgm:cxn modelId="{B4C8926D-0404-4B1B-99E6-E775F89421E0}" type="presParOf" srcId="{9BC3C596-09D2-465C-A40C-DEC348537A74}" destId="{0825DC5B-72FD-4937-8F9D-7159E6D83197}" srcOrd="0" destOrd="0" presId="urn:microsoft.com/office/officeart/2005/8/layout/hList9"/>
    <dgm:cxn modelId="{7F241C36-213E-47BA-AAD0-B9229CA124ED}" type="presParOf" srcId="{9BC3C596-09D2-465C-A40C-DEC348537A74}" destId="{6D68EBB0-3D61-43E5-AD7B-C06F95E1EA1C}" srcOrd="1" destOrd="0" presId="urn:microsoft.com/office/officeart/2005/8/layout/hList9"/>
    <dgm:cxn modelId="{B9F234DF-A3E8-42CB-9408-1AB036B94EF4}" type="presParOf" srcId="{0233CA90-7B2C-48EB-89F2-86FBD6015CAF}" destId="{F18CF54C-6562-449E-B101-46BCD3E3BE9F}" srcOrd="2" destOrd="0" presId="urn:microsoft.com/office/officeart/2005/8/layout/hList9"/>
    <dgm:cxn modelId="{67B1B061-CAE8-4038-B972-E36BD91490CD}" type="presParOf" srcId="{F18CF54C-6562-449E-B101-46BCD3E3BE9F}" destId="{863EF10C-BC87-4C71-BC44-345FC1138A96}" srcOrd="0" destOrd="0" presId="urn:microsoft.com/office/officeart/2005/8/layout/hList9"/>
    <dgm:cxn modelId="{2929C89C-AD2C-4B79-9A03-84A533B662D1}" type="presParOf" srcId="{F18CF54C-6562-449E-B101-46BCD3E3BE9F}" destId="{F7719416-2162-4D2B-B278-B9C725705A0A}" srcOrd="1" destOrd="0" presId="urn:microsoft.com/office/officeart/2005/8/layout/hList9"/>
    <dgm:cxn modelId="{DDB48B32-5871-4C55-85F6-52E5F154E5B5}" type="presParOf" srcId="{C447E9EA-1FEC-4760-B4BB-A97C3E06644F}" destId="{2D21A616-0BB6-4F2A-8A87-17D5CD41CF3D}" srcOrd="12" destOrd="0" presId="urn:microsoft.com/office/officeart/2005/8/layout/hList9"/>
    <dgm:cxn modelId="{CE37413F-39DE-4D18-AAD0-ADA2FDE667C7}" type="presParOf" srcId="{C447E9EA-1FEC-4760-B4BB-A97C3E06644F}" destId="{AE423027-B8A9-44EA-9DDF-C062DABDBC2B}" srcOrd="13" destOrd="0" presId="urn:microsoft.com/office/officeart/2005/8/layout/hList9"/>
    <dgm:cxn modelId="{559DD6E6-F56C-458D-B0B5-8A0D3AA2704B}" type="presParOf" srcId="{C447E9EA-1FEC-4760-B4BB-A97C3E06644F}" destId="{63468889-3FA0-4CA6-A8F5-B892B77F6B5B}" srcOrd="14" destOrd="0" presId="urn:microsoft.com/office/officeart/2005/8/layout/hList9"/>
    <dgm:cxn modelId="{98C5D5F7-21FB-4B18-A202-2DA0F6DD6B03}" type="presParOf" srcId="{C447E9EA-1FEC-4760-B4BB-A97C3E06644F}" destId="{2191A800-C09F-4860-8016-A3A53AD496B1}" srcOrd="15" destOrd="0" presId="urn:microsoft.com/office/officeart/2005/8/layout/hList9"/>
    <dgm:cxn modelId="{0E5D6DE9-CD7B-4DF9-884B-B42E4E9C76EF}" type="presParOf" srcId="{C447E9EA-1FEC-4760-B4BB-A97C3E06644F}" destId="{567A771F-939C-4426-B8C5-E3A73FD50A7F}" srcOrd="16" destOrd="0" presId="urn:microsoft.com/office/officeart/2005/8/layout/hList9"/>
    <dgm:cxn modelId="{E1C8E45A-F301-41B6-A3F6-9F02892FF369}" type="presParOf" srcId="{567A771F-939C-4426-B8C5-E3A73FD50A7F}" destId="{9BB9AAFB-C5F8-445B-B2CF-F38A3642A987}" srcOrd="0" destOrd="0" presId="urn:microsoft.com/office/officeart/2005/8/layout/hList9"/>
    <dgm:cxn modelId="{64601ED7-8FCD-4D4F-9518-56F2F66313FF}" type="presParOf" srcId="{567A771F-939C-4426-B8C5-E3A73FD50A7F}" destId="{94A361D2-3CD6-4E9E-AB94-BED5580652CA}" srcOrd="1" destOrd="0" presId="urn:microsoft.com/office/officeart/2005/8/layout/hList9"/>
    <dgm:cxn modelId="{31D2CE5D-98DA-470A-91C4-E276940B7534}" type="presParOf" srcId="{94A361D2-3CD6-4E9E-AB94-BED5580652CA}" destId="{25B05B3B-6074-41D7-A2E7-4B0ED561C579}" srcOrd="0" destOrd="0" presId="urn:microsoft.com/office/officeart/2005/8/layout/hList9"/>
    <dgm:cxn modelId="{6276BBD5-56C7-4A0F-A3C6-7B23BC4A19E0}" type="presParOf" srcId="{94A361D2-3CD6-4E9E-AB94-BED5580652CA}" destId="{925620C8-E846-42E0-9BDC-25037FFB994D}" srcOrd="1" destOrd="0" presId="urn:microsoft.com/office/officeart/2005/8/layout/hList9"/>
    <dgm:cxn modelId="{F2A7E033-C017-47AC-92C2-C92D2DEDE506}" type="presParOf" srcId="{567A771F-939C-4426-B8C5-E3A73FD50A7F}" destId="{12288D8F-30E4-461F-A691-523BF44B8AC3}" srcOrd="2" destOrd="0" presId="urn:microsoft.com/office/officeart/2005/8/layout/hList9"/>
    <dgm:cxn modelId="{6207CFB5-9721-4D7A-B3AB-E30A160322C6}" type="presParOf" srcId="{12288D8F-30E4-461F-A691-523BF44B8AC3}" destId="{70D2DCF9-EE08-4FD1-BC8F-8EECB6266AB1}" srcOrd="0" destOrd="0" presId="urn:microsoft.com/office/officeart/2005/8/layout/hList9"/>
    <dgm:cxn modelId="{618D7898-97E6-4215-947E-BFD0C7C8D1B5}" type="presParOf" srcId="{12288D8F-30E4-461F-A691-523BF44B8AC3}" destId="{97E472EC-2341-44C7-AB54-55AED43ED4A2}" srcOrd="1" destOrd="0" presId="urn:microsoft.com/office/officeart/2005/8/layout/hList9"/>
    <dgm:cxn modelId="{9686F48C-B73B-4746-AA4C-8A177E818BCE}" type="presParOf" srcId="{C447E9EA-1FEC-4760-B4BB-A97C3E06644F}" destId="{EB68E642-375D-4676-A013-BE349A3AC4DB}" srcOrd="17" destOrd="0" presId="urn:microsoft.com/office/officeart/2005/8/layout/hList9"/>
    <dgm:cxn modelId="{CE1B883D-EDE5-4C39-94F1-3663D96CE425}" type="presParOf" srcId="{C447E9EA-1FEC-4760-B4BB-A97C3E06644F}" destId="{62CDDD73-8C80-4912-8433-0BC5CAAFBA32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976A9-15C7-410C-A126-C533B5680D3E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7A6CBC-A6C1-4F3E-B396-43115F349223}">
      <dgm:prSet phldrT="[Text]" phldr="0"/>
      <dgm:spPr/>
      <dgm:t>
        <a:bodyPr/>
        <a:lstStyle/>
        <a:p>
          <a:pPr rtl="0"/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Cultural Bias</a:t>
          </a:r>
        </a:p>
      </dgm:t>
    </dgm:pt>
    <dgm:pt modelId="{8B776FAA-EB07-4818-98C0-0E2F36C30878}" type="parTrans" cxnId="{02A22913-2245-4C5A-9D33-99D8E4B02F92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F8E7A6B-2FB7-4015-922B-2F794936DD05}" type="sibTrans" cxnId="{02A22913-2245-4C5A-9D33-99D8E4B02F92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FF05A82-77F0-4539-BC84-C62E59AF5F9B}">
      <dgm:prSet phldr="0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Incomplete Scope</a:t>
          </a:r>
        </a:p>
      </dgm:t>
    </dgm:pt>
    <dgm:pt modelId="{932268EF-9BE8-499A-B680-4173ADEDE9C4}" type="parTrans" cxnId="{3F4AE2FD-A129-4682-99E2-ABA516DBF4BE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E78F548-5EA6-4107-BCBE-66EA86CE54A9}" type="sibTrans" cxnId="{3F4AE2FD-A129-4682-99E2-ABA516DBF4BE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444FB6-C154-4668-8A22-A1ADACBBD68E}">
      <dgm:prSet phldr="0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Oversimplification</a:t>
          </a:r>
        </a:p>
      </dgm:t>
    </dgm:pt>
    <dgm:pt modelId="{698361D7-CBA7-4E5E-A7F5-9825C73DCB9E}" type="parTrans" cxnId="{FB3BFB73-6311-4E7D-BD0E-5AEFE07369AA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C6A8253-8E80-4827-9E79-897FF0CDCBB3}" type="sibTrans" cxnId="{FB3BFB73-6311-4E7D-BD0E-5AEFE07369AA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E1480BB-C966-495B-85EC-114123509D15}">
      <dgm:prSet phldr="0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Subjectivity</a:t>
          </a:r>
        </a:p>
      </dgm:t>
    </dgm:pt>
    <dgm:pt modelId="{C1E90F48-EDE0-4418-BB10-859E8A0A1883}" type="parTrans" cxnId="{B4E0A217-69B5-4413-BB54-223D7192150D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829300B-329B-47A4-9867-F556134915CA}" type="sibTrans" cxnId="{B4E0A217-69B5-4413-BB54-223D7192150D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534FEF2-6256-45BE-993F-B629221C7180}">
      <dgm:prSet phldr="0"/>
      <dgm:spPr/>
      <dgm:t>
        <a:bodyPr/>
        <a:lstStyle/>
        <a:p>
          <a:pPr rtl="0"/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Situational Influence</a:t>
          </a:r>
        </a:p>
      </dgm:t>
    </dgm:pt>
    <dgm:pt modelId="{4A5E4EAC-1442-4D55-B7DF-E76825354FB3}" type="parTrans" cxnId="{057C8E6F-9501-48E6-81E2-34A9D869925A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EF24A25-411B-498C-88FE-FD70B1FD42F7}" type="sibTrans" cxnId="{057C8E6F-9501-48E6-81E2-34A9D869925A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B87686F-414C-4A74-B0B2-1713A3FAA0EC}" type="pres">
      <dgm:prSet presAssocID="{8E5976A9-15C7-410C-A126-C533B5680D3E}" presName="cycle" presStyleCnt="0">
        <dgm:presLayoutVars>
          <dgm:dir/>
          <dgm:resizeHandles val="exact"/>
        </dgm:presLayoutVars>
      </dgm:prSet>
      <dgm:spPr/>
    </dgm:pt>
    <dgm:pt modelId="{D2590AA6-EC77-4D24-B6AD-6F9B4BE0C878}" type="pres">
      <dgm:prSet presAssocID="{A534FEF2-6256-45BE-993F-B629221C7180}" presName="node" presStyleLbl="node1" presStyleIdx="0" presStyleCnt="5" custScaleX="135529" custScaleY="135529">
        <dgm:presLayoutVars>
          <dgm:bulletEnabled val="1"/>
        </dgm:presLayoutVars>
      </dgm:prSet>
      <dgm:spPr/>
    </dgm:pt>
    <dgm:pt modelId="{B9681E3C-C1C4-4649-9DF6-5DF124C9BADC}" type="pres">
      <dgm:prSet presAssocID="{A534FEF2-6256-45BE-993F-B629221C7180}" presName="spNode" presStyleCnt="0"/>
      <dgm:spPr/>
    </dgm:pt>
    <dgm:pt modelId="{BA3923B5-98DC-4910-9034-34737C0AF57F}" type="pres">
      <dgm:prSet presAssocID="{0EF24A25-411B-498C-88FE-FD70B1FD42F7}" presName="sibTrans" presStyleLbl="sibTrans1D1" presStyleIdx="0" presStyleCnt="5" custScaleX="1173359" custScaleY="1805168"/>
      <dgm:spPr/>
    </dgm:pt>
    <dgm:pt modelId="{542F88A6-036E-4369-B71E-83B8A0AD99C4}" type="pres">
      <dgm:prSet presAssocID="{20444FB6-C154-4668-8A22-A1ADACBBD68E}" presName="node" presStyleLbl="node1" presStyleIdx="1" presStyleCnt="5" custScaleX="135529" custScaleY="135529" custRadScaleRad="98174" custRadScaleInc="20352">
        <dgm:presLayoutVars>
          <dgm:bulletEnabled val="1"/>
        </dgm:presLayoutVars>
      </dgm:prSet>
      <dgm:spPr/>
    </dgm:pt>
    <dgm:pt modelId="{2805DDD7-1B38-4D4B-B391-E9ED277FE1D8}" type="pres">
      <dgm:prSet presAssocID="{20444FB6-C154-4668-8A22-A1ADACBBD68E}" presName="spNode" presStyleCnt="0"/>
      <dgm:spPr/>
    </dgm:pt>
    <dgm:pt modelId="{5D96594A-9BC7-4120-876F-FE56F78C68E8}" type="pres">
      <dgm:prSet presAssocID="{CC6A8253-8E80-4827-9E79-897FF0CDCBB3}" presName="sibTrans" presStyleLbl="sibTrans1D1" presStyleIdx="1" presStyleCnt="5" custScaleX="1173359" custScaleY="1805168"/>
      <dgm:spPr/>
    </dgm:pt>
    <dgm:pt modelId="{CB4B2C2B-0721-4B5A-8138-7A93CE66D440}" type="pres">
      <dgm:prSet presAssocID="{9FF05A82-77F0-4539-BC84-C62E59AF5F9B}" presName="node" presStyleLbl="node1" presStyleIdx="2" presStyleCnt="5" custScaleX="135529" custScaleY="135529">
        <dgm:presLayoutVars>
          <dgm:bulletEnabled val="1"/>
        </dgm:presLayoutVars>
      </dgm:prSet>
      <dgm:spPr/>
    </dgm:pt>
    <dgm:pt modelId="{9331F5AE-BF3B-499D-AD13-2441D901FD49}" type="pres">
      <dgm:prSet presAssocID="{9FF05A82-77F0-4539-BC84-C62E59AF5F9B}" presName="spNode" presStyleCnt="0"/>
      <dgm:spPr/>
    </dgm:pt>
    <dgm:pt modelId="{237CA3DF-0633-4020-8091-308E2518DD79}" type="pres">
      <dgm:prSet presAssocID="{8E78F548-5EA6-4107-BCBE-66EA86CE54A9}" presName="sibTrans" presStyleLbl="sibTrans1D1" presStyleIdx="2" presStyleCnt="5" custScaleX="1173359" custScaleY="1805168"/>
      <dgm:spPr/>
    </dgm:pt>
    <dgm:pt modelId="{FF959A0F-2705-413A-85D0-A9D4543E70BE}" type="pres">
      <dgm:prSet presAssocID="{BA7A6CBC-A6C1-4F3E-B396-43115F349223}" presName="node" presStyleLbl="node1" presStyleIdx="3" presStyleCnt="5" custScaleX="135529" custScaleY="135529">
        <dgm:presLayoutVars>
          <dgm:bulletEnabled val="1"/>
        </dgm:presLayoutVars>
      </dgm:prSet>
      <dgm:spPr/>
    </dgm:pt>
    <dgm:pt modelId="{ABECA668-1283-469D-89F8-47186EC5C403}" type="pres">
      <dgm:prSet presAssocID="{BA7A6CBC-A6C1-4F3E-B396-43115F349223}" presName="spNode" presStyleCnt="0"/>
      <dgm:spPr/>
    </dgm:pt>
    <dgm:pt modelId="{91F781AE-97E8-4B9B-BF45-F13FD8B20113}" type="pres">
      <dgm:prSet presAssocID="{6F8E7A6B-2FB7-4015-922B-2F794936DD05}" presName="sibTrans" presStyleLbl="sibTrans1D1" presStyleIdx="3" presStyleCnt="5" custScaleX="1173359" custScaleY="1805168"/>
      <dgm:spPr/>
    </dgm:pt>
    <dgm:pt modelId="{315D4D96-C8E6-4944-8222-A98B6DAEC712}" type="pres">
      <dgm:prSet presAssocID="{8E1480BB-C966-495B-85EC-114123509D15}" presName="node" presStyleLbl="node1" presStyleIdx="4" presStyleCnt="5" custScaleX="135529" custScaleY="135529" custRadScaleRad="97186" custRadScaleInc="-19786">
        <dgm:presLayoutVars>
          <dgm:bulletEnabled val="1"/>
        </dgm:presLayoutVars>
      </dgm:prSet>
      <dgm:spPr/>
    </dgm:pt>
    <dgm:pt modelId="{19A45F3D-36FE-4B65-9AF4-9950DF9350F3}" type="pres">
      <dgm:prSet presAssocID="{8E1480BB-C966-495B-85EC-114123509D15}" presName="spNode" presStyleCnt="0"/>
      <dgm:spPr/>
    </dgm:pt>
    <dgm:pt modelId="{244553E9-4EEF-4FC6-B86C-5781AAF8C7D4}" type="pres">
      <dgm:prSet presAssocID="{6829300B-329B-47A4-9867-F556134915CA}" presName="sibTrans" presStyleLbl="sibTrans1D1" presStyleIdx="4" presStyleCnt="5" custScaleX="1173359" custScaleY="1805168"/>
      <dgm:spPr/>
    </dgm:pt>
  </dgm:ptLst>
  <dgm:cxnLst>
    <dgm:cxn modelId="{1D9A0501-6A07-4AB4-A5BB-18DA2F5C7AEB}" type="presOf" srcId="{CC6A8253-8E80-4827-9E79-897FF0CDCBB3}" destId="{5D96594A-9BC7-4120-876F-FE56F78C68E8}" srcOrd="0" destOrd="0" presId="urn:microsoft.com/office/officeart/2005/8/layout/cycle6"/>
    <dgm:cxn modelId="{B7E66904-49DE-4B93-943C-D194CEEA37BE}" type="presOf" srcId="{6F8E7A6B-2FB7-4015-922B-2F794936DD05}" destId="{91F781AE-97E8-4B9B-BF45-F13FD8B20113}" srcOrd="0" destOrd="0" presId="urn:microsoft.com/office/officeart/2005/8/layout/cycle6"/>
    <dgm:cxn modelId="{02A22913-2245-4C5A-9D33-99D8E4B02F92}" srcId="{8E5976A9-15C7-410C-A126-C533B5680D3E}" destId="{BA7A6CBC-A6C1-4F3E-B396-43115F349223}" srcOrd="3" destOrd="0" parTransId="{8B776FAA-EB07-4818-98C0-0E2F36C30878}" sibTransId="{6F8E7A6B-2FB7-4015-922B-2F794936DD05}"/>
    <dgm:cxn modelId="{B4E0A217-69B5-4413-BB54-223D7192150D}" srcId="{8E5976A9-15C7-410C-A126-C533B5680D3E}" destId="{8E1480BB-C966-495B-85EC-114123509D15}" srcOrd="4" destOrd="0" parTransId="{C1E90F48-EDE0-4418-BB10-859E8A0A1883}" sibTransId="{6829300B-329B-47A4-9867-F556134915CA}"/>
    <dgm:cxn modelId="{65A68D19-4920-4E3E-AC7F-DA0931473429}" type="presOf" srcId="{8E78F548-5EA6-4107-BCBE-66EA86CE54A9}" destId="{237CA3DF-0633-4020-8091-308E2518DD79}" srcOrd="0" destOrd="0" presId="urn:microsoft.com/office/officeart/2005/8/layout/cycle6"/>
    <dgm:cxn modelId="{76DC9860-1C40-4C7D-B489-7AFC1C4BACAD}" type="presOf" srcId="{0EF24A25-411B-498C-88FE-FD70B1FD42F7}" destId="{BA3923B5-98DC-4910-9034-34737C0AF57F}" srcOrd="0" destOrd="0" presId="urn:microsoft.com/office/officeart/2005/8/layout/cycle6"/>
    <dgm:cxn modelId="{17883241-523D-490C-9904-0BA2F4E40D65}" type="presOf" srcId="{9FF05A82-77F0-4539-BC84-C62E59AF5F9B}" destId="{CB4B2C2B-0721-4B5A-8138-7A93CE66D440}" srcOrd="0" destOrd="0" presId="urn:microsoft.com/office/officeart/2005/8/layout/cycle6"/>
    <dgm:cxn modelId="{057C8E6F-9501-48E6-81E2-34A9D869925A}" srcId="{8E5976A9-15C7-410C-A126-C533B5680D3E}" destId="{A534FEF2-6256-45BE-993F-B629221C7180}" srcOrd="0" destOrd="0" parTransId="{4A5E4EAC-1442-4D55-B7DF-E76825354FB3}" sibTransId="{0EF24A25-411B-498C-88FE-FD70B1FD42F7}"/>
    <dgm:cxn modelId="{FB3BFB73-6311-4E7D-BD0E-5AEFE07369AA}" srcId="{8E5976A9-15C7-410C-A126-C533B5680D3E}" destId="{20444FB6-C154-4668-8A22-A1ADACBBD68E}" srcOrd="1" destOrd="0" parTransId="{698361D7-CBA7-4E5E-A7F5-9825C73DCB9E}" sibTransId="{CC6A8253-8E80-4827-9E79-897FF0CDCBB3}"/>
    <dgm:cxn modelId="{1BB49581-0396-4A30-91C0-94677846CCCB}" type="presOf" srcId="{8E5976A9-15C7-410C-A126-C533B5680D3E}" destId="{CB87686F-414C-4A74-B0B2-1713A3FAA0EC}" srcOrd="0" destOrd="0" presId="urn:microsoft.com/office/officeart/2005/8/layout/cycle6"/>
    <dgm:cxn modelId="{50661F93-ABA3-45DE-AD00-5D63FF38ACD9}" type="presOf" srcId="{A534FEF2-6256-45BE-993F-B629221C7180}" destId="{D2590AA6-EC77-4D24-B6AD-6F9B4BE0C878}" srcOrd="0" destOrd="0" presId="urn:microsoft.com/office/officeart/2005/8/layout/cycle6"/>
    <dgm:cxn modelId="{AC71D3BB-8388-43B6-8B98-49C0CF86B6CD}" type="presOf" srcId="{20444FB6-C154-4668-8A22-A1ADACBBD68E}" destId="{542F88A6-036E-4369-B71E-83B8A0AD99C4}" srcOrd="0" destOrd="0" presId="urn:microsoft.com/office/officeart/2005/8/layout/cycle6"/>
    <dgm:cxn modelId="{A9E704DA-714C-489B-9244-C610A13C6F5D}" type="presOf" srcId="{8E1480BB-C966-495B-85EC-114123509D15}" destId="{315D4D96-C8E6-4944-8222-A98B6DAEC712}" srcOrd="0" destOrd="0" presId="urn:microsoft.com/office/officeart/2005/8/layout/cycle6"/>
    <dgm:cxn modelId="{2E0C84DC-5251-4E33-A5B4-035E220FC408}" type="presOf" srcId="{6829300B-329B-47A4-9867-F556134915CA}" destId="{244553E9-4EEF-4FC6-B86C-5781AAF8C7D4}" srcOrd="0" destOrd="0" presId="urn:microsoft.com/office/officeart/2005/8/layout/cycle6"/>
    <dgm:cxn modelId="{31E268E0-3576-4923-B131-635717F774B7}" type="presOf" srcId="{BA7A6CBC-A6C1-4F3E-B396-43115F349223}" destId="{FF959A0F-2705-413A-85D0-A9D4543E70BE}" srcOrd="0" destOrd="0" presId="urn:microsoft.com/office/officeart/2005/8/layout/cycle6"/>
    <dgm:cxn modelId="{3F4AE2FD-A129-4682-99E2-ABA516DBF4BE}" srcId="{8E5976A9-15C7-410C-A126-C533B5680D3E}" destId="{9FF05A82-77F0-4539-BC84-C62E59AF5F9B}" srcOrd="2" destOrd="0" parTransId="{932268EF-9BE8-499A-B680-4173ADEDE9C4}" sibTransId="{8E78F548-5EA6-4107-BCBE-66EA86CE54A9}"/>
    <dgm:cxn modelId="{83D98A33-708B-4E0A-9E56-D79BB902D8A4}" type="presParOf" srcId="{CB87686F-414C-4A74-B0B2-1713A3FAA0EC}" destId="{D2590AA6-EC77-4D24-B6AD-6F9B4BE0C878}" srcOrd="0" destOrd="0" presId="urn:microsoft.com/office/officeart/2005/8/layout/cycle6"/>
    <dgm:cxn modelId="{AF550B8A-5BAF-4235-81B5-AA1B6766F580}" type="presParOf" srcId="{CB87686F-414C-4A74-B0B2-1713A3FAA0EC}" destId="{B9681E3C-C1C4-4649-9DF6-5DF124C9BADC}" srcOrd="1" destOrd="0" presId="urn:microsoft.com/office/officeart/2005/8/layout/cycle6"/>
    <dgm:cxn modelId="{CD104444-9B7D-4A39-8B67-1BC0E80C7B8E}" type="presParOf" srcId="{CB87686F-414C-4A74-B0B2-1713A3FAA0EC}" destId="{BA3923B5-98DC-4910-9034-34737C0AF57F}" srcOrd="2" destOrd="0" presId="urn:microsoft.com/office/officeart/2005/8/layout/cycle6"/>
    <dgm:cxn modelId="{783DFD36-2F12-4102-9059-54000A16AD4A}" type="presParOf" srcId="{CB87686F-414C-4A74-B0B2-1713A3FAA0EC}" destId="{542F88A6-036E-4369-B71E-83B8A0AD99C4}" srcOrd="3" destOrd="0" presId="urn:microsoft.com/office/officeart/2005/8/layout/cycle6"/>
    <dgm:cxn modelId="{D0D4E37F-A614-4A40-A843-6FF677D5D835}" type="presParOf" srcId="{CB87686F-414C-4A74-B0B2-1713A3FAA0EC}" destId="{2805DDD7-1B38-4D4B-B391-E9ED277FE1D8}" srcOrd="4" destOrd="0" presId="urn:microsoft.com/office/officeart/2005/8/layout/cycle6"/>
    <dgm:cxn modelId="{3FA70CDA-6293-4928-AD1A-467148A2F0A1}" type="presParOf" srcId="{CB87686F-414C-4A74-B0B2-1713A3FAA0EC}" destId="{5D96594A-9BC7-4120-876F-FE56F78C68E8}" srcOrd="5" destOrd="0" presId="urn:microsoft.com/office/officeart/2005/8/layout/cycle6"/>
    <dgm:cxn modelId="{EFDD4D8E-F4ED-4B27-AB9B-0D0927BAE610}" type="presParOf" srcId="{CB87686F-414C-4A74-B0B2-1713A3FAA0EC}" destId="{CB4B2C2B-0721-4B5A-8138-7A93CE66D440}" srcOrd="6" destOrd="0" presId="urn:microsoft.com/office/officeart/2005/8/layout/cycle6"/>
    <dgm:cxn modelId="{709A5D25-B081-4DA4-999F-E1EF065C2C11}" type="presParOf" srcId="{CB87686F-414C-4A74-B0B2-1713A3FAA0EC}" destId="{9331F5AE-BF3B-499D-AD13-2441D901FD49}" srcOrd="7" destOrd="0" presId="urn:microsoft.com/office/officeart/2005/8/layout/cycle6"/>
    <dgm:cxn modelId="{4EDB0730-B2A7-4077-AC6C-2EDE6286D0B4}" type="presParOf" srcId="{CB87686F-414C-4A74-B0B2-1713A3FAA0EC}" destId="{237CA3DF-0633-4020-8091-308E2518DD79}" srcOrd="8" destOrd="0" presId="urn:microsoft.com/office/officeart/2005/8/layout/cycle6"/>
    <dgm:cxn modelId="{594FF5A1-CF65-4C69-B7B7-C060D63C00D9}" type="presParOf" srcId="{CB87686F-414C-4A74-B0B2-1713A3FAA0EC}" destId="{FF959A0F-2705-413A-85D0-A9D4543E70BE}" srcOrd="9" destOrd="0" presId="urn:microsoft.com/office/officeart/2005/8/layout/cycle6"/>
    <dgm:cxn modelId="{C83B23F8-0048-4434-B885-BD604B69710D}" type="presParOf" srcId="{CB87686F-414C-4A74-B0B2-1713A3FAA0EC}" destId="{ABECA668-1283-469D-89F8-47186EC5C403}" srcOrd="10" destOrd="0" presId="urn:microsoft.com/office/officeart/2005/8/layout/cycle6"/>
    <dgm:cxn modelId="{4A954ABE-D55C-4699-83C9-16D9C6C9F2C9}" type="presParOf" srcId="{CB87686F-414C-4A74-B0B2-1713A3FAA0EC}" destId="{91F781AE-97E8-4B9B-BF45-F13FD8B20113}" srcOrd="11" destOrd="0" presId="urn:microsoft.com/office/officeart/2005/8/layout/cycle6"/>
    <dgm:cxn modelId="{8DCC4401-F7B1-41C6-83A4-69A239C97CA4}" type="presParOf" srcId="{CB87686F-414C-4A74-B0B2-1713A3FAA0EC}" destId="{315D4D96-C8E6-4944-8222-A98B6DAEC712}" srcOrd="12" destOrd="0" presId="urn:microsoft.com/office/officeart/2005/8/layout/cycle6"/>
    <dgm:cxn modelId="{52DA8AEB-A11E-4026-BB00-9C20B72062DE}" type="presParOf" srcId="{CB87686F-414C-4A74-B0B2-1713A3FAA0EC}" destId="{19A45F3D-36FE-4B65-9AF4-9950DF9350F3}" srcOrd="13" destOrd="0" presId="urn:microsoft.com/office/officeart/2005/8/layout/cycle6"/>
    <dgm:cxn modelId="{B5228382-1060-4760-8BC4-2D525A823260}" type="presParOf" srcId="{CB87686F-414C-4A74-B0B2-1713A3FAA0EC}" destId="{244553E9-4EEF-4FC6-B86C-5781AAF8C7D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F4FD1-E809-4794-BD09-F26FF988ECFA}">
      <dsp:nvSpPr>
        <dsp:cNvPr id="0" name=""/>
        <dsp:cNvSpPr/>
      </dsp:nvSpPr>
      <dsp:spPr>
        <a:xfrm rot="5400000">
          <a:off x="-188706" y="189046"/>
          <a:ext cx="1258041" cy="88062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Calibri"/>
              <a:ea typeface="Calibri"/>
              <a:cs typeface="Calibri"/>
            </a:rPr>
            <a:t>1936</a:t>
          </a:r>
        </a:p>
      </dsp:txBody>
      <dsp:txXfrm rot="-5400000">
        <a:off x="1" y="440655"/>
        <a:ext cx="880629" cy="377412"/>
      </dsp:txXfrm>
    </dsp:sp>
    <dsp:sp modelId="{5E388B30-F2C1-42DC-A698-C7EB55F860CC}">
      <dsp:nvSpPr>
        <dsp:cNvPr id="0" name=""/>
        <dsp:cNvSpPr/>
      </dsp:nvSpPr>
      <dsp:spPr>
        <a:xfrm rot="5400000">
          <a:off x="5358307" y="-4477338"/>
          <a:ext cx="817727" cy="97730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>
              <a:latin typeface="Neue Haas Grotesk Text Pro"/>
            </a:rPr>
            <a:t>Gordon</a:t>
          </a:r>
          <a:r>
            <a:rPr lang="en-US" sz="2100" b="1" kern="1200"/>
            <a:t> Allport and Henry </a:t>
          </a:r>
          <a:r>
            <a:rPr lang="en-US" sz="2100" b="1" kern="1200" err="1"/>
            <a:t>Odbert</a:t>
          </a:r>
          <a:r>
            <a:rPr lang="en-US" sz="2100" b="0" kern="1200">
              <a:latin typeface="Neue Haas Grotesk Text Pro"/>
            </a:rPr>
            <a:t>:</a:t>
          </a:r>
          <a:r>
            <a:rPr lang="en-US" sz="2100" kern="1200"/>
            <a:t> </a:t>
          </a:r>
          <a:endParaRPr lang="en-US" sz="2100" kern="1200">
            <a:latin typeface="Neue Haas Grotesk Text Pro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Identified personality descriptors in language, laying the foundation.</a:t>
          </a:r>
        </a:p>
      </dsp:txBody>
      <dsp:txXfrm rot="-5400000">
        <a:off x="880629" y="40258"/>
        <a:ext cx="9733165" cy="737891"/>
      </dsp:txXfrm>
    </dsp:sp>
    <dsp:sp modelId="{E6EC6707-0061-4BAC-8F82-1835E93E9038}">
      <dsp:nvSpPr>
        <dsp:cNvPr id="0" name=""/>
        <dsp:cNvSpPr/>
      </dsp:nvSpPr>
      <dsp:spPr>
        <a:xfrm rot="5400000">
          <a:off x="-188706" y="1300351"/>
          <a:ext cx="1258041" cy="88062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Neue Haas Grotesk Text Pro"/>
            </a:rPr>
            <a:t>1940s</a:t>
          </a:r>
        </a:p>
      </dsp:txBody>
      <dsp:txXfrm rot="-5400000">
        <a:off x="1" y="1551960"/>
        <a:ext cx="880629" cy="377412"/>
      </dsp:txXfrm>
    </dsp:sp>
    <dsp:sp modelId="{29644B52-5A5C-4105-9E8F-1182FA8DA4F9}">
      <dsp:nvSpPr>
        <dsp:cNvPr id="0" name=""/>
        <dsp:cNvSpPr/>
      </dsp:nvSpPr>
      <dsp:spPr>
        <a:xfrm rot="5400000">
          <a:off x="5358307" y="-3366033"/>
          <a:ext cx="817727" cy="97730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>
              <a:latin typeface="Neue Haas Grotesk Text Pro"/>
            </a:rPr>
            <a:t>Raymond</a:t>
          </a:r>
          <a:r>
            <a:rPr lang="en-US" sz="2100" b="1" kern="1200"/>
            <a:t> Cattell</a:t>
          </a:r>
          <a:r>
            <a:rPr lang="en-US" sz="2100" b="0" kern="1200">
              <a:latin typeface="Neue Haas Grotesk Text Pro"/>
            </a:rPr>
            <a:t>:</a:t>
          </a:r>
          <a:r>
            <a:rPr lang="en-US" sz="2100" kern="1200"/>
            <a:t> 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kern="1200"/>
            <a:t>Refined these descriptors into 16 personality factors using factor analysis.</a:t>
          </a:r>
          <a:endParaRPr lang="en-US" sz="2100" b="0" kern="1200">
            <a:latin typeface="Neue Haas Grotesk Text Pro"/>
          </a:endParaRPr>
        </a:p>
      </dsp:txBody>
      <dsp:txXfrm rot="-5400000">
        <a:off x="880629" y="1151563"/>
        <a:ext cx="9733165" cy="737891"/>
      </dsp:txXfrm>
    </dsp:sp>
    <dsp:sp modelId="{0209136F-091E-4EF1-BDA9-36B8E81B22D0}">
      <dsp:nvSpPr>
        <dsp:cNvPr id="0" name=""/>
        <dsp:cNvSpPr/>
      </dsp:nvSpPr>
      <dsp:spPr>
        <a:xfrm rot="5400000">
          <a:off x="-188706" y="2411656"/>
          <a:ext cx="1258041" cy="88062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Neue Haas Grotesk Text Pro"/>
            </a:rPr>
            <a:t>1961</a:t>
          </a:r>
        </a:p>
      </dsp:txBody>
      <dsp:txXfrm rot="-5400000">
        <a:off x="1" y="2663265"/>
        <a:ext cx="880629" cy="377412"/>
      </dsp:txXfrm>
    </dsp:sp>
    <dsp:sp modelId="{E4F30CD0-4947-4568-AA13-F3F31FC1AB19}">
      <dsp:nvSpPr>
        <dsp:cNvPr id="0" name=""/>
        <dsp:cNvSpPr/>
      </dsp:nvSpPr>
      <dsp:spPr>
        <a:xfrm rot="5400000">
          <a:off x="5358307" y="-2254728"/>
          <a:ext cx="817727" cy="97730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>
              <a:latin typeface="Neue Haas Grotesk Text Pro"/>
            </a:rPr>
            <a:t>Ernest</a:t>
          </a:r>
          <a:r>
            <a:rPr lang="en-US" sz="2100" b="1" kern="1200"/>
            <a:t> Tupes and Raymond Christal</a:t>
          </a:r>
          <a:r>
            <a:rPr lang="en-US" sz="2100" b="0" kern="1200">
              <a:latin typeface="Neue Haas Grotesk Text Pro"/>
            </a:rPr>
            <a:t>:</a:t>
          </a:r>
          <a:r>
            <a:rPr lang="en-US" sz="2100" kern="1200"/>
            <a:t> </a:t>
          </a:r>
          <a:endParaRPr lang="en-US" sz="2100" kern="1200">
            <a:latin typeface="Neue Haas Grotesk Text Pro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Neue Haas Grotesk Text Pro"/>
            </a:rPr>
            <a:t>First</a:t>
          </a:r>
          <a:r>
            <a:rPr lang="en-US" sz="2100" kern="1200"/>
            <a:t> identified the five-factor structure.</a:t>
          </a:r>
        </a:p>
      </dsp:txBody>
      <dsp:txXfrm rot="-5400000">
        <a:off x="880629" y="2262868"/>
        <a:ext cx="9733165" cy="737891"/>
      </dsp:txXfrm>
    </dsp:sp>
    <dsp:sp modelId="{4409A3A7-D075-4F1B-A13F-4D4A43F0145C}">
      <dsp:nvSpPr>
        <dsp:cNvPr id="0" name=""/>
        <dsp:cNvSpPr/>
      </dsp:nvSpPr>
      <dsp:spPr>
        <a:xfrm rot="5400000">
          <a:off x="-188706" y="3522961"/>
          <a:ext cx="1258041" cy="88062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Neue Haas Grotesk Text Pro"/>
            </a:rPr>
            <a:t>1980s</a:t>
          </a:r>
        </a:p>
      </dsp:txBody>
      <dsp:txXfrm rot="-5400000">
        <a:off x="1" y="3774570"/>
        <a:ext cx="880629" cy="377412"/>
      </dsp:txXfrm>
    </dsp:sp>
    <dsp:sp modelId="{AB851CA3-55A5-4DA2-BD0E-F04F0450CE54}">
      <dsp:nvSpPr>
        <dsp:cNvPr id="0" name=""/>
        <dsp:cNvSpPr/>
      </dsp:nvSpPr>
      <dsp:spPr>
        <a:xfrm rot="5400000">
          <a:off x="5358307" y="-1143423"/>
          <a:ext cx="817727" cy="97730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Lewis Goldberg</a:t>
          </a:r>
          <a:endParaRPr lang="en-US" sz="2100" b="1" kern="1200">
            <a:latin typeface="Neue Haas Grotesk Text Pro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Coined the term "Big Five" and promoted its use in personality research.</a:t>
          </a:r>
        </a:p>
      </dsp:txBody>
      <dsp:txXfrm rot="-5400000">
        <a:off x="880629" y="3374173"/>
        <a:ext cx="9733165" cy="737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8E950-FCF1-487B-835A-CB5341BA2A55}">
      <dsp:nvSpPr>
        <dsp:cNvPr id="0" name=""/>
        <dsp:cNvSpPr/>
      </dsp:nvSpPr>
      <dsp:spPr>
        <a:xfrm>
          <a:off x="871416" y="2915298"/>
          <a:ext cx="1622972" cy="108252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Matchmaking</a:t>
          </a:r>
        </a:p>
      </dsp:txBody>
      <dsp:txXfrm>
        <a:off x="1131092" y="2915298"/>
        <a:ext cx="1363296" cy="1082522"/>
      </dsp:txXfrm>
    </dsp:sp>
    <dsp:sp modelId="{4BBB6BCA-DA62-4EC7-A334-F073749A903C}">
      <dsp:nvSpPr>
        <dsp:cNvPr id="0" name=""/>
        <dsp:cNvSpPr/>
      </dsp:nvSpPr>
      <dsp:spPr>
        <a:xfrm>
          <a:off x="871416" y="3997820"/>
          <a:ext cx="1622972" cy="1082522"/>
        </a:xfrm>
        <a:prstGeom prst="rect">
          <a:avLst/>
        </a:prstGeom>
        <a:solidFill>
          <a:schemeClr val="accent5">
            <a:tint val="40000"/>
            <a:alpha val="90000"/>
            <a:hueOff val="1272169"/>
            <a:satOff val="-1178"/>
            <a:lumOff val="-17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1272169"/>
              <a:satOff val="-1178"/>
              <a:lumOff val="-17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Dating</a:t>
          </a:r>
        </a:p>
      </dsp:txBody>
      <dsp:txXfrm>
        <a:off x="1131092" y="3997820"/>
        <a:ext cx="1363296" cy="1082522"/>
      </dsp:txXfrm>
    </dsp:sp>
    <dsp:sp modelId="{4458DE01-BFDA-4E4F-9163-296241DDEA3D}">
      <dsp:nvSpPr>
        <dsp:cNvPr id="0" name=""/>
        <dsp:cNvSpPr/>
      </dsp:nvSpPr>
      <dsp:spPr>
        <a:xfrm>
          <a:off x="5831" y="2482505"/>
          <a:ext cx="1081981" cy="10819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164283" y="2640957"/>
        <a:ext cx="765077" cy="765077"/>
      </dsp:txXfrm>
    </dsp:sp>
    <dsp:sp modelId="{387623E1-2156-49CA-ABFA-0576FE5415C8}">
      <dsp:nvSpPr>
        <dsp:cNvPr id="0" name=""/>
        <dsp:cNvSpPr/>
      </dsp:nvSpPr>
      <dsp:spPr>
        <a:xfrm>
          <a:off x="3576370" y="2915298"/>
          <a:ext cx="1622972" cy="1082522"/>
        </a:xfrm>
        <a:prstGeom prst="rect">
          <a:avLst/>
        </a:prstGeom>
        <a:solidFill>
          <a:schemeClr val="accent5">
            <a:tint val="40000"/>
            <a:alpha val="90000"/>
            <a:hueOff val="2544337"/>
            <a:satOff val="-2355"/>
            <a:lumOff val="-33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2544337"/>
              <a:satOff val="-2355"/>
              <a:lumOff val="-33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Career Guidance</a:t>
          </a:r>
        </a:p>
      </dsp:txBody>
      <dsp:txXfrm>
        <a:off x="3836046" y="2915298"/>
        <a:ext cx="1363296" cy="1082522"/>
      </dsp:txXfrm>
    </dsp:sp>
    <dsp:sp modelId="{55A2BC91-E63B-4ACD-ADCB-23B601B9E72C}">
      <dsp:nvSpPr>
        <dsp:cNvPr id="0" name=""/>
        <dsp:cNvSpPr/>
      </dsp:nvSpPr>
      <dsp:spPr>
        <a:xfrm>
          <a:off x="3576370" y="3997820"/>
          <a:ext cx="1622972" cy="1082522"/>
        </a:xfrm>
        <a:prstGeom prst="rect">
          <a:avLst/>
        </a:prstGeom>
        <a:solidFill>
          <a:schemeClr val="accent5">
            <a:tint val="40000"/>
            <a:alpha val="90000"/>
            <a:hueOff val="3816506"/>
            <a:satOff val="-3533"/>
            <a:lumOff val="-50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3816506"/>
              <a:satOff val="-3533"/>
              <a:lumOff val="-50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Self-Awareness</a:t>
          </a:r>
        </a:p>
      </dsp:txBody>
      <dsp:txXfrm>
        <a:off x="3836046" y="3997820"/>
        <a:ext cx="1363296" cy="1082522"/>
      </dsp:txXfrm>
    </dsp:sp>
    <dsp:sp modelId="{3155A380-8CAD-4DA8-84D2-BEB46AD770BA}">
      <dsp:nvSpPr>
        <dsp:cNvPr id="0" name=""/>
        <dsp:cNvSpPr/>
      </dsp:nvSpPr>
      <dsp:spPr>
        <a:xfrm>
          <a:off x="2710785" y="2482505"/>
          <a:ext cx="1081981" cy="1081981"/>
        </a:xfrm>
        <a:prstGeom prst="ellipse">
          <a:avLst/>
        </a:prstGeom>
        <a:gradFill rotWithShape="0">
          <a:gsLst>
            <a:gs pos="0">
              <a:schemeClr val="accent5">
                <a:hueOff val="3038109"/>
                <a:satOff val="-1368"/>
                <a:lumOff val="-16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38109"/>
                <a:satOff val="-1368"/>
                <a:lumOff val="-16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38109"/>
                <a:satOff val="-1368"/>
                <a:lumOff val="-16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2869237" y="2640957"/>
        <a:ext cx="765077" cy="765077"/>
      </dsp:txXfrm>
    </dsp:sp>
    <dsp:sp modelId="{0825DC5B-72FD-4937-8F9D-7159E6D83197}">
      <dsp:nvSpPr>
        <dsp:cNvPr id="0" name=""/>
        <dsp:cNvSpPr/>
      </dsp:nvSpPr>
      <dsp:spPr>
        <a:xfrm>
          <a:off x="6281325" y="2915298"/>
          <a:ext cx="1622972" cy="1082522"/>
        </a:xfrm>
        <a:prstGeom prst="rect">
          <a:avLst/>
        </a:prstGeom>
        <a:solidFill>
          <a:schemeClr val="accent5">
            <a:tint val="40000"/>
            <a:alpha val="90000"/>
            <a:hueOff val="5088675"/>
            <a:satOff val="-4711"/>
            <a:lumOff val="-67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5088675"/>
              <a:satOff val="-4711"/>
              <a:lumOff val="-67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Counseling </a:t>
          </a:r>
        </a:p>
      </dsp:txBody>
      <dsp:txXfrm>
        <a:off x="6541000" y="2915298"/>
        <a:ext cx="1363296" cy="1082522"/>
      </dsp:txXfrm>
    </dsp:sp>
    <dsp:sp modelId="{863EF10C-BC87-4C71-BC44-345FC1138A96}">
      <dsp:nvSpPr>
        <dsp:cNvPr id="0" name=""/>
        <dsp:cNvSpPr/>
      </dsp:nvSpPr>
      <dsp:spPr>
        <a:xfrm>
          <a:off x="6281325" y="3997820"/>
          <a:ext cx="1622972" cy="1082522"/>
        </a:xfrm>
        <a:prstGeom prst="rect">
          <a:avLst/>
        </a:prstGeom>
        <a:solidFill>
          <a:schemeClr val="accent5">
            <a:tint val="40000"/>
            <a:alpha val="90000"/>
            <a:hueOff val="6360844"/>
            <a:satOff val="-5889"/>
            <a:lumOff val="-84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6360844"/>
              <a:satOff val="-5889"/>
              <a:lumOff val="-84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Behavioral Adjustment</a:t>
          </a:r>
        </a:p>
      </dsp:txBody>
      <dsp:txXfrm>
        <a:off x="6541000" y="3997820"/>
        <a:ext cx="1363296" cy="1082522"/>
      </dsp:txXfrm>
    </dsp:sp>
    <dsp:sp modelId="{AE423027-B8A9-44EA-9DDF-C062DABDBC2B}">
      <dsp:nvSpPr>
        <dsp:cNvPr id="0" name=""/>
        <dsp:cNvSpPr/>
      </dsp:nvSpPr>
      <dsp:spPr>
        <a:xfrm>
          <a:off x="5415739" y="2482505"/>
          <a:ext cx="1081981" cy="1081981"/>
        </a:xfrm>
        <a:prstGeom prst="ellipse">
          <a:avLst/>
        </a:prstGeom>
        <a:gradFill rotWithShape="0">
          <a:gsLst>
            <a:gs pos="0">
              <a:schemeClr val="accent5">
                <a:hueOff val="6076219"/>
                <a:satOff val="-2736"/>
                <a:lumOff val="-33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076219"/>
                <a:satOff val="-2736"/>
                <a:lumOff val="-33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076219"/>
                <a:satOff val="-2736"/>
                <a:lumOff val="-33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74191" y="2640957"/>
        <a:ext cx="765077" cy="765077"/>
      </dsp:txXfrm>
    </dsp:sp>
    <dsp:sp modelId="{25B05B3B-6074-41D7-A2E7-4B0ED561C579}">
      <dsp:nvSpPr>
        <dsp:cNvPr id="0" name=""/>
        <dsp:cNvSpPr/>
      </dsp:nvSpPr>
      <dsp:spPr>
        <a:xfrm>
          <a:off x="8986279" y="2915298"/>
          <a:ext cx="1622972" cy="1082522"/>
        </a:xfrm>
        <a:prstGeom prst="rect">
          <a:avLst/>
        </a:prstGeom>
        <a:solidFill>
          <a:schemeClr val="accent5">
            <a:tint val="40000"/>
            <a:alpha val="90000"/>
            <a:hueOff val="7633012"/>
            <a:satOff val="-7066"/>
            <a:lumOff val="-101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7633012"/>
              <a:satOff val="-7066"/>
              <a:lumOff val="-101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Recruitment</a:t>
          </a:r>
        </a:p>
      </dsp:txBody>
      <dsp:txXfrm>
        <a:off x="9245954" y="2915298"/>
        <a:ext cx="1363296" cy="1082522"/>
      </dsp:txXfrm>
    </dsp:sp>
    <dsp:sp modelId="{70D2DCF9-EE08-4FD1-BC8F-8EECB6266AB1}">
      <dsp:nvSpPr>
        <dsp:cNvPr id="0" name=""/>
        <dsp:cNvSpPr/>
      </dsp:nvSpPr>
      <dsp:spPr>
        <a:xfrm>
          <a:off x="8986279" y="3997820"/>
          <a:ext cx="1622972" cy="1082522"/>
        </a:xfrm>
        <a:prstGeom prst="rect">
          <a:avLst/>
        </a:prstGeom>
        <a:solidFill>
          <a:schemeClr val="accent5">
            <a:tint val="40000"/>
            <a:alpha val="90000"/>
            <a:hueOff val="8905181"/>
            <a:satOff val="-8244"/>
            <a:lumOff val="-118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8905181"/>
              <a:satOff val="-8244"/>
              <a:lumOff val="-118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Team Dynamics</a:t>
          </a:r>
        </a:p>
      </dsp:txBody>
      <dsp:txXfrm>
        <a:off x="9245954" y="3997820"/>
        <a:ext cx="1363296" cy="1082522"/>
      </dsp:txXfrm>
    </dsp:sp>
    <dsp:sp modelId="{62CDDD73-8C80-4912-8433-0BC5CAAFBA32}">
      <dsp:nvSpPr>
        <dsp:cNvPr id="0" name=""/>
        <dsp:cNvSpPr/>
      </dsp:nvSpPr>
      <dsp:spPr>
        <a:xfrm>
          <a:off x="8120693" y="2482505"/>
          <a:ext cx="1081981" cy="1081981"/>
        </a:xfrm>
        <a:prstGeom prst="ellipse">
          <a:avLst/>
        </a:prstGeom>
        <a:gradFill rotWithShape="0">
          <a:gsLst>
            <a:gs pos="0">
              <a:schemeClr val="accent5">
                <a:hueOff val="9114327"/>
                <a:satOff val="-4104"/>
                <a:lumOff val="-50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114327"/>
                <a:satOff val="-4104"/>
                <a:lumOff val="-50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114327"/>
                <a:satOff val="-4104"/>
                <a:lumOff val="-50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279145" y="2640957"/>
        <a:ext cx="765077" cy="765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90AA6-EC77-4D24-B6AD-6F9B4BE0C878}">
      <dsp:nvSpPr>
        <dsp:cNvPr id="0" name=""/>
        <dsp:cNvSpPr/>
      </dsp:nvSpPr>
      <dsp:spPr>
        <a:xfrm>
          <a:off x="4304573" y="-140197"/>
          <a:ext cx="2044566" cy="1328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Situational Influence</a:t>
          </a:r>
        </a:p>
      </dsp:txBody>
      <dsp:txXfrm>
        <a:off x="4369448" y="-75322"/>
        <a:ext cx="1914816" cy="1199218"/>
      </dsp:txXfrm>
    </dsp:sp>
    <dsp:sp modelId="{BA3923B5-98DC-4910-9034-34737C0AF57F}">
      <dsp:nvSpPr>
        <dsp:cNvPr id="0" name=""/>
        <dsp:cNvSpPr/>
      </dsp:nvSpPr>
      <dsp:spPr>
        <a:xfrm>
          <a:off x="3292414" y="475806"/>
          <a:ext cx="3918220" cy="3918220"/>
        </a:xfrm>
        <a:custGeom>
          <a:avLst/>
          <a:gdLst/>
          <a:ahLst/>
          <a:cxnLst/>
          <a:rect l="0" t="0" r="0" b="0"/>
          <a:pathLst>
            <a:path>
              <a:moveTo>
                <a:pt x="3063306" y="340820"/>
              </a:moveTo>
              <a:arcTo wR="1959110" hR="1959110" stAng="18258397" swAng="137803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F88A6-036E-4369-B71E-83B8A0AD99C4}">
      <dsp:nvSpPr>
        <dsp:cNvPr id="0" name=""/>
        <dsp:cNvSpPr/>
      </dsp:nvSpPr>
      <dsp:spPr>
        <a:xfrm>
          <a:off x="6177738" y="1382478"/>
          <a:ext cx="2044566" cy="13289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Oversimplification</a:t>
          </a:r>
        </a:p>
      </dsp:txBody>
      <dsp:txXfrm>
        <a:off x="6242613" y="1447353"/>
        <a:ext cx="1914816" cy="1199218"/>
      </dsp:txXfrm>
    </dsp:sp>
    <dsp:sp modelId="{5D96594A-9BC7-4120-876F-FE56F78C68E8}">
      <dsp:nvSpPr>
        <dsp:cNvPr id="0" name=""/>
        <dsp:cNvSpPr/>
      </dsp:nvSpPr>
      <dsp:spPr>
        <a:xfrm>
          <a:off x="3323365" y="613018"/>
          <a:ext cx="3918220" cy="3918220"/>
        </a:xfrm>
        <a:custGeom>
          <a:avLst/>
          <a:gdLst/>
          <a:ahLst/>
          <a:cxnLst/>
          <a:rect l="0" t="0" r="0" b="0"/>
          <a:pathLst>
            <a:path>
              <a:moveTo>
                <a:pt x="3912738" y="2105564"/>
              </a:moveTo>
              <a:arcTo wR="1959110" hR="1959110" stAng="257231" swAng="123753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B2C2B-0721-4B5A-8138-7A93CE66D440}">
      <dsp:nvSpPr>
        <dsp:cNvPr id="0" name=""/>
        <dsp:cNvSpPr/>
      </dsp:nvSpPr>
      <dsp:spPr>
        <a:xfrm>
          <a:off x="5456109" y="3403866"/>
          <a:ext cx="2044566" cy="132896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Incomplete Scope</a:t>
          </a:r>
        </a:p>
      </dsp:txBody>
      <dsp:txXfrm>
        <a:off x="5520984" y="3468741"/>
        <a:ext cx="1914816" cy="1199218"/>
      </dsp:txXfrm>
    </dsp:sp>
    <dsp:sp modelId="{237CA3DF-0633-4020-8091-308E2518DD79}">
      <dsp:nvSpPr>
        <dsp:cNvPr id="0" name=""/>
        <dsp:cNvSpPr/>
      </dsp:nvSpPr>
      <dsp:spPr>
        <a:xfrm>
          <a:off x="3367746" y="524286"/>
          <a:ext cx="3918220" cy="3918220"/>
        </a:xfrm>
        <a:custGeom>
          <a:avLst/>
          <a:gdLst/>
          <a:ahLst/>
          <a:cxnLst/>
          <a:rect l="0" t="0" r="0" b="0"/>
          <a:pathLst>
            <a:path>
              <a:moveTo>
                <a:pt x="2085783" y="3914120"/>
              </a:moveTo>
              <a:arcTo wR="1959110" hR="1959110" stAng="5177565" swAng="44487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59A0F-2705-413A-85D0-A9D4543E70BE}">
      <dsp:nvSpPr>
        <dsp:cNvPr id="0" name=""/>
        <dsp:cNvSpPr/>
      </dsp:nvSpPr>
      <dsp:spPr>
        <a:xfrm>
          <a:off x="3153037" y="3403866"/>
          <a:ext cx="2044566" cy="1328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Cultural Bias</a:t>
          </a:r>
        </a:p>
      </dsp:txBody>
      <dsp:txXfrm>
        <a:off x="3217912" y="3468741"/>
        <a:ext cx="1914816" cy="1199218"/>
      </dsp:txXfrm>
    </dsp:sp>
    <dsp:sp modelId="{91F781AE-97E8-4B9B-BF45-F13FD8B20113}">
      <dsp:nvSpPr>
        <dsp:cNvPr id="0" name=""/>
        <dsp:cNvSpPr/>
      </dsp:nvSpPr>
      <dsp:spPr>
        <a:xfrm>
          <a:off x="3434524" y="662558"/>
          <a:ext cx="3918220" cy="3918220"/>
        </a:xfrm>
        <a:custGeom>
          <a:avLst/>
          <a:gdLst/>
          <a:ahLst/>
          <a:cxnLst/>
          <a:rect l="0" t="0" r="0" b="0"/>
          <a:pathLst>
            <a:path>
              <a:moveTo>
                <a:pt x="160098" y="2734784"/>
              </a:moveTo>
              <a:arcTo wR="1959110" hR="1959110" stAng="9400553" swAng="1229385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D4D96-C8E6-4944-8222-A98B6DAEC712}">
      <dsp:nvSpPr>
        <dsp:cNvPr id="0" name=""/>
        <dsp:cNvSpPr/>
      </dsp:nvSpPr>
      <dsp:spPr>
        <a:xfrm>
          <a:off x="2451288" y="1382475"/>
          <a:ext cx="2044566" cy="132896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Subjectivity</a:t>
          </a:r>
        </a:p>
      </dsp:txBody>
      <dsp:txXfrm>
        <a:off x="2516163" y="1447350"/>
        <a:ext cx="1914816" cy="1199218"/>
      </dsp:txXfrm>
    </dsp:sp>
    <dsp:sp modelId="{244553E9-4EEF-4FC6-B86C-5781AAF8C7D4}">
      <dsp:nvSpPr>
        <dsp:cNvPr id="0" name=""/>
        <dsp:cNvSpPr/>
      </dsp:nvSpPr>
      <dsp:spPr>
        <a:xfrm>
          <a:off x="3484922" y="446702"/>
          <a:ext cx="3918220" cy="3918220"/>
        </a:xfrm>
        <a:custGeom>
          <a:avLst/>
          <a:gdLst/>
          <a:ahLst/>
          <a:cxnLst/>
          <a:rect l="0" t="0" r="0" b="0"/>
          <a:pathLst>
            <a:path>
              <a:moveTo>
                <a:pt x="292597" y="929135"/>
              </a:moveTo>
              <a:arcTo wR="1959110" hR="1959110" stAng="12703067" swAng="1349378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8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6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5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9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4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7548B-928F-1B10-A416-C7117362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Five Personality Test</a:t>
            </a:r>
          </a:p>
          <a:p>
            <a:endParaRPr lang="en-US" sz="4800" kern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800" kern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5FE2-D202-AB6C-F2A5-96E521D9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Bhavarth Patel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E715BD-B5BE-2C3B-5E65-F4699831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55" t="16600" r="7780" b="-1200"/>
          <a:stretch/>
        </p:blipFill>
        <p:spPr>
          <a:xfrm>
            <a:off x="5837689" y="-258120"/>
            <a:ext cx="6127534" cy="40946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AC70E-0741-7388-53E5-C7F4B541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0CC4EBB-2298-4A23-9FCC-23A372B59FFA}" type="datetime1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1/10/2025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1E4A-3BA1-B336-3D12-006A4B45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B82-426B-79A3-D75E-E22BD675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1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6DE1F-98DD-D9BE-1DA1-70751DC40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17" y="3345921"/>
            <a:ext cx="33528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EA17293-53A3-0FAA-F80F-CA02551FB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816180"/>
              </p:ext>
            </p:extLst>
          </p:nvPr>
        </p:nvGraphicFramePr>
        <p:xfrm>
          <a:off x="652531" y="1460785"/>
          <a:ext cx="10653713" cy="4592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278F-518D-11A6-EE45-01198B7F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F3D2-00F6-4DD6-96CE-432A311D6D3D}" type="datetime1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1/10/2025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27AC-A2AC-2108-E1C1-3AF46C56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3E1A-CFDE-5179-ADC9-2C7AA6D1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3A9AB-C590-DB69-4693-D4E4331878D3}"/>
              </a:ext>
            </a:extLst>
          </p:cNvPr>
          <p:cNvSpPr txBox="1"/>
          <p:nvPr/>
        </p:nvSpPr>
        <p:spPr>
          <a:xfrm>
            <a:off x="2898205" y="353320"/>
            <a:ext cx="6402103" cy="707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chemeClr val="accent5">
                    <a:lumMod val="76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Contributors</a:t>
            </a:r>
            <a:endParaRPr lang="en-US">
              <a:solidFill>
                <a:schemeClr val="accent5">
                  <a:lumMod val="76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0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391A-E7F7-BB0B-18FB-300B34B8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32FC-9D47-409B-96E7-1C5B418A30D4}" type="datetime1"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1/10/2025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0F047-CF92-EA25-360E-AD63D1FA77DD}"/>
              </a:ext>
            </a:extLst>
          </p:cNvPr>
          <p:cNvSpPr txBox="1"/>
          <p:nvPr/>
        </p:nvSpPr>
        <p:spPr>
          <a:xfrm>
            <a:off x="2898205" y="353320"/>
            <a:ext cx="6402103" cy="707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chemeClr val="accent5">
                    <a:lumMod val="76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4000" b="1">
                <a:solidFill>
                  <a:schemeClr val="accent5">
                    <a:lumMod val="76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5 </a:t>
            </a:r>
            <a:r>
              <a:rPr lang="en-US" sz="4000">
                <a:solidFill>
                  <a:schemeClr val="accent5">
                    <a:lumMod val="76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Traits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E22D0-9052-5E33-B6DF-6038FE85A0F6}"/>
              </a:ext>
            </a:extLst>
          </p:cNvPr>
          <p:cNvSpPr txBox="1"/>
          <p:nvPr/>
        </p:nvSpPr>
        <p:spPr>
          <a:xfrm>
            <a:off x="231205" y="1337569"/>
            <a:ext cx="11725518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  C   E   A   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D369E2-C4A7-0650-1DDF-1811230AD6FC}"/>
              </a:ext>
            </a:extLst>
          </p:cNvPr>
          <p:cNvCxnSpPr/>
          <p:nvPr/>
        </p:nvCxnSpPr>
        <p:spPr>
          <a:xfrm>
            <a:off x="3048000" y="2508249"/>
            <a:ext cx="10583" cy="1460500"/>
          </a:xfrm>
          <a:prstGeom prst="straightConnector1">
            <a:avLst/>
          </a:prstGeom>
          <a:ln>
            <a:solidFill>
              <a:srgbClr val="D4692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CAC2FD-5D65-F5D8-0D0E-1777B35BEE1B}"/>
              </a:ext>
            </a:extLst>
          </p:cNvPr>
          <p:cNvCxnSpPr>
            <a:cxnSpLocks/>
          </p:cNvCxnSpPr>
          <p:nvPr/>
        </p:nvCxnSpPr>
        <p:spPr>
          <a:xfrm>
            <a:off x="6032499" y="2508248"/>
            <a:ext cx="10583" cy="1460500"/>
          </a:xfrm>
          <a:prstGeom prst="straightConnector1">
            <a:avLst/>
          </a:prstGeom>
          <a:ln>
            <a:solidFill>
              <a:srgbClr val="D4692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E6D345-03CE-BA1A-05A0-A412254C8628}"/>
              </a:ext>
            </a:extLst>
          </p:cNvPr>
          <p:cNvCxnSpPr>
            <a:cxnSpLocks/>
          </p:cNvCxnSpPr>
          <p:nvPr/>
        </p:nvCxnSpPr>
        <p:spPr>
          <a:xfrm>
            <a:off x="4624916" y="2508249"/>
            <a:ext cx="10583" cy="2381250"/>
          </a:xfrm>
          <a:prstGeom prst="straightConnector1">
            <a:avLst/>
          </a:prstGeom>
          <a:ln>
            <a:solidFill>
              <a:srgbClr val="D4692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BDA7FD-61C9-DFF6-5DA6-15CCFD99B5EB}"/>
              </a:ext>
            </a:extLst>
          </p:cNvPr>
          <p:cNvCxnSpPr>
            <a:cxnSpLocks/>
          </p:cNvCxnSpPr>
          <p:nvPr/>
        </p:nvCxnSpPr>
        <p:spPr>
          <a:xfrm>
            <a:off x="7535332" y="2317747"/>
            <a:ext cx="10583" cy="2571750"/>
          </a:xfrm>
          <a:prstGeom prst="straightConnector1">
            <a:avLst/>
          </a:prstGeom>
          <a:ln>
            <a:solidFill>
              <a:srgbClr val="D4692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906389-4C3A-1C6D-1ACF-1A67B5ABD7B8}"/>
              </a:ext>
            </a:extLst>
          </p:cNvPr>
          <p:cNvCxnSpPr>
            <a:cxnSpLocks/>
          </p:cNvCxnSpPr>
          <p:nvPr/>
        </p:nvCxnSpPr>
        <p:spPr>
          <a:xfrm>
            <a:off x="9239249" y="2508248"/>
            <a:ext cx="10583" cy="1460500"/>
          </a:xfrm>
          <a:prstGeom prst="straightConnector1">
            <a:avLst/>
          </a:prstGeom>
          <a:ln>
            <a:solidFill>
              <a:srgbClr val="D4692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00CB1C-65BF-CCB0-82C3-F24028EA4FFE}"/>
              </a:ext>
            </a:extLst>
          </p:cNvPr>
          <p:cNvSpPr txBox="1"/>
          <p:nvPr/>
        </p:nvSpPr>
        <p:spPr>
          <a:xfrm>
            <a:off x="2381249" y="3968750"/>
            <a:ext cx="1356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79FDF-3D90-37AC-53D9-2E778F6107CA}"/>
              </a:ext>
            </a:extLst>
          </p:cNvPr>
          <p:cNvSpPr txBox="1"/>
          <p:nvPr/>
        </p:nvSpPr>
        <p:spPr>
          <a:xfrm>
            <a:off x="6699248" y="4889499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Agreeableness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5C4806-4533-3113-9F10-C319D8F0AEB7}"/>
              </a:ext>
            </a:extLst>
          </p:cNvPr>
          <p:cNvSpPr txBox="1"/>
          <p:nvPr/>
        </p:nvSpPr>
        <p:spPr>
          <a:xfrm>
            <a:off x="5270498" y="3968749"/>
            <a:ext cx="1547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Extraversion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B5263-E336-E806-5086-B3E4BAD92310}"/>
              </a:ext>
            </a:extLst>
          </p:cNvPr>
          <p:cNvSpPr txBox="1"/>
          <p:nvPr/>
        </p:nvSpPr>
        <p:spPr>
          <a:xfrm>
            <a:off x="3439583" y="4889499"/>
            <a:ext cx="2383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Conscientiousness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70DD7-CED2-E2B7-6A74-1E32933D3A95}"/>
              </a:ext>
            </a:extLst>
          </p:cNvPr>
          <p:cNvSpPr txBox="1"/>
          <p:nvPr/>
        </p:nvSpPr>
        <p:spPr>
          <a:xfrm>
            <a:off x="8424332" y="3968750"/>
            <a:ext cx="1536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Neuroticism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C46F81-02D6-38CF-BE84-743808E6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867" r="150" b="-267"/>
          <a:stretch/>
        </p:blipFill>
        <p:spPr>
          <a:xfrm>
            <a:off x="2578100" y="5772149"/>
            <a:ext cx="7035807" cy="13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8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391A-E7F7-BB0B-18FB-300B34B8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32FC-9D47-409B-96E7-1C5B418A30D4}" type="datetime1"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1/10/2025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0F047-CF92-EA25-360E-AD63D1FA77DD}"/>
              </a:ext>
            </a:extLst>
          </p:cNvPr>
          <p:cNvSpPr txBox="1"/>
          <p:nvPr/>
        </p:nvSpPr>
        <p:spPr>
          <a:xfrm>
            <a:off x="2894542" y="353320"/>
            <a:ext cx="6402103" cy="707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chemeClr val="accent5">
                    <a:lumMod val="76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Sides of Coin</a:t>
            </a:r>
            <a:endParaRPr lang="en-US">
              <a:solidFill>
                <a:schemeClr val="accent5">
                  <a:lumMod val="76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B490AC0D-7125-9198-9BDF-BA5FA08AFCA0}"/>
              </a:ext>
            </a:extLst>
          </p:cNvPr>
          <p:cNvSpPr/>
          <p:nvPr/>
        </p:nvSpPr>
        <p:spPr>
          <a:xfrm>
            <a:off x="2973917" y="3270248"/>
            <a:ext cx="6244166" cy="70908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D2C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8932E65-4B18-C68F-EF41-E7CCA87827E3}"/>
              </a:ext>
            </a:extLst>
          </p:cNvPr>
          <p:cNvSpPr/>
          <p:nvPr/>
        </p:nvSpPr>
        <p:spPr>
          <a:xfrm>
            <a:off x="2973917" y="1555749"/>
            <a:ext cx="6244166" cy="70908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D2C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75911EB4-AD4D-98BF-A510-8B6FE201EFEE}"/>
              </a:ext>
            </a:extLst>
          </p:cNvPr>
          <p:cNvSpPr/>
          <p:nvPr/>
        </p:nvSpPr>
        <p:spPr>
          <a:xfrm>
            <a:off x="2973917" y="4116915"/>
            <a:ext cx="6244166" cy="70908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D2C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0E54DA2D-5407-0F35-7317-C09FC1F3DADB}"/>
              </a:ext>
            </a:extLst>
          </p:cNvPr>
          <p:cNvSpPr/>
          <p:nvPr/>
        </p:nvSpPr>
        <p:spPr>
          <a:xfrm>
            <a:off x="2973388" y="2423583"/>
            <a:ext cx="6245225" cy="677863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D2C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0CB1C-65BF-CCB0-82C3-F24028EA4FFE}"/>
              </a:ext>
            </a:extLst>
          </p:cNvPr>
          <p:cNvSpPr txBox="1"/>
          <p:nvPr/>
        </p:nvSpPr>
        <p:spPr>
          <a:xfrm>
            <a:off x="5413375" y="1714500"/>
            <a:ext cx="1356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Openness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79FDF-3D90-37AC-53D9-2E778F6107CA}"/>
              </a:ext>
            </a:extLst>
          </p:cNvPr>
          <p:cNvSpPr txBox="1"/>
          <p:nvPr/>
        </p:nvSpPr>
        <p:spPr>
          <a:xfrm>
            <a:off x="5201708" y="4286249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Agreeableness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DBE5A90E-DCBC-5F54-54B9-A69F2810C17D}"/>
              </a:ext>
            </a:extLst>
          </p:cNvPr>
          <p:cNvSpPr/>
          <p:nvPr/>
        </p:nvSpPr>
        <p:spPr>
          <a:xfrm>
            <a:off x="2973917" y="4942415"/>
            <a:ext cx="6244166" cy="70908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D2C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5C4806-4533-3113-9F10-C319D8F0AEB7}"/>
              </a:ext>
            </a:extLst>
          </p:cNvPr>
          <p:cNvSpPr txBox="1"/>
          <p:nvPr/>
        </p:nvSpPr>
        <p:spPr>
          <a:xfrm>
            <a:off x="5323417" y="3428999"/>
            <a:ext cx="1547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Extraversion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B5263-E336-E806-5086-B3E4BAD92310}"/>
              </a:ext>
            </a:extLst>
          </p:cNvPr>
          <p:cNvSpPr txBox="1"/>
          <p:nvPr/>
        </p:nvSpPr>
        <p:spPr>
          <a:xfrm>
            <a:off x="4905375" y="2582332"/>
            <a:ext cx="2383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Conscientiousness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70DD7-CED2-E2B7-6A74-1E32933D3A95}"/>
              </a:ext>
            </a:extLst>
          </p:cNvPr>
          <p:cNvSpPr txBox="1"/>
          <p:nvPr/>
        </p:nvSpPr>
        <p:spPr>
          <a:xfrm>
            <a:off x="5328708" y="5111750"/>
            <a:ext cx="1536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Neuroticism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2C6D6-B89E-FA94-F70A-2C68EC88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59" t="18548" r="49841" b="19758"/>
          <a:stretch/>
        </p:blipFill>
        <p:spPr>
          <a:xfrm>
            <a:off x="1291167" y="63500"/>
            <a:ext cx="1290590" cy="1277899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463D34-463D-B4A1-B555-D1276A5F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982" t="17508" r="7965" b="21886"/>
          <a:stretch/>
        </p:blipFill>
        <p:spPr>
          <a:xfrm>
            <a:off x="9703327" y="63500"/>
            <a:ext cx="1224427" cy="1280163"/>
          </a:xfrm>
          <a:prstGeom prst="ellipse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F24E86-6C64-064B-CC5A-982D6ADA090B}"/>
              </a:ext>
            </a:extLst>
          </p:cNvPr>
          <p:cNvSpPr txBox="1"/>
          <p:nvPr/>
        </p:nvSpPr>
        <p:spPr>
          <a:xfrm>
            <a:off x="634999" y="1576917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</a:t>
            </a:r>
          </a:p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Conventional</a:t>
            </a:r>
            <a:endParaRPr lang="en-US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505C99-E050-29E2-8ED9-A090F6ABA78D}"/>
              </a:ext>
            </a:extLst>
          </p:cNvPr>
          <p:cNvSpPr txBox="1"/>
          <p:nvPr/>
        </p:nvSpPr>
        <p:spPr>
          <a:xfrm>
            <a:off x="709613" y="2413000"/>
            <a:ext cx="2263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Spontaneous</a:t>
            </a:r>
          </a:p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Impulsive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275179-1B68-79F5-018E-80D8E4441FE6}"/>
              </a:ext>
            </a:extLst>
          </p:cNvPr>
          <p:cNvSpPr txBox="1"/>
          <p:nvPr/>
        </p:nvSpPr>
        <p:spPr>
          <a:xfrm>
            <a:off x="709082" y="3259667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Reserved</a:t>
            </a:r>
          </a:p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B2E080-A377-C6A7-9C25-24368289DDF5}"/>
              </a:ext>
            </a:extLst>
          </p:cNvPr>
          <p:cNvSpPr txBox="1"/>
          <p:nvPr/>
        </p:nvSpPr>
        <p:spPr>
          <a:xfrm>
            <a:off x="709082" y="4148666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Argumentative</a:t>
            </a:r>
          </a:p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39D823-8CAC-08A4-008A-FC626FE9A21D}"/>
              </a:ext>
            </a:extLst>
          </p:cNvPr>
          <p:cNvSpPr txBox="1"/>
          <p:nvPr/>
        </p:nvSpPr>
        <p:spPr>
          <a:xfrm>
            <a:off x="709082" y="4974166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Sensitive</a:t>
            </a:r>
          </a:p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F898F-4969-BB36-E2F2-FCACD43BB69F}"/>
              </a:ext>
            </a:extLst>
          </p:cNvPr>
          <p:cNvSpPr txBox="1"/>
          <p:nvPr/>
        </p:nvSpPr>
        <p:spPr>
          <a:xfrm>
            <a:off x="9292165" y="1576916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Philosophical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Reflective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9BD91A-037F-2ADD-BA72-FDD09E343179}"/>
              </a:ext>
            </a:extLst>
          </p:cNvPr>
          <p:cNvSpPr txBox="1"/>
          <p:nvPr/>
        </p:nvSpPr>
        <p:spPr>
          <a:xfrm>
            <a:off x="9292696" y="2444749"/>
            <a:ext cx="2263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Organized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Systematic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31E3C8-540A-2C69-8C25-DDED47BA0558}"/>
              </a:ext>
            </a:extLst>
          </p:cNvPr>
          <p:cNvSpPr txBox="1"/>
          <p:nvPr/>
        </p:nvSpPr>
        <p:spPr>
          <a:xfrm>
            <a:off x="9292165" y="3291416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Assertive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Enthusiastic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CE93CE-D90B-A783-7B10-2D7603489875}"/>
              </a:ext>
            </a:extLst>
          </p:cNvPr>
          <p:cNvSpPr txBox="1"/>
          <p:nvPr/>
        </p:nvSpPr>
        <p:spPr>
          <a:xfrm>
            <a:off x="9292165" y="4180415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Polite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Empathetic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56DCFC-DBC4-44F7-D7E4-7A571EA8BD35}"/>
              </a:ext>
            </a:extLst>
          </p:cNvPr>
          <p:cNvSpPr txBox="1"/>
          <p:nvPr/>
        </p:nvSpPr>
        <p:spPr>
          <a:xfrm>
            <a:off x="9292165" y="5005915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Relaxed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D8144-2BF8-FD39-E01F-23CA27C3E4F0}"/>
              </a:ext>
            </a:extLst>
          </p:cNvPr>
          <p:cNvSpPr txBox="1"/>
          <p:nvPr/>
        </p:nvSpPr>
        <p:spPr>
          <a:xfrm rot="16200000">
            <a:off x="-920751" y="294216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79229-1B8D-D6A2-1B4B-66DD831B5611}"/>
              </a:ext>
            </a:extLst>
          </p:cNvPr>
          <p:cNvSpPr txBox="1"/>
          <p:nvPr/>
        </p:nvSpPr>
        <p:spPr>
          <a:xfrm rot="5400000">
            <a:off x="10371666" y="294216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994344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391A-E7F7-BB0B-18FB-300B34B8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32FC-9D47-409B-96E7-1C5B418A30D4}" type="datetime1"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1/10/2025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0F047-CF92-EA25-360E-AD63D1FA77DD}"/>
              </a:ext>
            </a:extLst>
          </p:cNvPr>
          <p:cNvSpPr txBox="1"/>
          <p:nvPr/>
        </p:nvSpPr>
        <p:spPr>
          <a:xfrm>
            <a:off x="2894542" y="353320"/>
            <a:ext cx="6402103" cy="707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chemeClr val="accent5">
                    <a:lumMod val="76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Sides of Coin</a:t>
            </a:r>
            <a:endParaRPr lang="en-US">
              <a:solidFill>
                <a:schemeClr val="accent5">
                  <a:lumMod val="76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B490AC0D-7125-9198-9BDF-BA5FA08AFCA0}"/>
              </a:ext>
            </a:extLst>
          </p:cNvPr>
          <p:cNvSpPr/>
          <p:nvPr/>
        </p:nvSpPr>
        <p:spPr>
          <a:xfrm>
            <a:off x="2973917" y="3270248"/>
            <a:ext cx="6244166" cy="70908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D2C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8932E65-4B18-C68F-EF41-E7CCA87827E3}"/>
              </a:ext>
            </a:extLst>
          </p:cNvPr>
          <p:cNvSpPr/>
          <p:nvPr/>
        </p:nvSpPr>
        <p:spPr>
          <a:xfrm>
            <a:off x="2973917" y="1555749"/>
            <a:ext cx="6244166" cy="70908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D2C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75911EB4-AD4D-98BF-A510-8B6FE201EFEE}"/>
              </a:ext>
            </a:extLst>
          </p:cNvPr>
          <p:cNvSpPr/>
          <p:nvPr/>
        </p:nvSpPr>
        <p:spPr>
          <a:xfrm>
            <a:off x="2973917" y="4116915"/>
            <a:ext cx="6244166" cy="70908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D2C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0E54DA2D-5407-0F35-7317-C09FC1F3DADB}"/>
              </a:ext>
            </a:extLst>
          </p:cNvPr>
          <p:cNvSpPr/>
          <p:nvPr/>
        </p:nvSpPr>
        <p:spPr>
          <a:xfrm>
            <a:off x="2973388" y="2423583"/>
            <a:ext cx="6245225" cy="677863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D2C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0CB1C-65BF-CCB0-82C3-F24028EA4FFE}"/>
              </a:ext>
            </a:extLst>
          </p:cNvPr>
          <p:cNvSpPr txBox="1"/>
          <p:nvPr/>
        </p:nvSpPr>
        <p:spPr>
          <a:xfrm>
            <a:off x="5413375" y="1714500"/>
            <a:ext cx="1356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Openness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79FDF-3D90-37AC-53D9-2E778F6107CA}"/>
              </a:ext>
            </a:extLst>
          </p:cNvPr>
          <p:cNvSpPr txBox="1"/>
          <p:nvPr/>
        </p:nvSpPr>
        <p:spPr>
          <a:xfrm>
            <a:off x="5201708" y="4286249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Agreeableness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DBE5A90E-DCBC-5F54-54B9-A69F2810C17D}"/>
              </a:ext>
            </a:extLst>
          </p:cNvPr>
          <p:cNvSpPr/>
          <p:nvPr/>
        </p:nvSpPr>
        <p:spPr>
          <a:xfrm>
            <a:off x="2973917" y="4942415"/>
            <a:ext cx="6244166" cy="70908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D2C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5C4806-4533-3113-9F10-C319D8F0AEB7}"/>
              </a:ext>
            </a:extLst>
          </p:cNvPr>
          <p:cNvSpPr txBox="1"/>
          <p:nvPr/>
        </p:nvSpPr>
        <p:spPr>
          <a:xfrm>
            <a:off x="5323417" y="3428999"/>
            <a:ext cx="1547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Extraversion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B5263-E336-E806-5086-B3E4BAD92310}"/>
              </a:ext>
            </a:extLst>
          </p:cNvPr>
          <p:cNvSpPr txBox="1"/>
          <p:nvPr/>
        </p:nvSpPr>
        <p:spPr>
          <a:xfrm>
            <a:off x="4905375" y="2582332"/>
            <a:ext cx="2383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Conscientiousness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70DD7-CED2-E2B7-6A74-1E32933D3A95}"/>
              </a:ext>
            </a:extLst>
          </p:cNvPr>
          <p:cNvSpPr txBox="1"/>
          <p:nvPr/>
        </p:nvSpPr>
        <p:spPr>
          <a:xfrm>
            <a:off x="5328708" y="5111750"/>
            <a:ext cx="1536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469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Neuroticism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2C6D6-B89E-FA94-F70A-2C68EC88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59" t="18548" r="49841" b="19758"/>
          <a:stretch/>
        </p:blipFill>
        <p:spPr>
          <a:xfrm>
            <a:off x="1291167" y="63500"/>
            <a:ext cx="1290590" cy="1277899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463D34-463D-B4A1-B555-D1276A5F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982" t="17508" r="7965" b="21886"/>
          <a:stretch/>
        </p:blipFill>
        <p:spPr>
          <a:xfrm>
            <a:off x="9703327" y="63500"/>
            <a:ext cx="1224427" cy="1280163"/>
          </a:xfrm>
          <a:prstGeom prst="ellipse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F24E86-6C64-064B-CC5A-982D6ADA090B}"/>
              </a:ext>
            </a:extLst>
          </p:cNvPr>
          <p:cNvSpPr txBox="1"/>
          <p:nvPr/>
        </p:nvSpPr>
        <p:spPr>
          <a:xfrm>
            <a:off x="634999" y="1576917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</a:t>
            </a:r>
          </a:p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Conventional</a:t>
            </a:r>
            <a:endParaRPr lang="en-US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505C99-E050-29E2-8ED9-A090F6ABA78D}"/>
              </a:ext>
            </a:extLst>
          </p:cNvPr>
          <p:cNvSpPr txBox="1"/>
          <p:nvPr/>
        </p:nvSpPr>
        <p:spPr>
          <a:xfrm>
            <a:off x="709613" y="2413000"/>
            <a:ext cx="2263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Spontaneous</a:t>
            </a:r>
          </a:p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Impulsive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275179-1B68-79F5-018E-80D8E4441FE6}"/>
              </a:ext>
            </a:extLst>
          </p:cNvPr>
          <p:cNvSpPr txBox="1"/>
          <p:nvPr/>
        </p:nvSpPr>
        <p:spPr>
          <a:xfrm>
            <a:off x="709082" y="3259667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Reserved</a:t>
            </a:r>
          </a:p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B2E080-A377-C6A7-9C25-24368289DDF5}"/>
              </a:ext>
            </a:extLst>
          </p:cNvPr>
          <p:cNvSpPr txBox="1"/>
          <p:nvPr/>
        </p:nvSpPr>
        <p:spPr>
          <a:xfrm>
            <a:off x="709082" y="4148666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Argumentative</a:t>
            </a:r>
          </a:p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39D823-8CAC-08A4-008A-FC626FE9A21D}"/>
              </a:ext>
            </a:extLst>
          </p:cNvPr>
          <p:cNvSpPr txBox="1"/>
          <p:nvPr/>
        </p:nvSpPr>
        <p:spPr>
          <a:xfrm>
            <a:off x="709082" y="4974166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Sensitive</a:t>
            </a:r>
          </a:p>
          <a:p>
            <a:pPr algn="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F898F-4969-BB36-E2F2-FCACD43BB69F}"/>
              </a:ext>
            </a:extLst>
          </p:cNvPr>
          <p:cNvSpPr txBox="1"/>
          <p:nvPr/>
        </p:nvSpPr>
        <p:spPr>
          <a:xfrm>
            <a:off x="9292165" y="1576916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Philosophical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Reflective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9BD91A-037F-2ADD-BA72-FDD09E343179}"/>
              </a:ext>
            </a:extLst>
          </p:cNvPr>
          <p:cNvSpPr txBox="1"/>
          <p:nvPr/>
        </p:nvSpPr>
        <p:spPr>
          <a:xfrm>
            <a:off x="9292696" y="2444749"/>
            <a:ext cx="2263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Organized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Systematic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31E3C8-540A-2C69-8C25-DDED47BA0558}"/>
              </a:ext>
            </a:extLst>
          </p:cNvPr>
          <p:cNvSpPr txBox="1"/>
          <p:nvPr/>
        </p:nvSpPr>
        <p:spPr>
          <a:xfrm>
            <a:off x="9292165" y="3291416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Assertive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Enthusiastic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CE93CE-D90B-A783-7B10-2D7603489875}"/>
              </a:ext>
            </a:extLst>
          </p:cNvPr>
          <p:cNvSpPr txBox="1"/>
          <p:nvPr/>
        </p:nvSpPr>
        <p:spPr>
          <a:xfrm>
            <a:off x="9292165" y="4180415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Polite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Empathetic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56DCFC-DBC4-44F7-D7E4-7A571EA8BD35}"/>
              </a:ext>
            </a:extLst>
          </p:cNvPr>
          <p:cNvSpPr txBox="1"/>
          <p:nvPr/>
        </p:nvSpPr>
        <p:spPr>
          <a:xfrm>
            <a:off x="9292165" y="5005915"/>
            <a:ext cx="226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Relaxed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Resilient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CF24A3A-1BE6-0727-9244-BAF066827719}"/>
              </a:ext>
            </a:extLst>
          </p:cNvPr>
          <p:cNvSpPr/>
          <p:nvPr/>
        </p:nvSpPr>
        <p:spPr>
          <a:xfrm rot="8460000">
            <a:off x="6679894" y="-1394458"/>
            <a:ext cx="1512601" cy="240648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D39F59A-E401-CB21-3B03-16E521D85D14}"/>
              </a:ext>
            </a:extLst>
          </p:cNvPr>
          <p:cNvSpPr/>
          <p:nvPr/>
        </p:nvSpPr>
        <p:spPr>
          <a:xfrm rot="4920000">
            <a:off x="5956971" y="-974380"/>
            <a:ext cx="1512601" cy="240648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F1318A0-6B1C-B5D4-BE34-D8F7C4259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518" y="72293"/>
            <a:ext cx="1382347" cy="1535722"/>
          </a:xfrm>
          <a:prstGeom prst="rect">
            <a:avLst/>
          </a:prstGeom>
        </p:spPr>
      </p:pic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F813AA9A-6DBD-DBEC-134A-3757BEC60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5646" y="1467339"/>
            <a:ext cx="826477" cy="846017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744BE06B-9F07-6090-1765-A54D585F8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5031" y="2336801"/>
            <a:ext cx="826477" cy="846017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237C904D-A072-6D28-3816-0FC9F3E85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1108" y="3186724"/>
            <a:ext cx="826477" cy="846017"/>
          </a:xfrm>
          <a:prstGeom prst="rect">
            <a:avLst/>
          </a:prstGeom>
        </p:spPr>
      </p:pic>
      <p:pic>
        <p:nvPicPr>
          <p:cNvPr id="42" name="Graphic 41" descr="Close with solid fill">
            <a:extLst>
              <a:ext uri="{FF2B5EF4-FFF2-40B4-BE49-F238E27FC236}">
                <a16:creationId xmlns:a16="http://schemas.microsoft.com/office/drawing/2014/main" id="{694EEEBA-97CE-6357-A8BC-E2DF72EE1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9800" y="4046416"/>
            <a:ext cx="826477" cy="846017"/>
          </a:xfrm>
          <a:prstGeom prst="rect">
            <a:avLst/>
          </a:prstGeom>
        </p:spPr>
      </p:pic>
      <p:pic>
        <p:nvPicPr>
          <p:cNvPr id="43" name="Graphic 42" descr="Close with solid fill">
            <a:extLst>
              <a:ext uri="{FF2B5EF4-FFF2-40B4-BE49-F238E27FC236}">
                <a16:creationId xmlns:a16="http://schemas.microsoft.com/office/drawing/2014/main" id="{C3171721-8D18-0F2D-BDC6-A876BEC2A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0722" y="4867031"/>
            <a:ext cx="826477" cy="846017"/>
          </a:xfrm>
          <a:prstGeom prst="rect">
            <a:avLst/>
          </a:prstGeom>
        </p:spPr>
      </p:pic>
      <p:pic>
        <p:nvPicPr>
          <p:cNvPr id="44" name="Picture 43" descr="Box Pusheen">
            <a:extLst>
              <a:ext uri="{FF2B5EF4-FFF2-40B4-BE49-F238E27FC236}">
                <a16:creationId xmlns:a16="http://schemas.microsoft.com/office/drawing/2014/main" id="{AEDA279A-48B4-B974-3F29-3CCFE4405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05" y="5127217"/>
            <a:ext cx="1217084" cy="1159284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4D13551B-AA4D-6DFA-4B81-6FE317D7B27C}"/>
              </a:ext>
            </a:extLst>
          </p:cNvPr>
          <p:cNvSpPr/>
          <p:nvPr/>
        </p:nvSpPr>
        <p:spPr>
          <a:xfrm>
            <a:off x="1611924" y="358204"/>
            <a:ext cx="645583" cy="656166"/>
          </a:xfrm>
          <a:prstGeom prst="ellipse">
            <a:avLst/>
          </a:prstGeom>
          <a:solidFill>
            <a:srgbClr val="E1A138"/>
          </a:solidFill>
          <a:ln>
            <a:solidFill>
              <a:srgbClr val="E1A1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Graphic 44" descr="Cat with solid fill">
            <a:extLst>
              <a:ext uri="{FF2B5EF4-FFF2-40B4-BE49-F238E27FC236}">
                <a16:creationId xmlns:a16="http://schemas.microsoft.com/office/drawing/2014/main" id="{850E9945-1340-4858-E59D-9EAEAA4DF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-10800000" flipV="1">
            <a:off x="1574801" y="353646"/>
            <a:ext cx="719015" cy="6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8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C2C5-21BA-E169-07BC-7441C727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0C9F-8380-5D15-4939-33EEE103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46BF-33CC-3886-CC92-F4155034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564F-A5B9-4F2A-A920-CC2C71D16889}" type="datetime1"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A42E-E7F4-3604-3581-ADDCF423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18D94-84CB-BE13-3E4C-CBFB7D6B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FB4A3F-8867-F939-C8E2-DF69BF4FBF7A}"/>
              </a:ext>
            </a:extLst>
          </p:cNvPr>
          <p:cNvSpPr txBox="1">
            <a:spLocks/>
          </p:cNvSpPr>
          <p:nvPr/>
        </p:nvSpPr>
        <p:spPr>
          <a:xfrm>
            <a:off x="8675438" y="62625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
             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41EA63B-79D8-645F-DBD9-6150E536BE00}"/>
              </a:ext>
            </a:extLst>
          </p:cNvPr>
          <p:cNvSpPr txBox="1">
            <a:spLocks/>
          </p:cNvSpPr>
          <p:nvPr/>
        </p:nvSpPr>
        <p:spPr>
          <a:xfrm>
            <a:off x="11431079" y="62625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057153-B650-4DEB-B370-79DDCFDCE934}" type="slidenum">
              <a:rPr lang="en-US" sz="1050" dirty="0"/>
              <a:pPr/>
              <a:t>6</a:t>
            </a:fld>
            <a:endParaRPr lang="en-US" sz="105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58D56B7-1E70-51E9-C28B-A85C32CA43B9}"/>
              </a:ext>
            </a:extLst>
          </p:cNvPr>
          <p:cNvGraphicFramePr/>
          <p:nvPr/>
        </p:nvGraphicFramePr>
        <p:xfrm>
          <a:off x="836084" y="-770468"/>
          <a:ext cx="10615083" cy="756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Graphic 26" descr="Man and woman with solid fill">
            <a:extLst>
              <a:ext uri="{FF2B5EF4-FFF2-40B4-BE49-F238E27FC236}">
                <a16:creationId xmlns:a16="http://schemas.microsoft.com/office/drawing/2014/main" id="{1E16CAB4-DC0C-7B9A-AD93-536A939C54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712" y="1797050"/>
            <a:ext cx="816708" cy="816708"/>
          </a:xfrm>
          <a:prstGeom prst="rect">
            <a:avLst/>
          </a:prstGeom>
        </p:spPr>
      </p:pic>
      <p:pic>
        <p:nvPicPr>
          <p:cNvPr id="29" name="Graphic 28" descr="Briefcase with solid fill">
            <a:extLst>
              <a:ext uri="{FF2B5EF4-FFF2-40B4-BE49-F238E27FC236}">
                <a16:creationId xmlns:a16="http://schemas.microsoft.com/office/drawing/2014/main" id="{57FFCC10-1777-5F70-7C65-E93055D74A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8736" y="1893114"/>
            <a:ext cx="816708" cy="816708"/>
          </a:xfrm>
          <a:prstGeom prst="rect">
            <a:avLst/>
          </a:prstGeom>
        </p:spPr>
      </p:pic>
      <p:pic>
        <p:nvPicPr>
          <p:cNvPr id="31" name="Graphic 30" descr="Magnifying glass with solid fill">
            <a:extLst>
              <a:ext uri="{FF2B5EF4-FFF2-40B4-BE49-F238E27FC236}">
                <a16:creationId xmlns:a16="http://schemas.microsoft.com/office/drawing/2014/main" id="{5A55BE50-B0E3-F825-D26F-A9AD90032A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84140" y="1797050"/>
            <a:ext cx="816708" cy="816708"/>
          </a:xfrm>
          <a:prstGeom prst="rect">
            <a:avLst/>
          </a:prstGeom>
        </p:spPr>
      </p:pic>
      <p:pic>
        <p:nvPicPr>
          <p:cNvPr id="33" name="Graphic 32" descr="Brain with solid fill">
            <a:extLst>
              <a:ext uri="{FF2B5EF4-FFF2-40B4-BE49-F238E27FC236}">
                <a16:creationId xmlns:a16="http://schemas.microsoft.com/office/drawing/2014/main" id="{B9DEF96D-3515-82AA-8F92-B97A4701EC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72308" y="1797865"/>
            <a:ext cx="816708" cy="8167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788D7DC-E5B8-410B-6186-D3745D3B2EB2}"/>
              </a:ext>
            </a:extLst>
          </p:cNvPr>
          <p:cNvSpPr txBox="1"/>
          <p:nvPr/>
        </p:nvSpPr>
        <p:spPr>
          <a:xfrm>
            <a:off x="2894948" y="231957"/>
            <a:ext cx="6402103" cy="707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chemeClr val="accent5">
                    <a:lumMod val="76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  <a:endParaRPr lang="en-US">
              <a:solidFill>
                <a:schemeClr val="accent5">
                  <a:lumMod val="76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3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B1E6-0168-7718-D156-FA240E05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1C34-BBCF-4B24-8541-B5789A136B98}" type="datetime1"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1/10/2025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F5BD-5E7B-4972-66E9-37084976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C11C-6775-6643-4E09-66F567A9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8C31B0DB-7EA7-2422-2EE8-47792881E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341333"/>
              </p:ext>
            </p:extLst>
          </p:nvPr>
        </p:nvGraphicFramePr>
        <p:xfrm>
          <a:off x="769142" y="1517305"/>
          <a:ext cx="10653713" cy="4592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9F5CAF-1153-B239-41F0-162CABCBE719}"/>
              </a:ext>
            </a:extLst>
          </p:cNvPr>
          <p:cNvSpPr txBox="1"/>
          <p:nvPr/>
        </p:nvSpPr>
        <p:spPr>
          <a:xfrm>
            <a:off x="2894948" y="231957"/>
            <a:ext cx="6402103" cy="707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chemeClr val="accent5">
                    <a:lumMod val="76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</a:t>
            </a:r>
            <a:endParaRPr lang="en-US">
              <a:solidFill>
                <a:schemeClr val="accent5">
                  <a:lumMod val="76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6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3E61-866C-2720-6F6C-E18C9C01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 and Discussion</a:t>
            </a:r>
            <a:endParaRPr lang="en-US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Wood human figure">
            <a:extLst>
              <a:ext uri="{FF2B5EF4-FFF2-40B4-BE49-F238E27FC236}">
                <a16:creationId xmlns:a16="http://schemas.microsoft.com/office/drawing/2014/main" id="{77E44DEA-5792-5222-B13D-49FCA145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936" b="-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18A7-E0BD-F20B-DD08-8055882E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70176"/>
            <a:ext cx="5444382" cy="3591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question do you have for 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3E05-83E8-5A25-2AE1-483B8FC7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B1CD00-9D49-4B8E-88C1-A005DF8AA1A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1/10/2025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A9E07-3DEC-7B79-8920-6CF40ABD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5598" y="6356350"/>
            <a:ext cx="3254356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A1D5D-5429-B61D-7BBE-C44C98F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64A12-979A-D2A0-96DB-40C70089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433" y="2986088"/>
            <a:ext cx="33528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2233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VanillaVTI</vt:lpstr>
      <vt:lpstr>Big Five Personality Test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13</cp:revision>
  <dcterms:created xsi:type="dcterms:W3CDTF">2025-01-09T17:03:31Z</dcterms:created>
  <dcterms:modified xsi:type="dcterms:W3CDTF">2025-01-10T10:23:28Z</dcterms:modified>
</cp:coreProperties>
</file>