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title>
    <c:autoTitleDeleted val="0"/>
    <c:plotArea>
      <c:layout/>
      <c:lineChart>
        <c:grouping val="standard"/>
        <c:varyColors val="0"/>
        <c:ser>
          <c:idx val="0"/>
          <c:order val="0"/>
          <c:tx>
            <c:strRef>
              <c:f>'[Copy of bhava_4(1).xlsx]excel'!$I$1:$I$9</c:f>
              <c:strCache>
                <c:ptCount val="9"/>
                <c:pt idx="0">
                  <c:v>Performance Rating</c:v>
                </c:pt>
                <c:pt idx="1">
                  <c:v>Average</c:v>
                </c:pt>
                <c:pt idx="2">
                  <c:v>Low</c:v>
                </c:pt>
                <c:pt idx="3">
                  <c:v>Low</c:v>
                </c:pt>
                <c:pt idx="4">
                  <c:v>High</c:v>
                </c:pt>
                <c:pt idx="5">
                  <c:v>Average</c:v>
                </c:pt>
                <c:pt idx="6">
                  <c:v>Below Average</c:v>
                </c:pt>
                <c:pt idx="7">
                  <c:v>High</c:v>
                </c:pt>
                <c:pt idx="8">
                  <c:v>High</c:v>
                </c:pt>
              </c:strCache>
            </c:strRef>
          </c:tx>
          <c:marker>
            <c:symbol val="none"/>
          </c:marker>
          <c:val>
            <c:numRef>
              <c:f>'[Copy of bhava_4(1).xlsx]excel'!$I$10</c:f>
              <c:numCache>
                <c:formatCode>General</c:formatCode>
                <c:ptCount val="1"/>
                <c:pt idx="0">
                  <c:v>0</c:v>
                </c:pt>
              </c:numCache>
            </c:numRef>
          </c:val>
          <c:smooth val="0"/>
          <c:extLst>
            <c:ext xmlns:c16="http://schemas.microsoft.com/office/drawing/2014/chart" uri="{C3380CC4-5D6E-409C-BE32-E72D297353CC}">
              <c16:uniqueId val="{00000000-9B18-4B4D-96A2-7EB39492B8B9}"/>
            </c:ext>
          </c:extLst>
        </c:ser>
        <c:dLbls>
          <c:showLegendKey val="0"/>
          <c:showVal val="0"/>
          <c:showCatName val="0"/>
          <c:showSerName val="0"/>
          <c:showPercent val="0"/>
          <c:showBubbleSize val="0"/>
        </c:dLbls>
        <c:smooth val="0"/>
        <c:axId val="127671296"/>
        <c:axId val="127689472"/>
      </c:lineChart>
      <c:catAx>
        <c:axId val="127671296"/>
        <c:scaling>
          <c:orientation val="minMax"/>
        </c:scaling>
        <c:delete val="0"/>
        <c:axPos val="b"/>
        <c:majorTickMark val="none"/>
        <c:minorTickMark val="none"/>
        <c:tickLblPos val="nextTo"/>
        <c:crossAx val="127689472"/>
        <c:crosses val="autoZero"/>
        <c:auto val="1"/>
        <c:lblAlgn val="ctr"/>
        <c:lblOffset val="100"/>
        <c:noMultiLvlLbl val="0"/>
      </c:catAx>
      <c:valAx>
        <c:axId val="127689472"/>
        <c:scaling>
          <c:orientation val="minMax"/>
        </c:scaling>
        <c:delete val="0"/>
        <c:axPos val="l"/>
        <c:majorGridlines/>
        <c:title>
          <c:overlay val="0"/>
        </c:title>
        <c:numFmt formatCode="General" sourceLinked="1"/>
        <c:majorTickMark val="none"/>
        <c:minorTickMark val="none"/>
        <c:tickLblPos val="nextTo"/>
        <c:crossAx val="127671296"/>
        <c:crosses val="autoZero"/>
        <c:crossBetween val="between"/>
      </c:valAx>
    </c:plotArea>
    <c:legend>
      <c:legendPos val="r"/>
      <c:overlay val="0"/>
    </c:legend>
    <c:plotVisOnly val="1"/>
    <c:dispBlanksAs val="gap"/>
    <c:showDLblsOverMax val="0"/>
  </c:char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15E607-3C12-DE0B-843B-1F9C70696072}"/>
              </a:ext>
            </a:extLst>
          </p:cNvPr>
          <p:cNvSpPr>
            <a:spLocks noGrp="1"/>
          </p:cNvSpPr>
          <p:nvPr>
            <p:ph type="subTitle" idx="1"/>
          </p:nvPr>
        </p:nvSpPr>
        <p:spPr/>
        <p:txBody>
          <a:bodyPr>
            <a:normAutofit fontScale="92500" lnSpcReduction="20000"/>
          </a:bodyPr>
          <a:lstStyle/>
          <a:p>
            <a:pPr marL="342900" indent="-342900">
              <a:buFont typeface="Arial" panose="020B0604020202020204" pitchFamily="34" charset="0"/>
              <a:buChar char="•"/>
            </a:pPr>
            <a:r>
              <a:rPr lang="en-IN" dirty="0"/>
              <a:t>Student name    : </a:t>
            </a:r>
            <a:r>
              <a:rPr lang="en-IN" dirty="0" err="1"/>
              <a:t>k.bhavatharani</a:t>
            </a:r>
            <a:endParaRPr lang="en-IN" dirty="0"/>
          </a:p>
          <a:p>
            <a:pPr marL="342900" indent="-342900">
              <a:buFont typeface="Arial" panose="020B0604020202020204" pitchFamily="34" charset="0"/>
              <a:buChar char="•"/>
            </a:pPr>
            <a:r>
              <a:rPr lang="en-IN" dirty="0"/>
              <a:t>Resister number : 312206354</a:t>
            </a:r>
          </a:p>
          <a:p>
            <a:pPr marL="342900" indent="-342900">
              <a:buFont typeface="Arial" panose="020B0604020202020204" pitchFamily="34" charset="0"/>
              <a:buChar char="•"/>
            </a:pPr>
            <a:r>
              <a:rPr lang="en-IN" dirty="0"/>
              <a:t>Department         : </a:t>
            </a:r>
            <a:r>
              <a:rPr lang="en-IN" dirty="0" err="1"/>
              <a:t>B.com</a:t>
            </a:r>
            <a:r>
              <a:rPr lang="en-IN" dirty="0"/>
              <a:t> ( General)</a:t>
            </a:r>
          </a:p>
          <a:p>
            <a:pPr marL="342900" indent="-342900">
              <a:buFont typeface="Arial" panose="020B0604020202020204" pitchFamily="34" charset="0"/>
              <a:buChar char="•"/>
            </a:pPr>
            <a:r>
              <a:rPr lang="en-IN" dirty="0"/>
              <a:t>College               : </a:t>
            </a:r>
            <a:r>
              <a:rPr lang="en-IN" dirty="0" err="1"/>
              <a:t>sSkv</a:t>
            </a:r>
            <a:r>
              <a:rPr lang="en-IN" dirty="0"/>
              <a:t> college of arts and science for women </a:t>
            </a:r>
            <a:endParaRPr lang="en-US" dirty="0"/>
          </a:p>
        </p:txBody>
      </p:sp>
      <p:sp>
        <p:nvSpPr>
          <p:cNvPr id="5" name="Title 4">
            <a:extLst>
              <a:ext uri="{FF2B5EF4-FFF2-40B4-BE49-F238E27FC236}">
                <a16:creationId xmlns:a16="http://schemas.microsoft.com/office/drawing/2014/main" id="{47B4C87A-B1E4-9ECC-4BDD-4AD04DF498C0}"/>
              </a:ext>
            </a:extLst>
          </p:cNvPr>
          <p:cNvSpPr>
            <a:spLocks noGrp="1"/>
          </p:cNvSpPr>
          <p:nvPr>
            <p:ph type="ctrTitle"/>
          </p:nvPr>
        </p:nvSpPr>
        <p:spPr>
          <a:xfrm>
            <a:off x="2140298" y="868362"/>
            <a:ext cx="8791575" cy="2387600"/>
          </a:xfrm>
        </p:spPr>
        <p:txBody>
          <a:bodyPr>
            <a:normAutofit/>
          </a:bodyPr>
          <a:lstStyle/>
          <a:p>
            <a:r>
              <a:rPr lang="en-IN" sz="3600" b="1" dirty="0">
                <a:solidFill>
                  <a:schemeClr val="bg1"/>
                </a:solidFill>
              </a:rPr>
              <a:t>Employee Data Analysis using Excel </a:t>
            </a:r>
            <a:endParaRPr lang="en-US" sz="3600" b="1" dirty="0">
              <a:solidFill>
                <a:schemeClr val="bg1"/>
              </a:solidFill>
            </a:endParaRPr>
          </a:p>
        </p:txBody>
      </p:sp>
    </p:spTree>
    <p:extLst>
      <p:ext uri="{BB962C8B-B14F-4D97-AF65-F5344CB8AC3E}">
        <p14:creationId xmlns:p14="http://schemas.microsoft.com/office/powerpoint/2010/main" val="246662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70DC-70C4-6864-048E-99BCA80B317C}"/>
              </a:ext>
            </a:extLst>
          </p:cNvPr>
          <p:cNvSpPr>
            <a:spLocks noGrp="1"/>
          </p:cNvSpPr>
          <p:nvPr>
            <p:ph type="title"/>
          </p:nvPr>
        </p:nvSpPr>
        <p:spPr/>
        <p:txBody>
          <a:bodyPr/>
          <a:lstStyle/>
          <a:p>
            <a:r>
              <a:rPr lang="en-IN" b="1" dirty="0">
                <a:solidFill>
                  <a:schemeClr val="bg1"/>
                </a:solidFill>
              </a:rPr>
              <a:t>Dataset description </a:t>
            </a:r>
            <a:endParaRPr lang="en-US" b="1" dirty="0">
              <a:solidFill>
                <a:schemeClr val="bg1"/>
              </a:solidFill>
            </a:endParaRPr>
          </a:p>
        </p:txBody>
      </p:sp>
      <p:sp>
        <p:nvSpPr>
          <p:cNvPr id="3" name="Content Placeholder 2">
            <a:extLst>
              <a:ext uri="{FF2B5EF4-FFF2-40B4-BE49-F238E27FC236}">
                <a16:creationId xmlns:a16="http://schemas.microsoft.com/office/drawing/2014/main" id="{566E5173-CD79-67D7-2EA3-51842233D419}"/>
              </a:ext>
            </a:extLst>
          </p:cNvPr>
          <p:cNvSpPr>
            <a:spLocks noGrp="1"/>
          </p:cNvSpPr>
          <p:nvPr>
            <p:ph idx="1"/>
          </p:nvPr>
        </p:nvSpPr>
        <p:spPr/>
        <p:txBody>
          <a:bodyPr/>
          <a:lstStyle/>
          <a:p>
            <a:r>
              <a:rPr lang="en-IN" dirty="0"/>
              <a:t>Education – Text type </a:t>
            </a:r>
          </a:p>
          <a:p>
            <a:r>
              <a:rPr lang="en-IN" dirty="0"/>
              <a:t>Martial status – Text type </a:t>
            </a:r>
          </a:p>
          <a:p>
            <a:r>
              <a:rPr lang="en-IN" dirty="0"/>
              <a:t>Number of Dependents – Number type </a:t>
            </a:r>
          </a:p>
          <a:p>
            <a:r>
              <a:rPr lang="en-IN" dirty="0"/>
              <a:t>Job level – Text type </a:t>
            </a:r>
          </a:p>
          <a:p>
            <a:r>
              <a:rPr lang="en-IN" dirty="0"/>
              <a:t>Company Size – Text type </a:t>
            </a:r>
          </a:p>
          <a:p>
            <a:r>
              <a:rPr lang="en-IN" dirty="0"/>
              <a:t>Company Tenure – Number type </a:t>
            </a:r>
            <a:endParaRPr lang="en-US" dirty="0"/>
          </a:p>
        </p:txBody>
      </p:sp>
    </p:spTree>
    <p:extLst>
      <p:ext uri="{BB962C8B-B14F-4D97-AF65-F5344CB8AC3E}">
        <p14:creationId xmlns:p14="http://schemas.microsoft.com/office/powerpoint/2010/main" val="425229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102A-DB1A-6EAA-98FA-BD3B84754599}"/>
              </a:ext>
            </a:extLst>
          </p:cNvPr>
          <p:cNvSpPr>
            <a:spLocks noGrp="1"/>
          </p:cNvSpPr>
          <p:nvPr>
            <p:ph type="title"/>
          </p:nvPr>
        </p:nvSpPr>
        <p:spPr/>
        <p:txBody>
          <a:bodyPr/>
          <a:lstStyle/>
          <a:p>
            <a:r>
              <a:rPr lang="en-IN" b="1" dirty="0">
                <a:solidFill>
                  <a:schemeClr val="bg1"/>
                </a:solidFill>
              </a:rPr>
              <a:t>Dataset description </a:t>
            </a:r>
            <a:endParaRPr lang="en-US" b="1" dirty="0">
              <a:solidFill>
                <a:schemeClr val="bg1"/>
              </a:solidFill>
            </a:endParaRPr>
          </a:p>
        </p:txBody>
      </p:sp>
      <p:sp>
        <p:nvSpPr>
          <p:cNvPr id="3" name="Content Placeholder 2">
            <a:extLst>
              <a:ext uri="{FF2B5EF4-FFF2-40B4-BE49-F238E27FC236}">
                <a16:creationId xmlns:a16="http://schemas.microsoft.com/office/drawing/2014/main" id="{FC98C581-8A5F-E089-37A9-D47D2BA47B5A}"/>
              </a:ext>
            </a:extLst>
          </p:cNvPr>
          <p:cNvSpPr>
            <a:spLocks noGrp="1"/>
          </p:cNvSpPr>
          <p:nvPr>
            <p:ph idx="1"/>
          </p:nvPr>
        </p:nvSpPr>
        <p:spPr/>
        <p:txBody>
          <a:bodyPr/>
          <a:lstStyle/>
          <a:p>
            <a:r>
              <a:rPr lang="en-IN" dirty="0"/>
              <a:t>Remote Work – Text type </a:t>
            </a:r>
          </a:p>
          <a:p>
            <a:r>
              <a:rPr lang="en-IN" dirty="0"/>
              <a:t>Leadership Opportunities – Text type </a:t>
            </a:r>
          </a:p>
          <a:p>
            <a:r>
              <a:rPr lang="en-IN" dirty="0"/>
              <a:t>Innovation Opportunities – Text type </a:t>
            </a:r>
          </a:p>
          <a:p>
            <a:r>
              <a:rPr lang="en-IN" dirty="0"/>
              <a:t>Company Reputation – Text type </a:t>
            </a:r>
          </a:p>
          <a:p>
            <a:r>
              <a:rPr lang="en-IN" dirty="0"/>
              <a:t>Employee Recognition – Text type </a:t>
            </a:r>
          </a:p>
          <a:p>
            <a:r>
              <a:rPr lang="en-IN" dirty="0"/>
              <a:t>Attrition – Text type </a:t>
            </a:r>
            <a:endParaRPr lang="en-US" dirty="0"/>
          </a:p>
        </p:txBody>
      </p:sp>
    </p:spTree>
    <p:extLst>
      <p:ext uri="{BB962C8B-B14F-4D97-AF65-F5344CB8AC3E}">
        <p14:creationId xmlns:p14="http://schemas.microsoft.com/office/powerpoint/2010/main" val="392823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453E-AAA3-E7E0-9A10-214601218B02}"/>
              </a:ext>
            </a:extLst>
          </p:cNvPr>
          <p:cNvSpPr>
            <a:spLocks noGrp="1"/>
          </p:cNvSpPr>
          <p:nvPr>
            <p:ph type="title"/>
          </p:nvPr>
        </p:nvSpPr>
        <p:spPr/>
        <p:txBody>
          <a:bodyPr/>
          <a:lstStyle/>
          <a:p>
            <a:r>
              <a:rPr lang="en-IN" b="1" dirty="0">
                <a:solidFill>
                  <a:schemeClr val="bg1"/>
                </a:solidFill>
              </a:rPr>
              <a:t>The wow in our solution </a:t>
            </a:r>
            <a:endParaRPr lang="en-US" b="1" dirty="0">
              <a:solidFill>
                <a:schemeClr val="bg1"/>
              </a:solidFill>
            </a:endParaRPr>
          </a:p>
        </p:txBody>
      </p:sp>
      <p:sp>
        <p:nvSpPr>
          <p:cNvPr id="3" name="Content Placeholder 2">
            <a:extLst>
              <a:ext uri="{FF2B5EF4-FFF2-40B4-BE49-F238E27FC236}">
                <a16:creationId xmlns:a16="http://schemas.microsoft.com/office/drawing/2014/main" id="{80D9CAA4-2C50-26F4-4191-6D4F403F4900}"/>
              </a:ext>
            </a:extLst>
          </p:cNvPr>
          <p:cNvSpPr>
            <a:spLocks noGrp="1"/>
          </p:cNvSpPr>
          <p:nvPr>
            <p:ph idx="1"/>
          </p:nvPr>
        </p:nvSpPr>
        <p:spPr/>
        <p:txBody>
          <a:bodyPr/>
          <a:lstStyle/>
          <a:p>
            <a:r>
              <a:rPr lang="en-IN" dirty="0"/>
              <a:t>The wow in our solution is the pivot table. As the pivot table helps you quickly and easily summarize large amount of data. It allows you To reorganize and group information without changing the original data. It makes easier to spot trends, patterns and insights.</a:t>
            </a:r>
            <a:endParaRPr lang="en-US" dirty="0"/>
          </a:p>
        </p:txBody>
      </p:sp>
    </p:spTree>
    <p:extLst>
      <p:ext uri="{BB962C8B-B14F-4D97-AF65-F5344CB8AC3E}">
        <p14:creationId xmlns:p14="http://schemas.microsoft.com/office/powerpoint/2010/main" val="54652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0C48-2062-058C-7448-B803C3824E2E}"/>
              </a:ext>
            </a:extLst>
          </p:cNvPr>
          <p:cNvSpPr>
            <a:spLocks noGrp="1"/>
          </p:cNvSpPr>
          <p:nvPr>
            <p:ph type="title"/>
          </p:nvPr>
        </p:nvSpPr>
        <p:spPr/>
        <p:txBody>
          <a:bodyPr/>
          <a:lstStyle/>
          <a:p>
            <a:r>
              <a:rPr lang="en-IN" b="1" dirty="0">
                <a:solidFill>
                  <a:schemeClr val="bg1"/>
                </a:solidFill>
              </a:rPr>
              <a:t>Modelling</a:t>
            </a:r>
            <a:r>
              <a:rPr lang="en-IN" dirty="0"/>
              <a:t> </a:t>
            </a:r>
            <a:endParaRPr lang="en-US" dirty="0"/>
          </a:p>
        </p:txBody>
      </p:sp>
      <p:sp>
        <p:nvSpPr>
          <p:cNvPr id="3" name="Content Placeholder 2">
            <a:extLst>
              <a:ext uri="{FF2B5EF4-FFF2-40B4-BE49-F238E27FC236}">
                <a16:creationId xmlns:a16="http://schemas.microsoft.com/office/drawing/2014/main" id="{9C8DCE50-23AF-F91A-66D8-C3906EB37035}"/>
              </a:ext>
            </a:extLst>
          </p:cNvPr>
          <p:cNvSpPr>
            <a:spLocks noGrp="1"/>
          </p:cNvSpPr>
          <p:nvPr>
            <p:ph idx="1"/>
          </p:nvPr>
        </p:nvSpPr>
        <p:spPr>
          <a:xfrm>
            <a:off x="1141412" y="2249487"/>
            <a:ext cx="9905999" cy="3184347"/>
          </a:xfrm>
        </p:spPr>
        <p:txBody>
          <a:bodyPr>
            <a:normAutofit fontScale="85000" lnSpcReduction="10000"/>
          </a:bodyPr>
          <a:lstStyle/>
          <a:p>
            <a:r>
              <a:rPr lang="en-IN" dirty="0"/>
              <a:t>Data collection – prepare a employee data analysis Is to collect the data. The data can e collected by using the website named </a:t>
            </a:r>
            <a:r>
              <a:rPr lang="en-IN" dirty="0" err="1"/>
              <a:t>kaggle</a:t>
            </a:r>
            <a:r>
              <a:rPr lang="en-IN" dirty="0"/>
              <a:t>.</a:t>
            </a:r>
          </a:p>
          <a:p>
            <a:r>
              <a:rPr lang="en-IN" dirty="0"/>
              <a:t>Feature selection – After collecting the data, the dataset may have unwanted columns, irrelevant to the analysis. So the columns required for the analysis must be sort out. Besides that there were may rows in the dataset download the </a:t>
            </a:r>
            <a:r>
              <a:rPr lang="en-IN" dirty="0" err="1"/>
              <a:t>kaggle</a:t>
            </a:r>
            <a:r>
              <a:rPr lang="en-IN" dirty="0"/>
              <a:t> website. Excess number of rows were </a:t>
            </a:r>
            <a:r>
              <a:rPr lang="en-IN"/>
              <a:t>deleted.</a:t>
            </a:r>
            <a:endParaRPr lang="en-IN" dirty="0"/>
          </a:p>
          <a:p>
            <a:r>
              <a:rPr lang="en-IN" dirty="0"/>
              <a:t>Pivot table – pivot table allow you to sort, filter and aggregate data in various ways. They simply complex data which makes it easier to make data(performance of employee) analysis </a:t>
            </a:r>
          </a:p>
        </p:txBody>
      </p:sp>
    </p:spTree>
    <p:extLst>
      <p:ext uri="{BB962C8B-B14F-4D97-AF65-F5344CB8AC3E}">
        <p14:creationId xmlns:p14="http://schemas.microsoft.com/office/powerpoint/2010/main" val="312760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6EC8-FD2E-55E9-CFB7-DB79736DBF82}"/>
              </a:ext>
            </a:extLst>
          </p:cNvPr>
          <p:cNvSpPr>
            <a:spLocks noGrp="1"/>
          </p:cNvSpPr>
          <p:nvPr>
            <p:ph type="title"/>
          </p:nvPr>
        </p:nvSpPr>
        <p:spPr/>
        <p:txBody>
          <a:bodyPr/>
          <a:lstStyle/>
          <a:p>
            <a:r>
              <a:rPr lang="en-IN" b="1" dirty="0">
                <a:solidFill>
                  <a:schemeClr val="bg1"/>
                </a:solidFill>
              </a:rPr>
              <a:t>Result</a:t>
            </a:r>
            <a:r>
              <a:rPr lang="en-IN" dirty="0"/>
              <a:t> </a:t>
            </a:r>
            <a:endParaRPr lang="en-US" dirty="0"/>
          </a:p>
        </p:txBody>
      </p:sp>
      <p:graphicFrame>
        <p:nvGraphicFramePr>
          <p:cNvPr id="6" name="Content Placeholder 5">
            <a:extLst>
              <a:ext uri="{FF2B5EF4-FFF2-40B4-BE49-F238E27FC236}">
                <a16:creationId xmlns:a16="http://schemas.microsoft.com/office/drawing/2014/main" id="{9BC18E65-8629-E208-7507-8680912264C5}"/>
              </a:ext>
            </a:extLst>
          </p:cNvPr>
          <p:cNvGraphicFramePr>
            <a:graphicFrameLocks noGrp="1"/>
          </p:cNvGraphicFramePr>
          <p:nvPr>
            <p:ph idx="1"/>
            <p:extLst>
              <p:ext uri="{D42A27DB-BD31-4B8C-83A1-F6EECF244321}">
                <p14:modId xmlns:p14="http://schemas.microsoft.com/office/powerpoint/2010/main" val="921852816"/>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649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0C73-8C24-4233-96B8-84E4F16942DF}"/>
              </a:ext>
            </a:extLst>
          </p:cNvPr>
          <p:cNvSpPr>
            <a:spLocks noGrp="1"/>
          </p:cNvSpPr>
          <p:nvPr>
            <p:ph type="title"/>
          </p:nvPr>
        </p:nvSpPr>
        <p:spPr/>
        <p:txBody>
          <a:bodyPr/>
          <a:lstStyle/>
          <a:p>
            <a:r>
              <a:rPr lang="en-IN" b="1" dirty="0">
                <a:solidFill>
                  <a:schemeClr val="bg1"/>
                </a:solidFill>
              </a:rPr>
              <a:t>Conclusion</a:t>
            </a:r>
            <a:r>
              <a:rPr lang="en-IN" dirty="0"/>
              <a:t> </a:t>
            </a:r>
            <a:endParaRPr lang="en-US" dirty="0"/>
          </a:p>
        </p:txBody>
      </p:sp>
      <p:sp>
        <p:nvSpPr>
          <p:cNvPr id="3" name="Content Placeholder 2">
            <a:extLst>
              <a:ext uri="{FF2B5EF4-FFF2-40B4-BE49-F238E27FC236}">
                <a16:creationId xmlns:a16="http://schemas.microsoft.com/office/drawing/2014/main" id="{CE6877E3-0B56-3071-6F67-9E3C02CE58FB}"/>
              </a:ext>
            </a:extLst>
          </p:cNvPr>
          <p:cNvSpPr>
            <a:spLocks noGrp="1"/>
          </p:cNvSpPr>
          <p:nvPr>
            <p:ph idx="1"/>
          </p:nvPr>
        </p:nvSpPr>
        <p:spPr/>
        <p:txBody>
          <a:bodyPr/>
          <a:lstStyle/>
          <a:p>
            <a:pPr marL="0" indent="0">
              <a:buNone/>
            </a:pPr>
            <a:r>
              <a:rPr lang="en-IN"/>
              <a:t>[</a:t>
            </a:r>
            <a:r>
              <a:rPr lang="en-IN" dirty="0"/>
              <a:t>Employee Name] has demonstrated strong performance in [specific strengths, e.g., technical skills, communication]. However, improvement is needed in [areas for improvement, e.g., time management]. Overall, their contribution has been positive, with potential for further development through targeted support.</a:t>
            </a:r>
            <a:endParaRPr lang="en-US" dirty="0"/>
          </a:p>
        </p:txBody>
      </p:sp>
    </p:spTree>
    <p:extLst>
      <p:ext uri="{BB962C8B-B14F-4D97-AF65-F5344CB8AC3E}">
        <p14:creationId xmlns:p14="http://schemas.microsoft.com/office/powerpoint/2010/main" val="226487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5C2E-870A-25D2-3318-1FA9BF977C1C}"/>
              </a:ext>
            </a:extLst>
          </p:cNvPr>
          <p:cNvSpPr>
            <a:spLocks noGrp="1"/>
          </p:cNvSpPr>
          <p:nvPr>
            <p:ph type="title"/>
          </p:nvPr>
        </p:nvSpPr>
        <p:spPr>
          <a:xfrm>
            <a:off x="1271358" y="655191"/>
            <a:ext cx="10167240" cy="1478570"/>
          </a:xfrm>
        </p:spPr>
        <p:txBody>
          <a:bodyPr>
            <a:normAutofit/>
          </a:bodyPr>
          <a:lstStyle/>
          <a:p>
            <a:r>
              <a:rPr lang="en-IN" sz="4400" b="1" dirty="0">
                <a:solidFill>
                  <a:schemeClr val="bg1"/>
                </a:solidFill>
              </a:rPr>
              <a:t>Project title </a:t>
            </a:r>
            <a:endParaRPr lang="en-US" sz="4400" b="1" dirty="0">
              <a:solidFill>
                <a:schemeClr val="bg1"/>
              </a:solidFill>
            </a:endParaRPr>
          </a:p>
        </p:txBody>
      </p:sp>
      <p:sp>
        <p:nvSpPr>
          <p:cNvPr id="3" name="Content Placeholder 2">
            <a:extLst>
              <a:ext uri="{FF2B5EF4-FFF2-40B4-BE49-F238E27FC236}">
                <a16:creationId xmlns:a16="http://schemas.microsoft.com/office/drawing/2014/main" id="{DCD60620-A4CC-321D-E2AA-E4BEF0E59658}"/>
              </a:ext>
            </a:extLst>
          </p:cNvPr>
          <p:cNvSpPr>
            <a:spLocks noGrp="1"/>
          </p:cNvSpPr>
          <p:nvPr>
            <p:ph idx="1"/>
          </p:nvPr>
        </p:nvSpPr>
        <p:spPr>
          <a:xfrm>
            <a:off x="1143000" y="2047781"/>
            <a:ext cx="9905999" cy="3541714"/>
          </a:xfrm>
        </p:spPr>
        <p:txBody>
          <a:bodyPr>
            <a:normAutofit/>
          </a:bodyPr>
          <a:lstStyle/>
          <a:p>
            <a:r>
              <a:rPr lang="en-IN" sz="3200" b="1" dirty="0">
                <a:solidFill>
                  <a:schemeClr val="accent4"/>
                </a:solidFill>
              </a:rPr>
              <a:t>Employee performance analysis using Excel </a:t>
            </a:r>
            <a:endParaRPr lang="en-US" sz="3200" b="1" dirty="0">
              <a:solidFill>
                <a:schemeClr val="accent4"/>
              </a:solidFill>
            </a:endParaRPr>
          </a:p>
        </p:txBody>
      </p:sp>
    </p:spTree>
    <p:extLst>
      <p:ext uri="{BB962C8B-B14F-4D97-AF65-F5344CB8AC3E}">
        <p14:creationId xmlns:p14="http://schemas.microsoft.com/office/powerpoint/2010/main" val="349193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F614-4263-7547-0752-DAED935780D1}"/>
              </a:ext>
            </a:extLst>
          </p:cNvPr>
          <p:cNvSpPr>
            <a:spLocks noGrp="1"/>
          </p:cNvSpPr>
          <p:nvPr>
            <p:ph type="title"/>
          </p:nvPr>
        </p:nvSpPr>
        <p:spPr>
          <a:xfrm>
            <a:off x="1039090" y="826336"/>
            <a:ext cx="7062192" cy="1202947"/>
          </a:xfrm>
        </p:spPr>
        <p:txBody>
          <a:bodyPr/>
          <a:lstStyle/>
          <a:p>
            <a:r>
              <a:rPr lang="en-IN" b="1" dirty="0">
                <a:solidFill>
                  <a:schemeClr val="bg1"/>
                </a:solidFill>
              </a:rPr>
              <a:t>Agenda</a:t>
            </a:r>
            <a:r>
              <a:rPr lang="en-IN" dirty="0"/>
              <a:t> </a:t>
            </a:r>
            <a:endParaRPr lang="en-US" dirty="0"/>
          </a:p>
        </p:txBody>
      </p:sp>
      <p:sp>
        <p:nvSpPr>
          <p:cNvPr id="5" name="Content Placeholder 4">
            <a:extLst>
              <a:ext uri="{FF2B5EF4-FFF2-40B4-BE49-F238E27FC236}">
                <a16:creationId xmlns:a16="http://schemas.microsoft.com/office/drawing/2014/main" id="{8F279921-231F-ECB6-EE34-BEE6AB427FF3}"/>
              </a:ext>
            </a:extLst>
          </p:cNvPr>
          <p:cNvSpPr>
            <a:spLocks noGrp="1"/>
          </p:cNvSpPr>
          <p:nvPr>
            <p:ph idx="1"/>
          </p:nvPr>
        </p:nvSpPr>
        <p:spPr>
          <a:xfrm>
            <a:off x="1528075" y="1749747"/>
            <a:ext cx="9232058" cy="3358506"/>
          </a:xfrm>
        </p:spPr>
        <p:txBody>
          <a:bodyPr>
            <a:normAutofit fontScale="40000" lnSpcReduction="20000"/>
          </a:bodyPr>
          <a:lstStyle/>
          <a:p>
            <a:r>
              <a:rPr lang="en-IN" sz="4800" b="1" dirty="0"/>
              <a:t>1.problem Statement
2.Project Overview
3.End Users
4.Our Solution and Proposition
5.Dataset Description
6.Modelling Approach
7.Results and Discussion
8.Conclusion</a:t>
            </a:r>
            <a:endParaRPr lang="en-US" sz="4800" b="1" dirty="0"/>
          </a:p>
        </p:txBody>
      </p:sp>
    </p:spTree>
    <p:extLst>
      <p:ext uri="{BB962C8B-B14F-4D97-AF65-F5344CB8AC3E}">
        <p14:creationId xmlns:p14="http://schemas.microsoft.com/office/powerpoint/2010/main" val="303723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9406-5E3E-E523-F688-8DB2ADE55201}"/>
              </a:ext>
            </a:extLst>
          </p:cNvPr>
          <p:cNvSpPr>
            <a:spLocks noGrp="1"/>
          </p:cNvSpPr>
          <p:nvPr>
            <p:ph type="title"/>
          </p:nvPr>
        </p:nvSpPr>
        <p:spPr/>
        <p:txBody>
          <a:bodyPr/>
          <a:lstStyle/>
          <a:p>
            <a:r>
              <a:rPr lang="en-IN" b="1" dirty="0">
                <a:solidFill>
                  <a:schemeClr val="bg1"/>
                </a:solidFill>
              </a:rPr>
              <a:t>Problem statement </a:t>
            </a:r>
            <a:endParaRPr lang="en-US" b="1" dirty="0">
              <a:solidFill>
                <a:schemeClr val="bg1"/>
              </a:solidFill>
            </a:endParaRPr>
          </a:p>
        </p:txBody>
      </p:sp>
      <p:sp>
        <p:nvSpPr>
          <p:cNvPr id="3" name="Content Placeholder 2">
            <a:extLst>
              <a:ext uri="{FF2B5EF4-FFF2-40B4-BE49-F238E27FC236}">
                <a16:creationId xmlns:a16="http://schemas.microsoft.com/office/drawing/2014/main" id="{DFF865A0-8E20-23D0-7815-BEA878630D71}"/>
              </a:ext>
            </a:extLst>
          </p:cNvPr>
          <p:cNvSpPr>
            <a:spLocks noGrp="1"/>
          </p:cNvSpPr>
          <p:nvPr>
            <p:ph idx="1"/>
          </p:nvPr>
        </p:nvSpPr>
        <p:spPr/>
        <p:txBody>
          <a:bodyPr/>
          <a:lstStyle/>
          <a:p>
            <a:r>
              <a:rPr lang="en-IN" dirty="0"/>
              <a:t>Employee performance analysis is done to evaluate how well employees are meeting their job expectations, helping to identify strengths, address weaknesses, and align their work with the company’s goals. This process supports decisions on promotions, training, and overall productivity improvement.</a:t>
            </a:r>
            <a:endParaRPr lang="en-US" dirty="0"/>
          </a:p>
        </p:txBody>
      </p:sp>
    </p:spTree>
    <p:extLst>
      <p:ext uri="{BB962C8B-B14F-4D97-AF65-F5344CB8AC3E}">
        <p14:creationId xmlns:p14="http://schemas.microsoft.com/office/powerpoint/2010/main" val="82755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49C6-ED56-B85D-C1F0-4E8CE1490B8E}"/>
              </a:ext>
            </a:extLst>
          </p:cNvPr>
          <p:cNvSpPr>
            <a:spLocks noGrp="1"/>
          </p:cNvSpPr>
          <p:nvPr>
            <p:ph type="title"/>
          </p:nvPr>
        </p:nvSpPr>
        <p:spPr/>
        <p:txBody>
          <a:bodyPr/>
          <a:lstStyle/>
          <a:p>
            <a:r>
              <a:rPr lang="en-IN" b="1" dirty="0">
                <a:solidFill>
                  <a:schemeClr val="bg1"/>
                </a:solidFill>
              </a:rPr>
              <a:t>Project overview </a:t>
            </a:r>
            <a:endParaRPr lang="en-US" b="1" dirty="0">
              <a:solidFill>
                <a:schemeClr val="bg1"/>
              </a:solidFill>
            </a:endParaRPr>
          </a:p>
        </p:txBody>
      </p:sp>
      <p:sp>
        <p:nvSpPr>
          <p:cNvPr id="3" name="Content Placeholder 2">
            <a:extLst>
              <a:ext uri="{FF2B5EF4-FFF2-40B4-BE49-F238E27FC236}">
                <a16:creationId xmlns:a16="http://schemas.microsoft.com/office/drawing/2014/main" id="{B284E84F-21EB-2FF8-10C3-798ECF394B20}"/>
              </a:ext>
            </a:extLst>
          </p:cNvPr>
          <p:cNvSpPr>
            <a:spLocks noGrp="1"/>
          </p:cNvSpPr>
          <p:nvPr>
            <p:ph idx="1"/>
          </p:nvPr>
        </p:nvSpPr>
        <p:spPr/>
        <p:txBody>
          <a:bodyPr/>
          <a:lstStyle/>
          <a:p>
            <a:r>
              <a:rPr lang="en-IN" dirty="0"/>
              <a:t>The Employee Performance Analysis project aims to assess how well employees are doing in their jobs. It involves gathering data on their performance, identifying what they do well and where they can improve, and using this information to help them grow and succeed. The project’s goal is to boost productivity, support career development, and ensure that everyone is contributing effectively to the company’s goals.</a:t>
            </a:r>
            <a:endParaRPr lang="en-US" dirty="0"/>
          </a:p>
        </p:txBody>
      </p:sp>
    </p:spTree>
    <p:extLst>
      <p:ext uri="{BB962C8B-B14F-4D97-AF65-F5344CB8AC3E}">
        <p14:creationId xmlns:p14="http://schemas.microsoft.com/office/powerpoint/2010/main" val="207396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37C7-AC40-71BF-3B29-28199ED71DD3}"/>
              </a:ext>
            </a:extLst>
          </p:cNvPr>
          <p:cNvSpPr>
            <a:spLocks noGrp="1"/>
          </p:cNvSpPr>
          <p:nvPr>
            <p:ph type="title"/>
          </p:nvPr>
        </p:nvSpPr>
        <p:spPr>
          <a:xfrm>
            <a:off x="1143001" y="973032"/>
            <a:ext cx="9905998" cy="1478570"/>
          </a:xfrm>
        </p:spPr>
        <p:txBody>
          <a:bodyPr/>
          <a:lstStyle/>
          <a:p>
            <a:r>
              <a:rPr lang="en-IN" b="1" dirty="0">
                <a:solidFill>
                  <a:schemeClr val="bg1"/>
                </a:solidFill>
              </a:rPr>
              <a:t>Who are the end users?</a:t>
            </a:r>
            <a:endParaRPr lang="en-US" b="1" dirty="0">
              <a:solidFill>
                <a:schemeClr val="bg1"/>
              </a:solidFill>
            </a:endParaRPr>
          </a:p>
        </p:txBody>
      </p:sp>
      <p:sp>
        <p:nvSpPr>
          <p:cNvPr id="3" name="Content Placeholder 2">
            <a:extLst>
              <a:ext uri="{FF2B5EF4-FFF2-40B4-BE49-F238E27FC236}">
                <a16:creationId xmlns:a16="http://schemas.microsoft.com/office/drawing/2014/main" id="{871BC5C9-2BB4-6389-A1DA-BE06C312F202}"/>
              </a:ext>
            </a:extLst>
          </p:cNvPr>
          <p:cNvSpPr>
            <a:spLocks noGrp="1"/>
          </p:cNvSpPr>
          <p:nvPr>
            <p:ph idx="1"/>
          </p:nvPr>
        </p:nvSpPr>
        <p:spPr>
          <a:xfrm>
            <a:off x="1550936" y="2451601"/>
            <a:ext cx="9905999" cy="4125233"/>
          </a:xfrm>
        </p:spPr>
        <p:txBody>
          <a:bodyPr>
            <a:normAutofit fontScale="85000" lnSpcReduction="20000"/>
          </a:bodyPr>
          <a:lstStyle/>
          <a:p>
            <a:r>
              <a:rPr lang="en-IN" sz="1900" dirty="0"/>
              <a:t>The end users of the employee data analysis are </a:t>
            </a:r>
          </a:p>
          <a:p>
            <a:pPr marL="0" indent="0">
              <a:buNone/>
            </a:pPr>
            <a:r>
              <a:rPr lang="en-IN" sz="1900" dirty="0"/>
              <a:t> End users of employee performance analysis typically include:
1. Human Resources (HR) Professionals
2. Managers and Supervisors
3. Executives and Leadership Teams
4. Employees
5. Talent Development and Learning Teams
6. Compensation and Benefits Analysts
7. Recruiters
8. Organizational Development Teams</a:t>
            </a:r>
          </a:p>
          <a:p>
            <a:pPr marL="0" indent="0">
              <a:buNone/>
            </a:pPr>
            <a:endParaRPr lang="en-US" dirty="0"/>
          </a:p>
        </p:txBody>
      </p:sp>
    </p:spTree>
    <p:extLst>
      <p:ext uri="{BB962C8B-B14F-4D97-AF65-F5344CB8AC3E}">
        <p14:creationId xmlns:p14="http://schemas.microsoft.com/office/powerpoint/2010/main" val="201052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C188-05A8-48A7-1CEA-98153C14FA59}"/>
              </a:ext>
            </a:extLst>
          </p:cNvPr>
          <p:cNvSpPr>
            <a:spLocks noGrp="1"/>
          </p:cNvSpPr>
          <p:nvPr>
            <p:ph type="title"/>
          </p:nvPr>
        </p:nvSpPr>
        <p:spPr/>
        <p:txBody>
          <a:bodyPr/>
          <a:lstStyle/>
          <a:p>
            <a:r>
              <a:rPr lang="en-IN" b="1" dirty="0">
                <a:solidFill>
                  <a:schemeClr val="bg1"/>
                </a:solidFill>
              </a:rPr>
              <a:t>Our solution and it’s value propositions </a:t>
            </a:r>
            <a:endParaRPr lang="en-US" b="1" dirty="0">
              <a:solidFill>
                <a:schemeClr val="bg1"/>
              </a:solidFill>
            </a:endParaRPr>
          </a:p>
        </p:txBody>
      </p:sp>
      <p:sp>
        <p:nvSpPr>
          <p:cNvPr id="3" name="Content Placeholder 2">
            <a:extLst>
              <a:ext uri="{FF2B5EF4-FFF2-40B4-BE49-F238E27FC236}">
                <a16:creationId xmlns:a16="http://schemas.microsoft.com/office/drawing/2014/main" id="{98F04ED7-587B-A0D3-4037-A53890C85532}"/>
              </a:ext>
            </a:extLst>
          </p:cNvPr>
          <p:cNvSpPr>
            <a:spLocks noGrp="1"/>
          </p:cNvSpPr>
          <p:nvPr>
            <p:ph idx="1"/>
          </p:nvPr>
        </p:nvSpPr>
        <p:spPr/>
        <p:txBody>
          <a:bodyPr/>
          <a:lstStyle/>
          <a:p>
            <a:pPr marL="0" indent="0">
              <a:buNone/>
            </a:pPr>
            <a:r>
              <a:rPr lang="en-IN" dirty="0"/>
              <a:t>The techniques used in the Employee Data Analysis using Excel are,</a:t>
            </a:r>
          </a:p>
          <a:p>
            <a:r>
              <a:rPr lang="en-IN" dirty="0"/>
              <a:t>Text to col</a:t>
            </a:r>
          </a:p>
          <a:p>
            <a:r>
              <a:rPr lang="en-IN" dirty="0"/>
              <a:t>Pivot Table </a:t>
            </a:r>
          </a:p>
          <a:p>
            <a:r>
              <a:rPr lang="en-IN" dirty="0"/>
              <a:t>Data visualization </a:t>
            </a:r>
          </a:p>
          <a:p>
            <a:r>
              <a:rPr lang="en-IN"/>
              <a:t>Pivot Chart </a:t>
            </a:r>
            <a:endParaRPr lang="en-IN" dirty="0"/>
          </a:p>
          <a:p>
            <a:endParaRPr lang="en-US" dirty="0"/>
          </a:p>
        </p:txBody>
      </p:sp>
    </p:spTree>
    <p:extLst>
      <p:ext uri="{BB962C8B-B14F-4D97-AF65-F5344CB8AC3E}">
        <p14:creationId xmlns:p14="http://schemas.microsoft.com/office/powerpoint/2010/main" val="237199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CB9A-9845-BC56-666F-B4606E0DB04D}"/>
              </a:ext>
            </a:extLst>
          </p:cNvPr>
          <p:cNvSpPr>
            <a:spLocks noGrp="1"/>
          </p:cNvSpPr>
          <p:nvPr>
            <p:ph type="title"/>
          </p:nvPr>
        </p:nvSpPr>
        <p:spPr/>
        <p:txBody>
          <a:bodyPr/>
          <a:lstStyle/>
          <a:p>
            <a:r>
              <a:rPr lang="en-IN" b="1" dirty="0">
                <a:solidFill>
                  <a:schemeClr val="bg1"/>
                </a:solidFill>
              </a:rPr>
              <a:t>Dataset description </a:t>
            </a:r>
            <a:endParaRPr lang="en-US" b="1" dirty="0">
              <a:solidFill>
                <a:schemeClr val="bg1"/>
              </a:solidFill>
            </a:endParaRPr>
          </a:p>
        </p:txBody>
      </p:sp>
      <p:sp>
        <p:nvSpPr>
          <p:cNvPr id="3" name="Content Placeholder 2">
            <a:extLst>
              <a:ext uri="{FF2B5EF4-FFF2-40B4-BE49-F238E27FC236}">
                <a16:creationId xmlns:a16="http://schemas.microsoft.com/office/drawing/2014/main" id="{D8E8F055-DADE-5CD8-21C1-74F2AF7CAFC5}"/>
              </a:ext>
            </a:extLst>
          </p:cNvPr>
          <p:cNvSpPr>
            <a:spLocks noGrp="1"/>
          </p:cNvSpPr>
          <p:nvPr>
            <p:ph idx="1"/>
          </p:nvPr>
        </p:nvSpPr>
        <p:spPr>
          <a:xfrm>
            <a:off x="1141412" y="2249486"/>
            <a:ext cx="9905999" cy="3826139"/>
          </a:xfrm>
        </p:spPr>
        <p:txBody>
          <a:bodyPr/>
          <a:lstStyle/>
          <a:p>
            <a:r>
              <a:rPr lang="en-IN" dirty="0"/>
              <a:t>Employee </a:t>
            </a:r>
            <a:r>
              <a:rPr lang="en-IN" dirty="0" err="1"/>
              <a:t>lD</a:t>
            </a:r>
            <a:r>
              <a:rPr lang="en-IN" dirty="0"/>
              <a:t> – Number type </a:t>
            </a:r>
          </a:p>
          <a:p>
            <a:r>
              <a:rPr lang="en-IN" dirty="0"/>
              <a:t>Age – Number type </a:t>
            </a:r>
          </a:p>
          <a:p>
            <a:r>
              <a:rPr lang="en-IN" dirty="0"/>
              <a:t>Gender – Text type </a:t>
            </a:r>
          </a:p>
          <a:p>
            <a:r>
              <a:rPr lang="en-IN" dirty="0"/>
              <a:t>Years at company – Number type </a:t>
            </a:r>
          </a:p>
          <a:p>
            <a:r>
              <a:rPr lang="en-IN" dirty="0"/>
              <a:t>Job role – Text type </a:t>
            </a:r>
          </a:p>
          <a:p>
            <a:r>
              <a:rPr lang="en-IN" dirty="0"/>
              <a:t>Monthly income – Number type </a:t>
            </a:r>
          </a:p>
          <a:p>
            <a:endParaRPr lang="en-US" dirty="0"/>
          </a:p>
        </p:txBody>
      </p:sp>
    </p:spTree>
    <p:extLst>
      <p:ext uri="{BB962C8B-B14F-4D97-AF65-F5344CB8AC3E}">
        <p14:creationId xmlns:p14="http://schemas.microsoft.com/office/powerpoint/2010/main" val="311588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7D30-B9C5-DBCC-FA19-760F8CBB1CE0}"/>
              </a:ext>
            </a:extLst>
          </p:cNvPr>
          <p:cNvSpPr>
            <a:spLocks noGrp="1"/>
          </p:cNvSpPr>
          <p:nvPr>
            <p:ph type="title"/>
          </p:nvPr>
        </p:nvSpPr>
        <p:spPr/>
        <p:txBody>
          <a:bodyPr/>
          <a:lstStyle/>
          <a:p>
            <a:r>
              <a:rPr lang="en-IN" b="1" dirty="0">
                <a:solidFill>
                  <a:schemeClr val="bg1"/>
                </a:solidFill>
              </a:rPr>
              <a:t>Dataset description </a:t>
            </a:r>
            <a:endParaRPr lang="en-US" b="1" dirty="0">
              <a:solidFill>
                <a:schemeClr val="bg1"/>
              </a:solidFill>
            </a:endParaRPr>
          </a:p>
        </p:txBody>
      </p:sp>
      <p:sp>
        <p:nvSpPr>
          <p:cNvPr id="3" name="Content Placeholder 2">
            <a:extLst>
              <a:ext uri="{FF2B5EF4-FFF2-40B4-BE49-F238E27FC236}">
                <a16:creationId xmlns:a16="http://schemas.microsoft.com/office/drawing/2014/main" id="{BA18024A-1BAE-3744-4C7F-49A8DA6F48E9}"/>
              </a:ext>
            </a:extLst>
          </p:cNvPr>
          <p:cNvSpPr>
            <a:spLocks noGrp="1"/>
          </p:cNvSpPr>
          <p:nvPr>
            <p:ph idx="1"/>
          </p:nvPr>
        </p:nvSpPr>
        <p:spPr/>
        <p:txBody>
          <a:bodyPr/>
          <a:lstStyle/>
          <a:p>
            <a:r>
              <a:rPr lang="en-IN" dirty="0"/>
              <a:t>Work life – Text type </a:t>
            </a:r>
          </a:p>
          <a:p>
            <a:r>
              <a:rPr lang="en-IN" dirty="0"/>
              <a:t>Job satisfaction – Text type </a:t>
            </a:r>
          </a:p>
          <a:p>
            <a:r>
              <a:rPr lang="en-IN" dirty="0"/>
              <a:t>Performance – Text type </a:t>
            </a:r>
          </a:p>
          <a:p>
            <a:r>
              <a:rPr lang="en-IN" dirty="0"/>
              <a:t>Number of promotion – Number type </a:t>
            </a:r>
          </a:p>
          <a:p>
            <a:r>
              <a:rPr lang="en-IN" dirty="0"/>
              <a:t>Overtime – Text type </a:t>
            </a:r>
          </a:p>
          <a:p>
            <a:r>
              <a:rPr lang="en-IN" dirty="0"/>
              <a:t>Distance from home – Number type </a:t>
            </a:r>
            <a:endParaRPr lang="en-US" dirty="0"/>
          </a:p>
        </p:txBody>
      </p:sp>
    </p:spTree>
    <p:extLst>
      <p:ext uri="{BB962C8B-B14F-4D97-AF65-F5344CB8AC3E}">
        <p14:creationId xmlns:p14="http://schemas.microsoft.com/office/powerpoint/2010/main" val="2833703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Employee Data Analysis using Excel </vt:lpstr>
      <vt:lpstr>Project title </vt:lpstr>
      <vt:lpstr>Agenda </vt:lpstr>
      <vt:lpstr>Problem statement </vt:lpstr>
      <vt:lpstr>Project overview </vt:lpstr>
      <vt:lpstr>Who are the end users?</vt:lpstr>
      <vt:lpstr>Our solution and it’s value propositions </vt:lpstr>
      <vt:lpstr>Dataset description </vt:lpstr>
      <vt:lpstr>Dataset description </vt:lpstr>
      <vt:lpstr>Dataset description </vt:lpstr>
      <vt:lpstr>Dataset description </vt:lpstr>
      <vt:lpstr>The wow in our solution </vt:lpstr>
      <vt:lpstr>Modelling </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dharanithanalakshmi@gmail.com</dc:creator>
  <cp:lastModifiedBy>dharanithanalakshmi@gmail.com</cp:lastModifiedBy>
  <cp:revision>17</cp:revision>
  <dcterms:created xsi:type="dcterms:W3CDTF">2024-08-31T16:53:48Z</dcterms:created>
  <dcterms:modified xsi:type="dcterms:W3CDTF">2024-09-01T08:35:34Z</dcterms:modified>
</cp:coreProperties>
</file>