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4" r:id="rId4"/>
    <p:sldId id="271" r:id="rId5"/>
    <p:sldId id="275" r:id="rId6"/>
    <p:sldId id="257" r:id="rId7"/>
    <p:sldId id="277" r:id="rId8"/>
    <p:sldId id="281" r:id="rId9"/>
    <p:sldId id="278" r:id="rId10"/>
    <p:sldId id="282" r:id="rId11"/>
    <p:sldId id="279" r:id="rId12"/>
    <p:sldId id="283" r:id="rId13"/>
    <p:sldId id="280" r:id="rId14"/>
    <p:sldId id="284" r:id="rId15"/>
    <p:sldId id="286" r:id="rId16"/>
    <p:sldId id="285" r:id="rId17"/>
    <p:sldId id="287" r:id="rId18"/>
    <p:sldId id="260" r:id="rId19"/>
    <p:sldId id="27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8B2DE-3956-81E4-5F86-9FF1C287F75A}" v="370" dt="2019-12-05T18:11:11.704"/>
    <p1510:client id="{4A5381E2-4079-455C-AB25-D64ADBE12A03}" v="2842" dt="2019-12-04T04:05:40.366"/>
    <p1510:client id="{788D1104-99B3-3EB2-D818-23D574057D13}" v="26" dt="2019-12-04T00:09:09.792"/>
    <p1510:client id="{89BF5CB5-B004-74B0-868A-A61595915AAB}" v="4" dt="2019-12-04T04:35:48.777"/>
    <p1510:client id="{E066C858-5475-6F5A-25DD-E5BC5D399CBB}" v="76" dt="2019-12-04T04:33:16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ula, Bhavaz (UMKC-Student)" userId="S::bacxf@mail.umkc.edu::a66943f9-1aa5-443c-8231-fd917cd482e9" providerId="AD" clId="Web-{1628B2DE-3956-81E4-5F86-9FF1C287F75A}"/>
    <pc:docChg chg="modSld">
      <pc:chgData name="Akula, Bhavaz (UMKC-Student)" userId="S::bacxf@mail.umkc.edu::a66943f9-1aa5-443c-8231-fd917cd482e9" providerId="AD" clId="Web-{1628B2DE-3956-81E4-5F86-9FF1C287F75A}" dt="2019-12-05T18:11:11.704" v="369" actId="20577"/>
      <pc:docMkLst>
        <pc:docMk/>
      </pc:docMkLst>
      <pc:sldChg chg="modSp">
        <pc:chgData name="Akula, Bhavaz (UMKC-Student)" userId="S::bacxf@mail.umkc.edu::a66943f9-1aa5-443c-8231-fd917cd482e9" providerId="AD" clId="Web-{1628B2DE-3956-81E4-5F86-9FF1C287F75A}" dt="2019-12-05T18:03:13.683" v="5" actId="20577"/>
        <pc:sldMkLst>
          <pc:docMk/>
          <pc:sldMk cId="396327243" sldId="256"/>
        </pc:sldMkLst>
        <pc:spChg chg="mod">
          <ac:chgData name="Akula, Bhavaz (UMKC-Student)" userId="S::bacxf@mail.umkc.edu::a66943f9-1aa5-443c-8231-fd917cd482e9" providerId="AD" clId="Web-{1628B2DE-3956-81E4-5F86-9FF1C287F75A}" dt="2019-12-05T18:03:07.386" v="0" actId="20577"/>
          <ac:spMkLst>
            <pc:docMk/>
            <pc:sldMk cId="396327243" sldId="256"/>
            <ac:spMk id="2" creationId="{00000000-0000-0000-0000-000000000000}"/>
          </ac:spMkLst>
        </pc:spChg>
        <pc:spChg chg="mod">
          <ac:chgData name="Akula, Bhavaz (UMKC-Student)" userId="S::bacxf@mail.umkc.edu::a66943f9-1aa5-443c-8231-fd917cd482e9" providerId="AD" clId="Web-{1628B2DE-3956-81E4-5F86-9FF1C287F75A}" dt="2019-12-05T18:03:13.683" v="5" actId="20577"/>
          <ac:spMkLst>
            <pc:docMk/>
            <pc:sldMk cId="396327243" sldId="256"/>
            <ac:spMk id="3" creationId="{00000000-0000-0000-0000-000000000000}"/>
          </ac:spMkLst>
        </pc:spChg>
      </pc:sldChg>
      <pc:sldChg chg="modSp">
        <pc:chgData name="Akula, Bhavaz (UMKC-Student)" userId="S::bacxf@mail.umkc.edu::a66943f9-1aa5-443c-8231-fd917cd482e9" providerId="AD" clId="Web-{1628B2DE-3956-81E4-5F86-9FF1C287F75A}" dt="2019-12-05T18:09:46.250" v="356" actId="20577"/>
        <pc:sldMkLst>
          <pc:docMk/>
          <pc:sldMk cId="962853431" sldId="257"/>
        </pc:sldMkLst>
        <pc:spChg chg="mod">
          <ac:chgData name="Akula, Bhavaz (UMKC-Student)" userId="S::bacxf@mail.umkc.edu::a66943f9-1aa5-443c-8231-fd917cd482e9" providerId="AD" clId="Web-{1628B2DE-3956-81E4-5F86-9FF1C287F75A}" dt="2019-12-05T18:09:46.250" v="356" actId="20577"/>
          <ac:spMkLst>
            <pc:docMk/>
            <pc:sldMk cId="962853431" sldId="257"/>
            <ac:spMk id="3" creationId="{00000000-0000-0000-0000-000000000000}"/>
          </ac:spMkLst>
        </pc:spChg>
      </pc:sldChg>
      <pc:sldChg chg="modSp">
        <pc:chgData name="Akula, Bhavaz (UMKC-Student)" userId="S::bacxf@mail.umkc.edu::a66943f9-1aa5-443c-8231-fd917cd482e9" providerId="AD" clId="Web-{1628B2DE-3956-81E4-5F86-9FF1C287F75A}" dt="2019-12-05T18:10:16.641" v="360" actId="20577"/>
        <pc:sldMkLst>
          <pc:docMk/>
          <pc:sldMk cId="2197734791" sldId="260"/>
        </pc:sldMkLst>
        <pc:spChg chg="mod">
          <ac:chgData name="Akula, Bhavaz (UMKC-Student)" userId="S::bacxf@mail.umkc.edu::a66943f9-1aa5-443c-8231-fd917cd482e9" providerId="AD" clId="Web-{1628B2DE-3956-81E4-5F86-9FF1C287F75A}" dt="2019-12-05T18:10:16.641" v="360" actId="20577"/>
          <ac:spMkLst>
            <pc:docMk/>
            <pc:sldMk cId="2197734791" sldId="260"/>
            <ac:spMk id="3" creationId="{00000000-0000-0000-0000-000000000000}"/>
          </ac:spMkLst>
        </pc:spChg>
      </pc:sldChg>
      <pc:sldChg chg="modSp">
        <pc:chgData name="Akula, Bhavaz (UMKC-Student)" userId="S::bacxf@mail.umkc.edu::a66943f9-1aa5-443c-8231-fd917cd482e9" providerId="AD" clId="Web-{1628B2DE-3956-81E4-5F86-9FF1C287F75A}" dt="2019-12-05T18:09:06.968" v="348" actId="20577"/>
        <pc:sldMkLst>
          <pc:docMk/>
          <pc:sldMk cId="3460579755" sldId="275"/>
        </pc:sldMkLst>
        <pc:spChg chg="mod">
          <ac:chgData name="Akula, Bhavaz (UMKC-Student)" userId="S::bacxf@mail.umkc.edu::a66943f9-1aa5-443c-8231-fd917cd482e9" providerId="AD" clId="Web-{1628B2DE-3956-81E4-5F86-9FF1C287F75A}" dt="2019-12-05T18:09:06.968" v="348" actId="20577"/>
          <ac:spMkLst>
            <pc:docMk/>
            <pc:sldMk cId="3460579755" sldId="275"/>
            <ac:spMk id="3" creationId="{96A02389-06A0-4C68-9094-4805D0CDED7B}"/>
          </ac:spMkLst>
        </pc:spChg>
      </pc:sldChg>
      <pc:sldChg chg="modSp">
        <pc:chgData name="Akula, Bhavaz (UMKC-Student)" userId="S::bacxf@mail.umkc.edu::a66943f9-1aa5-443c-8231-fd917cd482e9" providerId="AD" clId="Web-{1628B2DE-3956-81E4-5F86-9FF1C287F75A}" dt="2019-12-05T18:11:11.704" v="368" actId="20577"/>
        <pc:sldMkLst>
          <pc:docMk/>
          <pc:sldMk cId="3900810377" sldId="276"/>
        </pc:sldMkLst>
        <pc:spChg chg="mod">
          <ac:chgData name="Akula, Bhavaz (UMKC-Student)" userId="S::bacxf@mail.umkc.edu::a66943f9-1aa5-443c-8231-fd917cd482e9" providerId="AD" clId="Web-{1628B2DE-3956-81E4-5F86-9FF1C287F75A}" dt="2019-12-05T18:11:11.704" v="368" actId="20577"/>
          <ac:spMkLst>
            <pc:docMk/>
            <pc:sldMk cId="3900810377" sldId="276"/>
            <ac:spMk id="3" creationId="{5E255492-35E5-440D-8A50-84DC08F71816}"/>
          </ac:spMkLst>
        </pc:spChg>
      </pc:sldChg>
    </pc:docChg>
  </pc:docChgLst>
  <pc:docChgLst>
    <pc:chgData name="Akula, Bhavaz (UMKC-Student)" userId="S::bacxf@mail.umkc.edu::a66943f9-1aa5-443c-8231-fd917cd482e9" providerId="AD" clId="Web-{89BF5CB5-B004-74B0-868A-A61595915AAB}"/>
    <pc:docChg chg="addSld delSld">
      <pc:chgData name="Akula, Bhavaz (UMKC-Student)" userId="S::bacxf@mail.umkc.edu::a66943f9-1aa5-443c-8231-fd917cd482e9" providerId="AD" clId="Web-{89BF5CB5-B004-74B0-868A-A61595915AAB}" dt="2019-12-04T04:35:48.777" v="3"/>
      <pc:docMkLst>
        <pc:docMk/>
      </pc:docMkLst>
      <pc:sldChg chg="new del">
        <pc:chgData name="Akula, Bhavaz (UMKC-Student)" userId="S::bacxf@mail.umkc.edu::a66943f9-1aa5-443c-8231-fd917cd482e9" providerId="AD" clId="Web-{89BF5CB5-B004-74B0-868A-A61595915AAB}" dt="2019-12-04T04:35:47.011" v="2"/>
        <pc:sldMkLst>
          <pc:docMk/>
          <pc:sldMk cId="3500661437" sldId="288"/>
        </pc:sldMkLst>
      </pc:sldChg>
      <pc:sldChg chg="add del replId">
        <pc:chgData name="Akula, Bhavaz (UMKC-Student)" userId="S::bacxf@mail.umkc.edu::a66943f9-1aa5-443c-8231-fd917cd482e9" providerId="AD" clId="Web-{89BF5CB5-B004-74B0-868A-A61595915AAB}" dt="2019-12-04T04:35:48.777" v="3"/>
        <pc:sldMkLst>
          <pc:docMk/>
          <pc:sldMk cId="1524766073" sldId="289"/>
        </pc:sldMkLst>
      </pc:sldChg>
    </pc:docChg>
  </pc:docChgLst>
  <pc:docChgLst>
    <pc:chgData name="Akula, Bhavaz (UMKC-Student)" userId="S::bacxf@mail.umkc.edu::a66943f9-1aa5-443c-8231-fd917cd482e9" providerId="AD" clId="Web-{788D1104-99B3-3EB2-D818-23D574057D13}"/>
    <pc:docChg chg="addSld modSld">
      <pc:chgData name="Akula, Bhavaz (UMKC-Student)" userId="S::bacxf@mail.umkc.edu::a66943f9-1aa5-443c-8231-fd917cd482e9" providerId="AD" clId="Web-{788D1104-99B3-3EB2-D818-23D574057D13}" dt="2019-12-04T00:09:09.792" v="25" actId="20577"/>
      <pc:docMkLst>
        <pc:docMk/>
      </pc:docMkLst>
      <pc:sldChg chg="modSp">
        <pc:chgData name="Akula, Bhavaz (UMKC-Student)" userId="S::bacxf@mail.umkc.edu::a66943f9-1aa5-443c-8231-fd917cd482e9" providerId="AD" clId="Web-{788D1104-99B3-3EB2-D818-23D574057D13}" dt="2019-12-04T00:09:09.792" v="24" actId="20577"/>
        <pc:sldMkLst>
          <pc:docMk/>
          <pc:sldMk cId="962853431" sldId="257"/>
        </pc:sldMkLst>
        <pc:spChg chg="mod">
          <ac:chgData name="Akula, Bhavaz (UMKC-Student)" userId="S::bacxf@mail.umkc.edu::a66943f9-1aa5-443c-8231-fd917cd482e9" providerId="AD" clId="Web-{788D1104-99B3-3EB2-D818-23D574057D13}" dt="2019-12-04T00:08:47.635" v="13" actId="20577"/>
          <ac:spMkLst>
            <pc:docMk/>
            <pc:sldMk cId="962853431" sldId="257"/>
            <ac:spMk id="2" creationId="{00000000-0000-0000-0000-000000000000}"/>
          </ac:spMkLst>
        </pc:spChg>
        <pc:spChg chg="mod">
          <ac:chgData name="Akula, Bhavaz (UMKC-Student)" userId="S::bacxf@mail.umkc.edu::a66943f9-1aa5-443c-8231-fd917cd482e9" providerId="AD" clId="Web-{788D1104-99B3-3EB2-D818-23D574057D13}" dt="2019-12-04T00:09:09.792" v="24" actId="20577"/>
          <ac:spMkLst>
            <pc:docMk/>
            <pc:sldMk cId="962853431" sldId="257"/>
            <ac:spMk id="3" creationId="{00000000-0000-0000-0000-000000000000}"/>
          </ac:spMkLst>
        </pc:spChg>
      </pc:sldChg>
      <pc:sldChg chg="add replId">
        <pc:chgData name="Akula, Bhavaz (UMKC-Student)" userId="S::bacxf@mail.umkc.edu::a66943f9-1aa5-443c-8231-fd917cd482e9" providerId="AD" clId="Web-{788D1104-99B3-3EB2-D818-23D574057D13}" dt="2019-12-04T00:08:31.806" v="0"/>
        <pc:sldMkLst>
          <pc:docMk/>
          <pc:sldMk cId="2574937783" sldId="272"/>
        </pc:sldMkLst>
      </pc:sldChg>
    </pc:docChg>
  </pc:docChgLst>
  <pc:docChgLst>
    <pc:chgData name="Akula, Bhavaz (UMKC-Student)" userId="S::bacxf@mail.umkc.edu::a66943f9-1aa5-443c-8231-fd917cd482e9" providerId="AD" clId="Web-{4A5381E2-4079-455C-AB25-D64ADBE12A03}"/>
    <pc:docChg chg="addSld delSld modSld sldOrd">
      <pc:chgData name="Akula, Bhavaz (UMKC-Student)" userId="S::bacxf@mail.umkc.edu::a66943f9-1aa5-443c-8231-fd917cd482e9" providerId="AD" clId="Web-{4A5381E2-4079-455C-AB25-D64ADBE12A03}" dt="2019-12-04T04:05:39.616" v="2815"/>
      <pc:docMkLst>
        <pc:docMk/>
      </pc:docMkLst>
      <pc:sldChg chg="modSp ord">
        <pc:chgData name="Akula, Bhavaz (UMKC-Student)" userId="S::bacxf@mail.umkc.edu::a66943f9-1aa5-443c-8231-fd917cd482e9" providerId="AD" clId="Web-{4A5381E2-4079-455C-AB25-D64ADBE12A03}" dt="2019-12-04T03:56:03.242" v="2475" actId="20577"/>
        <pc:sldMkLst>
          <pc:docMk/>
          <pc:sldMk cId="962853431" sldId="257"/>
        </pc:sldMkLst>
        <pc:spChg chg="mod">
          <ac:chgData name="Akula, Bhavaz (UMKC-Student)" userId="S::bacxf@mail.umkc.edu::a66943f9-1aa5-443c-8231-fd917cd482e9" providerId="AD" clId="Web-{4A5381E2-4079-455C-AB25-D64ADBE12A03}" dt="2019-12-04T03:27:20.666" v="685" actId="20577"/>
          <ac:spMkLst>
            <pc:docMk/>
            <pc:sldMk cId="962853431" sldId="257"/>
            <ac:spMk id="2" creationId="{00000000-0000-0000-0000-000000000000}"/>
          </ac:spMkLst>
        </pc:spChg>
        <pc:spChg chg="mod">
          <ac:chgData name="Akula, Bhavaz (UMKC-Student)" userId="S::bacxf@mail.umkc.edu::a66943f9-1aa5-443c-8231-fd917cd482e9" providerId="AD" clId="Web-{4A5381E2-4079-455C-AB25-D64ADBE12A03}" dt="2019-12-04T03:56:03.242" v="2475" actId="20577"/>
          <ac:spMkLst>
            <pc:docMk/>
            <pc:sldMk cId="962853431" sldId="257"/>
            <ac:spMk id="3" creationId="{00000000-0000-0000-0000-000000000000}"/>
          </ac:spMkLst>
        </pc:spChg>
      </pc:sldChg>
      <pc:sldChg chg="del">
        <pc:chgData name="Akula, Bhavaz (UMKC-Student)" userId="S::bacxf@mail.umkc.edu::a66943f9-1aa5-443c-8231-fd917cd482e9" providerId="AD" clId="Web-{4A5381E2-4079-455C-AB25-D64ADBE12A03}" dt="2019-12-04T03:57:43.288" v="2516"/>
        <pc:sldMkLst>
          <pc:docMk/>
          <pc:sldMk cId="3058610523" sldId="258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7:45.695" v="2517"/>
        <pc:sldMkLst>
          <pc:docMk/>
          <pc:sldMk cId="3906557354" sldId="259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7:59.898" v="2518"/>
        <pc:sldMkLst>
          <pc:docMk/>
          <pc:sldMk cId="1756935272" sldId="261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8:02.523" v="2519"/>
        <pc:sldMkLst>
          <pc:docMk/>
          <pc:sldMk cId="1851547168" sldId="262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9:12.116" v="2571"/>
        <pc:sldMkLst>
          <pc:docMk/>
          <pc:sldMk cId="2680102821" sldId="264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6:12.304" v="2478"/>
        <pc:sldMkLst>
          <pc:docMk/>
          <pc:sldMk cId="1146526685" sldId="266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7:32.491" v="2514"/>
        <pc:sldMkLst>
          <pc:docMk/>
          <pc:sldMk cId="1635173063" sldId="267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7:36.570" v="2515"/>
        <pc:sldMkLst>
          <pc:docMk/>
          <pc:sldMk cId="2301664932" sldId="268"/>
        </pc:sldMkLst>
      </pc:sldChg>
      <pc:sldChg chg="del">
        <pc:chgData name="Akula, Bhavaz (UMKC-Student)" userId="S::bacxf@mail.umkc.edu::a66943f9-1aa5-443c-8231-fd917cd482e9" providerId="AD" clId="Web-{4A5381E2-4079-455C-AB25-D64ADBE12A03}" dt="2019-12-04T03:56:15.054" v="2479"/>
        <pc:sldMkLst>
          <pc:docMk/>
          <pc:sldMk cId="2492129783" sldId="270"/>
        </pc:sldMkLst>
      </pc:sldChg>
      <pc:sldChg chg="addSp delSp modSp ord">
        <pc:chgData name="Akula, Bhavaz (UMKC-Student)" userId="S::bacxf@mail.umkc.edu::a66943f9-1aa5-443c-8231-fd917cd482e9" providerId="AD" clId="Web-{4A5381E2-4079-455C-AB25-D64ADBE12A03}" dt="2019-12-04T03:57:22.038" v="2513"/>
        <pc:sldMkLst>
          <pc:docMk/>
          <pc:sldMk cId="2389160005" sldId="271"/>
        </pc:sldMkLst>
        <pc:spChg chg="add del mod">
          <ac:chgData name="Akula, Bhavaz (UMKC-Student)" userId="S::bacxf@mail.umkc.edu::a66943f9-1aa5-443c-8231-fd917cd482e9" providerId="AD" clId="Web-{4A5381E2-4079-455C-AB25-D64ADBE12A03}" dt="2019-12-04T03:57:13.195" v="2511"/>
          <ac:spMkLst>
            <pc:docMk/>
            <pc:sldMk cId="2389160005" sldId="271"/>
            <ac:spMk id="2" creationId="{00000000-0000-0000-0000-000000000000}"/>
          </ac:spMkLst>
        </pc:spChg>
        <pc:picChg chg="mod">
          <ac:chgData name="Akula, Bhavaz (UMKC-Student)" userId="S::bacxf@mail.umkc.edu::a66943f9-1aa5-443c-8231-fd917cd482e9" providerId="AD" clId="Web-{4A5381E2-4079-455C-AB25-D64ADBE12A03}" dt="2019-12-04T03:56:46.788" v="2487" actId="1076"/>
          <ac:picMkLst>
            <pc:docMk/>
            <pc:sldMk cId="2389160005" sldId="271"/>
            <ac:picMk id="7" creationId="{6ED4FD99-35BA-0B41-AFBC-5B19F4C7F480}"/>
          </ac:picMkLst>
        </pc:picChg>
      </pc:sldChg>
      <pc:sldChg chg="addSp delSp modSp mod modClrScheme chgLayout">
        <pc:chgData name="Akula, Bhavaz (UMKC-Student)" userId="S::bacxf@mail.umkc.edu::a66943f9-1aa5-443c-8231-fd917cd482e9" providerId="AD" clId="Web-{4A5381E2-4079-455C-AB25-D64ADBE12A03}" dt="2019-12-04T03:26:05.041" v="672" actId="1076"/>
        <pc:sldMkLst>
          <pc:docMk/>
          <pc:sldMk cId="2574937783" sldId="272"/>
        </pc:sldMkLst>
        <pc:spChg chg="del mod">
          <ac:chgData name="Akula, Bhavaz (UMKC-Student)" userId="S::bacxf@mail.umkc.edu::a66943f9-1aa5-443c-8231-fd917cd482e9" providerId="AD" clId="Web-{4A5381E2-4079-455C-AB25-D64ADBE12A03}" dt="2019-12-04T03:00:23.904" v="171"/>
          <ac:spMkLst>
            <pc:docMk/>
            <pc:sldMk cId="2574937783" sldId="272"/>
            <ac:spMk id="2" creationId="{00000000-0000-0000-0000-000000000000}"/>
          </ac:spMkLst>
        </pc:spChg>
        <pc:spChg chg="mod ord">
          <ac:chgData name="Akula, Bhavaz (UMKC-Student)" userId="S::bacxf@mail.umkc.edu::a66943f9-1aa5-443c-8231-fd917cd482e9" providerId="AD" clId="Web-{4A5381E2-4079-455C-AB25-D64ADBE12A03}" dt="2019-12-04T03:25:59.557" v="668" actId="20577"/>
          <ac:spMkLst>
            <pc:docMk/>
            <pc:sldMk cId="2574937783" sldId="272"/>
            <ac:spMk id="3" creationId="{00000000-0000-0000-0000-000000000000}"/>
          </ac:spMkLst>
        </pc:spChg>
        <pc:spChg chg="add del mod">
          <ac:chgData name="Akula, Bhavaz (UMKC-Student)" userId="S::bacxf@mail.umkc.edu::a66943f9-1aa5-443c-8231-fd917cd482e9" providerId="AD" clId="Web-{4A5381E2-4079-455C-AB25-D64ADBE12A03}" dt="2019-12-04T03:00:30.325" v="173"/>
          <ac:spMkLst>
            <pc:docMk/>
            <pc:sldMk cId="2574937783" sldId="272"/>
            <ac:spMk id="7" creationId="{1AC3C805-1977-4C5D-BC8C-C5B44563A637}"/>
          </ac:spMkLst>
        </pc:spChg>
        <pc:spChg chg="add mod ord">
          <ac:chgData name="Akula, Bhavaz (UMKC-Student)" userId="S::bacxf@mail.umkc.edu::a66943f9-1aa5-443c-8231-fd917cd482e9" providerId="AD" clId="Web-{4A5381E2-4079-455C-AB25-D64ADBE12A03}" dt="2019-12-04T03:07:46.231" v="312" actId="20577"/>
          <ac:spMkLst>
            <pc:docMk/>
            <pc:sldMk cId="2574937783" sldId="272"/>
            <ac:spMk id="10" creationId="{587173EF-763C-4773-9F87-51DCBD9D495F}"/>
          </ac:spMkLst>
        </pc:spChg>
        <pc:picChg chg="add del mod">
          <ac:chgData name="Akula, Bhavaz (UMKC-Student)" userId="S::bacxf@mail.umkc.edu::a66943f9-1aa5-443c-8231-fd917cd482e9" providerId="AD" clId="Web-{4A5381E2-4079-455C-AB25-D64ADBE12A03}" dt="2019-12-04T03:04:18.481" v="265"/>
          <ac:picMkLst>
            <pc:docMk/>
            <pc:sldMk cId="2574937783" sldId="272"/>
            <ac:picMk id="4" creationId="{A630E8F0-415C-4EDC-A2AA-4726E3586B6C}"/>
          </ac:picMkLst>
        </pc:picChg>
        <pc:picChg chg="add del mod">
          <ac:chgData name="Akula, Bhavaz (UMKC-Student)" userId="S::bacxf@mail.umkc.edu::a66943f9-1aa5-443c-8231-fd917cd482e9" providerId="AD" clId="Web-{4A5381E2-4079-455C-AB25-D64ADBE12A03}" dt="2019-12-04T03:05:45.309" v="288"/>
          <ac:picMkLst>
            <pc:docMk/>
            <pc:sldMk cId="2574937783" sldId="272"/>
            <ac:picMk id="8" creationId="{2116F5DF-5C0B-488D-A075-A96F50F8CE99}"/>
          </ac:picMkLst>
        </pc:picChg>
        <pc:picChg chg="add mod">
          <ac:chgData name="Akula, Bhavaz (UMKC-Student)" userId="S::bacxf@mail.umkc.edu::a66943f9-1aa5-443c-8231-fd917cd482e9" providerId="AD" clId="Web-{4A5381E2-4079-455C-AB25-D64ADBE12A03}" dt="2019-12-04T03:25:30.338" v="667" actId="14100"/>
          <ac:picMkLst>
            <pc:docMk/>
            <pc:sldMk cId="2574937783" sldId="272"/>
            <ac:picMk id="11" creationId="{F5758ECD-4932-405E-9821-2B06A238D43B}"/>
          </ac:picMkLst>
        </pc:picChg>
        <pc:picChg chg="add mod">
          <ac:chgData name="Akula, Bhavaz (UMKC-Student)" userId="S::bacxf@mail.umkc.edu::a66943f9-1aa5-443c-8231-fd917cd482e9" providerId="AD" clId="Web-{4A5381E2-4079-455C-AB25-D64ADBE12A03}" dt="2019-12-04T03:26:05.041" v="672" actId="1076"/>
          <ac:picMkLst>
            <pc:docMk/>
            <pc:sldMk cId="2574937783" sldId="272"/>
            <ac:picMk id="13" creationId="{078E3031-F840-4E62-A7B1-73D62CC86F4E}"/>
          </ac:picMkLst>
        </pc:picChg>
      </pc:sldChg>
      <pc:sldChg chg="delSp add del replId">
        <pc:chgData name="Akula, Bhavaz (UMKC-Student)" userId="S::bacxf@mail.umkc.edu::a66943f9-1aa5-443c-8231-fd917cd482e9" providerId="AD" clId="Web-{4A5381E2-4079-455C-AB25-D64ADBE12A03}" dt="2019-12-04T03:56:08.367" v="2477"/>
        <pc:sldMkLst>
          <pc:docMk/>
          <pc:sldMk cId="1423906009" sldId="273"/>
        </pc:sldMkLst>
        <pc:picChg chg="del">
          <ac:chgData name="Akula, Bhavaz (UMKC-Student)" userId="S::bacxf@mail.umkc.edu::a66943f9-1aa5-443c-8231-fd917cd482e9" providerId="AD" clId="Web-{4A5381E2-4079-455C-AB25-D64ADBE12A03}" dt="2019-12-04T03:26:28.698" v="673"/>
          <ac:picMkLst>
            <pc:docMk/>
            <pc:sldMk cId="1423906009" sldId="273"/>
            <ac:picMk id="4" creationId="{A630E8F0-415C-4EDC-A2AA-4726E3586B6C}"/>
          </ac:picMkLst>
        </pc:picChg>
      </pc:sldChg>
      <pc:sldChg chg="modSp new">
        <pc:chgData name="Akula, Bhavaz (UMKC-Student)" userId="S::bacxf@mail.umkc.edu::a66943f9-1aa5-443c-8231-fd917cd482e9" providerId="AD" clId="Web-{4A5381E2-4079-455C-AB25-D64ADBE12A03}" dt="2019-12-04T03:55:25.867" v="2464" actId="20577"/>
        <pc:sldMkLst>
          <pc:docMk/>
          <pc:sldMk cId="1412186046" sldId="274"/>
        </pc:sldMkLst>
        <pc:spChg chg="mod">
          <ac:chgData name="Akula, Bhavaz (UMKC-Student)" userId="S::bacxf@mail.umkc.edu::a66943f9-1aa5-443c-8231-fd917cd482e9" providerId="AD" clId="Web-{4A5381E2-4079-455C-AB25-D64ADBE12A03}" dt="2019-12-04T03:31:47.713" v="897" actId="20577"/>
          <ac:spMkLst>
            <pc:docMk/>
            <pc:sldMk cId="1412186046" sldId="274"/>
            <ac:spMk id="2" creationId="{2036E68B-F3D8-4343-B0D1-19A3A4094ADA}"/>
          </ac:spMkLst>
        </pc:spChg>
        <pc:spChg chg="mod">
          <ac:chgData name="Akula, Bhavaz (UMKC-Student)" userId="S::bacxf@mail.umkc.edu::a66943f9-1aa5-443c-8231-fd917cd482e9" providerId="AD" clId="Web-{4A5381E2-4079-455C-AB25-D64ADBE12A03}" dt="2019-12-04T03:55:25.867" v="2464" actId="20577"/>
          <ac:spMkLst>
            <pc:docMk/>
            <pc:sldMk cId="1412186046" sldId="274"/>
            <ac:spMk id="3" creationId="{96A02389-06A0-4C68-9094-4805D0CDED7B}"/>
          </ac:spMkLst>
        </pc:spChg>
      </pc:sldChg>
      <pc:sldChg chg="addSp delSp modSp new del">
        <pc:chgData name="Akula, Bhavaz (UMKC-Student)" userId="S::bacxf@mail.umkc.edu::a66943f9-1aa5-443c-8231-fd917cd482e9" providerId="AD" clId="Web-{4A5381E2-4079-455C-AB25-D64ADBE12A03}" dt="2019-12-04T03:04:56.309" v="275"/>
        <pc:sldMkLst>
          <pc:docMk/>
          <pc:sldMk cId="2939960708" sldId="274"/>
        </pc:sldMkLst>
        <pc:spChg chg="del">
          <ac:chgData name="Akula, Bhavaz (UMKC-Student)" userId="S::bacxf@mail.umkc.edu::a66943f9-1aa5-443c-8231-fd917cd482e9" providerId="AD" clId="Web-{4A5381E2-4079-455C-AB25-D64ADBE12A03}" dt="2019-12-04T03:04:25.091" v="267"/>
          <ac:spMkLst>
            <pc:docMk/>
            <pc:sldMk cId="2939960708" sldId="274"/>
            <ac:spMk id="2" creationId="{C2B42AAC-9535-4A35-8090-880AD86C2B88}"/>
          </ac:spMkLst>
        </pc:spChg>
        <pc:spChg chg="del">
          <ac:chgData name="Akula, Bhavaz (UMKC-Student)" userId="S::bacxf@mail.umkc.edu::a66943f9-1aa5-443c-8231-fd917cd482e9" providerId="AD" clId="Web-{4A5381E2-4079-455C-AB25-D64ADBE12A03}" dt="2019-12-04T03:04:23.059" v="266"/>
          <ac:spMkLst>
            <pc:docMk/>
            <pc:sldMk cId="2939960708" sldId="274"/>
            <ac:spMk id="3" creationId="{0222B457-84F0-4737-87CE-7D7C355CD0A6}"/>
          </ac:spMkLst>
        </pc:spChg>
        <pc:picChg chg="add del mod">
          <ac:chgData name="Akula, Bhavaz (UMKC-Student)" userId="S::bacxf@mail.umkc.edu::a66943f9-1aa5-443c-8231-fd917cd482e9" providerId="AD" clId="Web-{4A5381E2-4079-455C-AB25-D64ADBE12A03}" dt="2019-12-04T03:04:49.841" v="274"/>
          <ac:picMkLst>
            <pc:docMk/>
            <pc:sldMk cId="2939960708" sldId="274"/>
            <ac:picMk id="4" creationId="{34A918AD-63A2-4408-BB34-D94DFB6B13AD}"/>
          </ac:picMkLst>
        </pc:picChg>
      </pc:sldChg>
      <pc:sldChg chg="addSp modSp add replId">
        <pc:chgData name="Akula, Bhavaz (UMKC-Student)" userId="S::bacxf@mail.umkc.edu::a66943f9-1aa5-443c-8231-fd917cd482e9" providerId="AD" clId="Web-{4A5381E2-4079-455C-AB25-D64ADBE12A03}" dt="2019-12-04T04:02:47.975" v="2784" actId="20577"/>
        <pc:sldMkLst>
          <pc:docMk/>
          <pc:sldMk cId="3460579755" sldId="275"/>
        </pc:sldMkLst>
        <pc:spChg chg="mod">
          <ac:chgData name="Akula, Bhavaz (UMKC-Student)" userId="S::bacxf@mail.umkc.edu::a66943f9-1aa5-443c-8231-fd917cd482e9" providerId="AD" clId="Web-{4A5381E2-4079-455C-AB25-D64ADBE12A03}" dt="2019-12-04T04:02:47.975" v="2784" actId="20577"/>
          <ac:spMkLst>
            <pc:docMk/>
            <pc:sldMk cId="3460579755" sldId="275"/>
            <ac:spMk id="3" creationId="{96A02389-06A0-4C68-9094-4805D0CDED7B}"/>
          </ac:spMkLst>
        </pc:spChg>
        <pc:picChg chg="add mod">
          <ac:chgData name="Akula, Bhavaz (UMKC-Student)" userId="S::bacxf@mail.umkc.edu::a66943f9-1aa5-443c-8231-fd917cd482e9" providerId="AD" clId="Web-{4A5381E2-4079-455C-AB25-D64ADBE12A03}" dt="2019-12-04T03:55:41.351" v="2467" actId="1076"/>
          <ac:picMkLst>
            <pc:docMk/>
            <pc:sldMk cId="3460579755" sldId="275"/>
            <ac:picMk id="4" creationId="{07766B7D-2E74-4D17-8E77-099F39C3D221}"/>
          </ac:picMkLst>
        </pc:picChg>
      </pc:sldChg>
      <pc:sldChg chg="modSp new">
        <pc:chgData name="Akula, Bhavaz (UMKC-Student)" userId="S::bacxf@mail.umkc.edu::a66943f9-1aa5-443c-8231-fd917cd482e9" providerId="AD" clId="Web-{4A5381E2-4079-455C-AB25-D64ADBE12A03}" dt="2019-12-04T03:58:30.944" v="2568" actId="20577"/>
        <pc:sldMkLst>
          <pc:docMk/>
          <pc:sldMk cId="3900810377" sldId="276"/>
        </pc:sldMkLst>
        <pc:spChg chg="mod">
          <ac:chgData name="Akula, Bhavaz (UMKC-Student)" userId="S::bacxf@mail.umkc.edu::a66943f9-1aa5-443c-8231-fd917cd482e9" providerId="AD" clId="Web-{4A5381E2-4079-455C-AB25-D64ADBE12A03}" dt="2019-12-04T03:54:20.289" v="2398" actId="20577"/>
          <ac:spMkLst>
            <pc:docMk/>
            <pc:sldMk cId="3900810377" sldId="276"/>
            <ac:spMk id="2" creationId="{C2B183DB-DF32-4ECF-919D-369CCA281D54}"/>
          </ac:spMkLst>
        </pc:spChg>
        <pc:spChg chg="mod">
          <ac:chgData name="Akula, Bhavaz (UMKC-Student)" userId="S::bacxf@mail.umkc.edu::a66943f9-1aa5-443c-8231-fd917cd482e9" providerId="AD" clId="Web-{4A5381E2-4079-455C-AB25-D64ADBE12A03}" dt="2019-12-04T03:58:30.944" v="2568" actId="20577"/>
          <ac:spMkLst>
            <pc:docMk/>
            <pc:sldMk cId="3900810377" sldId="276"/>
            <ac:spMk id="3" creationId="{5E255492-35E5-440D-8A50-84DC08F71816}"/>
          </ac:spMkLst>
        </pc:spChg>
      </pc:sldChg>
      <pc:sldChg chg="addSp delSp modSp new mod modClrScheme chgLayout">
        <pc:chgData name="Akula, Bhavaz (UMKC-Student)" userId="S::bacxf@mail.umkc.edu::a66943f9-1aa5-443c-8231-fd917cd482e9" providerId="AD" clId="Web-{4A5381E2-4079-455C-AB25-D64ADBE12A03}" dt="2019-12-04T04:04:05.413" v="2800" actId="20577"/>
        <pc:sldMkLst>
          <pc:docMk/>
          <pc:sldMk cId="3711032177" sldId="277"/>
        </pc:sldMkLst>
        <pc:spChg chg="mod ord">
          <ac:chgData name="Akula, Bhavaz (UMKC-Student)" userId="S::bacxf@mail.umkc.edu::a66943f9-1aa5-443c-8231-fd917cd482e9" providerId="AD" clId="Web-{4A5381E2-4079-455C-AB25-D64ADBE12A03}" dt="2019-12-04T04:04:05.413" v="2800" actId="20577"/>
          <ac:spMkLst>
            <pc:docMk/>
            <pc:sldMk cId="3711032177" sldId="277"/>
            <ac:spMk id="2" creationId="{A420B3A5-541A-4EA8-9D69-743D52ECA98C}"/>
          </ac:spMkLst>
        </pc:spChg>
        <pc:spChg chg="del">
          <ac:chgData name="Akula, Bhavaz (UMKC-Student)" userId="S::bacxf@mail.umkc.edu::a66943f9-1aa5-443c-8231-fd917cd482e9" providerId="AD" clId="Web-{4A5381E2-4079-455C-AB25-D64ADBE12A03}" dt="2019-12-04T03:59:39.601" v="2573"/>
          <ac:spMkLst>
            <pc:docMk/>
            <pc:sldMk cId="3711032177" sldId="277"/>
            <ac:spMk id="3" creationId="{13F24D58-AA42-4457-BA13-652E4EA2C5CB}"/>
          </ac:spMkLst>
        </pc:spChg>
        <pc:spChg chg="add del mod ord">
          <ac:chgData name="Akula, Bhavaz (UMKC-Student)" userId="S::bacxf@mail.umkc.edu::a66943f9-1aa5-443c-8231-fd917cd482e9" providerId="AD" clId="Web-{4A5381E2-4079-455C-AB25-D64ADBE12A03}" dt="2019-12-04T04:03:06.803" v="2787"/>
          <ac:spMkLst>
            <pc:docMk/>
            <pc:sldMk cId="3711032177" sldId="277"/>
            <ac:spMk id="6" creationId="{5D2D702F-24FC-46CE-9F32-2E82251CAF97}"/>
          </ac:spMkLst>
        </pc:spChg>
        <pc:picChg chg="add mod ord">
          <ac:chgData name="Akula, Bhavaz (UMKC-Student)" userId="S::bacxf@mail.umkc.edu::a66943f9-1aa5-443c-8231-fd917cd482e9" providerId="AD" clId="Web-{4A5381E2-4079-455C-AB25-D64ADBE12A03}" dt="2019-12-04T04:02:59.382" v="2786"/>
          <ac:picMkLst>
            <pc:docMk/>
            <pc:sldMk cId="3711032177" sldId="277"/>
            <ac:picMk id="4" creationId="{AC5F8845-DB15-4C1D-B242-DBA7CB7ECA96}"/>
          </ac:picMkLst>
        </pc:picChg>
        <pc:picChg chg="add mod ord">
          <ac:chgData name="Akula, Bhavaz (UMKC-Student)" userId="S::bacxf@mail.umkc.edu::a66943f9-1aa5-443c-8231-fd917cd482e9" providerId="AD" clId="Web-{4A5381E2-4079-455C-AB25-D64ADBE12A03}" dt="2019-12-04T04:03:06.803" v="2787"/>
          <ac:picMkLst>
            <pc:docMk/>
            <pc:sldMk cId="3711032177" sldId="277"/>
            <ac:picMk id="7" creationId="{B525ABB0-878F-4B51-AD63-4F687A9405D0}"/>
          </ac:picMkLst>
        </pc:picChg>
      </pc:sldChg>
      <pc:sldChg chg="addSp delSp modSp add replId">
        <pc:chgData name="Akula, Bhavaz (UMKC-Student)" userId="S::bacxf@mail.umkc.edu::a66943f9-1aa5-443c-8231-fd917cd482e9" providerId="AD" clId="Web-{4A5381E2-4079-455C-AB25-D64ADBE12A03}" dt="2019-12-04T04:04:38.647" v="2807"/>
        <pc:sldMkLst>
          <pc:docMk/>
          <pc:sldMk cId="3044024667" sldId="278"/>
        </pc:sldMkLst>
        <pc:spChg chg="add del mod">
          <ac:chgData name="Akula, Bhavaz (UMKC-Student)" userId="S::bacxf@mail.umkc.edu::a66943f9-1aa5-443c-8231-fd917cd482e9" providerId="AD" clId="Web-{4A5381E2-4079-455C-AB25-D64ADBE12A03}" dt="2019-12-04T04:04:21.913" v="2806"/>
          <ac:spMkLst>
            <pc:docMk/>
            <pc:sldMk cId="3044024667" sldId="278"/>
            <ac:spMk id="5" creationId="{21977497-8A8D-440C-B38F-5194B5D785A0}"/>
          </ac:spMkLst>
        </pc:spChg>
        <pc:spChg chg="add del mod">
          <ac:chgData name="Akula, Bhavaz (UMKC-Student)" userId="S::bacxf@mail.umkc.edu::a66943f9-1aa5-443c-8231-fd917cd482e9" providerId="AD" clId="Web-{4A5381E2-4079-455C-AB25-D64ADBE12A03}" dt="2019-12-04T04:04:38.647" v="2807"/>
          <ac:spMkLst>
            <pc:docMk/>
            <pc:sldMk cId="3044024667" sldId="278"/>
            <ac:spMk id="8" creationId="{77753249-83AB-49E3-BB9E-E40AA42BAA93}"/>
          </ac:spMkLst>
        </pc:spChg>
        <pc:picChg chg="del">
          <ac:chgData name="Akula, Bhavaz (UMKC-Student)" userId="S::bacxf@mail.umkc.edu::a66943f9-1aa5-443c-8231-fd917cd482e9" providerId="AD" clId="Web-{4A5381E2-4079-455C-AB25-D64ADBE12A03}" dt="2019-12-04T04:04:13.178" v="2804"/>
          <ac:picMkLst>
            <pc:docMk/>
            <pc:sldMk cId="3044024667" sldId="278"/>
            <ac:picMk id="4" creationId="{AC5F8845-DB15-4C1D-B242-DBA7CB7ECA96}"/>
          </ac:picMkLst>
        </pc:picChg>
        <pc:picChg chg="del">
          <ac:chgData name="Akula, Bhavaz (UMKC-Student)" userId="S::bacxf@mail.umkc.edu::a66943f9-1aa5-443c-8231-fd917cd482e9" providerId="AD" clId="Web-{4A5381E2-4079-455C-AB25-D64ADBE12A03}" dt="2019-12-04T04:04:14.397" v="2805"/>
          <ac:picMkLst>
            <pc:docMk/>
            <pc:sldMk cId="3044024667" sldId="278"/>
            <ac:picMk id="7" creationId="{B525ABB0-878F-4B51-AD63-4F687A9405D0}"/>
          </ac:picMkLst>
        </pc:picChg>
        <pc:picChg chg="add mod ord">
          <ac:chgData name="Akula, Bhavaz (UMKC-Student)" userId="S::bacxf@mail.umkc.edu::a66943f9-1aa5-443c-8231-fd917cd482e9" providerId="AD" clId="Web-{4A5381E2-4079-455C-AB25-D64ADBE12A03}" dt="2019-12-04T04:04:21.913" v="2806"/>
          <ac:picMkLst>
            <pc:docMk/>
            <pc:sldMk cId="3044024667" sldId="278"/>
            <ac:picMk id="9" creationId="{795E227E-F934-473F-8A51-E2358C3A7C26}"/>
          </ac:picMkLst>
        </pc:picChg>
        <pc:picChg chg="add mod ord">
          <ac:chgData name="Akula, Bhavaz (UMKC-Student)" userId="S::bacxf@mail.umkc.edu::a66943f9-1aa5-443c-8231-fd917cd482e9" providerId="AD" clId="Web-{4A5381E2-4079-455C-AB25-D64ADBE12A03}" dt="2019-12-04T04:04:38.647" v="2807"/>
          <ac:picMkLst>
            <pc:docMk/>
            <pc:sldMk cId="3044024667" sldId="278"/>
            <ac:picMk id="11" creationId="{0C50EE3E-4E40-4E2F-A07D-983355B8B32E}"/>
          </ac:picMkLst>
        </pc:picChg>
      </pc:sldChg>
      <pc:sldChg chg="addSp delSp modSp add replId">
        <pc:chgData name="Akula, Bhavaz (UMKC-Student)" userId="S::bacxf@mail.umkc.edu::a66943f9-1aa5-443c-8231-fd917cd482e9" providerId="AD" clId="Web-{4A5381E2-4079-455C-AB25-D64ADBE12A03}" dt="2019-12-04T04:05:23.897" v="2813"/>
        <pc:sldMkLst>
          <pc:docMk/>
          <pc:sldMk cId="2685397725" sldId="279"/>
        </pc:sldMkLst>
        <pc:spChg chg="add del mod">
          <ac:chgData name="Akula, Bhavaz (UMKC-Student)" userId="S::bacxf@mail.umkc.edu::a66943f9-1aa5-443c-8231-fd917cd482e9" providerId="AD" clId="Web-{4A5381E2-4079-455C-AB25-D64ADBE12A03}" dt="2019-12-04T04:05:15.381" v="2812"/>
          <ac:spMkLst>
            <pc:docMk/>
            <pc:sldMk cId="2685397725" sldId="279"/>
            <ac:spMk id="4" creationId="{AA742960-0ADB-4FBF-AFDD-39A0020FDB34}"/>
          </ac:spMkLst>
        </pc:spChg>
        <pc:spChg chg="add del mod">
          <ac:chgData name="Akula, Bhavaz (UMKC-Student)" userId="S::bacxf@mail.umkc.edu::a66943f9-1aa5-443c-8231-fd917cd482e9" providerId="AD" clId="Web-{4A5381E2-4079-455C-AB25-D64ADBE12A03}" dt="2019-12-04T04:05:23.897" v="2813"/>
          <ac:spMkLst>
            <pc:docMk/>
            <pc:sldMk cId="2685397725" sldId="279"/>
            <ac:spMk id="6" creationId="{F8F6E9F5-0829-4CF1-9913-8B57C8A59DFA}"/>
          </ac:spMkLst>
        </pc:spChg>
        <pc:picChg chg="add mod ord">
          <ac:chgData name="Akula, Bhavaz (UMKC-Student)" userId="S::bacxf@mail.umkc.edu::a66943f9-1aa5-443c-8231-fd917cd482e9" providerId="AD" clId="Web-{4A5381E2-4079-455C-AB25-D64ADBE12A03}" dt="2019-12-04T04:05:15.381" v="2812"/>
          <ac:picMkLst>
            <pc:docMk/>
            <pc:sldMk cId="2685397725" sldId="279"/>
            <ac:picMk id="7" creationId="{46A8FD83-4931-49D2-B827-D65AC6047166}"/>
          </ac:picMkLst>
        </pc:picChg>
        <pc:picChg chg="del">
          <ac:chgData name="Akula, Bhavaz (UMKC-Student)" userId="S::bacxf@mail.umkc.edu::a66943f9-1aa5-443c-8231-fd917cd482e9" providerId="AD" clId="Web-{4A5381E2-4079-455C-AB25-D64ADBE12A03}" dt="2019-12-04T04:04:59.944" v="2809"/>
          <ac:picMkLst>
            <pc:docMk/>
            <pc:sldMk cId="2685397725" sldId="279"/>
            <ac:picMk id="9" creationId="{795E227E-F934-473F-8A51-E2358C3A7C26}"/>
          </ac:picMkLst>
        </pc:picChg>
        <pc:picChg chg="add mod ord">
          <ac:chgData name="Akula, Bhavaz (UMKC-Student)" userId="S::bacxf@mail.umkc.edu::a66943f9-1aa5-443c-8231-fd917cd482e9" providerId="AD" clId="Web-{4A5381E2-4079-455C-AB25-D64ADBE12A03}" dt="2019-12-04T04:05:23.897" v="2813"/>
          <ac:picMkLst>
            <pc:docMk/>
            <pc:sldMk cId="2685397725" sldId="279"/>
            <ac:picMk id="10" creationId="{B79A6DCE-F7E2-488A-B8DA-6261D82AAFDF}"/>
          </ac:picMkLst>
        </pc:picChg>
        <pc:picChg chg="del">
          <ac:chgData name="Akula, Bhavaz (UMKC-Student)" userId="S::bacxf@mail.umkc.edu::a66943f9-1aa5-443c-8231-fd917cd482e9" providerId="AD" clId="Web-{4A5381E2-4079-455C-AB25-D64ADBE12A03}" dt="2019-12-04T04:05:01.960" v="2810"/>
          <ac:picMkLst>
            <pc:docMk/>
            <pc:sldMk cId="2685397725" sldId="279"/>
            <ac:picMk id="11" creationId="{0C50EE3E-4E40-4E2F-A07D-983355B8B32E}"/>
          </ac:picMkLst>
        </pc:picChg>
      </pc:sldChg>
      <pc:sldChg chg="addSp delSp modSp add replId">
        <pc:chgData name="Akula, Bhavaz (UMKC-Student)" userId="S::bacxf@mail.umkc.edu::a66943f9-1aa5-443c-8231-fd917cd482e9" providerId="AD" clId="Web-{4A5381E2-4079-455C-AB25-D64ADBE12A03}" dt="2019-12-04T04:05:39.616" v="2815"/>
        <pc:sldMkLst>
          <pc:docMk/>
          <pc:sldMk cId="3716140632" sldId="280"/>
        </pc:sldMkLst>
        <pc:spChg chg="del">
          <ac:chgData name="Akula, Bhavaz (UMKC-Student)" userId="S::bacxf@mail.umkc.edu::a66943f9-1aa5-443c-8231-fd917cd482e9" providerId="AD" clId="Web-{4A5381E2-4079-455C-AB25-D64ADBE12A03}" dt="2019-12-04T04:05:32.100" v="2814"/>
          <ac:spMkLst>
            <pc:docMk/>
            <pc:sldMk cId="3716140632" sldId="280"/>
            <ac:spMk id="4" creationId="{AA742960-0ADB-4FBF-AFDD-39A0020FDB34}"/>
          </ac:spMkLst>
        </pc:spChg>
        <pc:spChg chg="del">
          <ac:chgData name="Akula, Bhavaz (UMKC-Student)" userId="S::bacxf@mail.umkc.edu::a66943f9-1aa5-443c-8231-fd917cd482e9" providerId="AD" clId="Web-{4A5381E2-4079-455C-AB25-D64ADBE12A03}" dt="2019-12-04T04:05:39.616" v="2815"/>
          <ac:spMkLst>
            <pc:docMk/>
            <pc:sldMk cId="3716140632" sldId="280"/>
            <ac:spMk id="6" creationId="{F8F6E9F5-0829-4CF1-9913-8B57C8A59DFA}"/>
          </ac:spMkLst>
        </pc:spChg>
        <pc:picChg chg="add mod ord">
          <ac:chgData name="Akula, Bhavaz (UMKC-Student)" userId="S::bacxf@mail.umkc.edu::a66943f9-1aa5-443c-8231-fd917cd482e9" providerId="AD" clId="Web-{4A5381E2-4079-455C-AB25-D64ADBE12A03}" dt="2019-12-04T04:05:32.100" v="2814"/>
          <ac:picMkLst>
            <pc:docMk/>
            <pc:sldMk cId="3716140632" sldId="280"/>
            <ac:picMk id="3" creationId="{98518A25-88CE-438C-9F95-54B3189EEF74}"/>
          </ac:picMkLst>
        </pc:picChg>
        <pc:picChg chg="add mod ord">
          <ac:chgData name="Akula, Bhavaz (UMKC-Student)" userId="S::bacxf@mail.umkc.edu::a66943f9-1aa5-443c-8231-fd917cd482e9" providerId="AD" clId="Web-{4A5381E2-4079-455C-AB25-D64ADBE12A03}" dt="2019-12-04T04:05:39.616" v="2815"/>
          <ac:picMkLst>
            <pc:docMk/>
            <pc:sldMk cId="3716140632" sldId="280"/>
            <ac:picMk id="7" creationId="{B9F074D6-EC52-4B2D-A818-22E817D549D3}"/>
          </ac:picMkLst>
        </pc:picChg>
      </pc:sldChg>
    </pc:docChg>
  </pc:docChgLst>
  <pc:docChgLst>
    <pc:chgData name="Akula, Bhavaz (UMKC-Student)" userId="S::bacxf@mail.umkc.edu::a66943f9-1aa5-443c-8231-fd917cd482e9" providerId="AD" clId="Web-{E066C858-5475-6F5A-25DD-E5BC5D399CBB}"/>
    <pc:docChg chg="addSld modSld sldOrd">
      <pc:chgData name="Akula, Bhavaz (UMKC-Student)" userId="S::bacxf@mail.umkc.edu::a66943f9-1aa5-443c-8231-fd917cd482e9" providerId="AD" clId="Web-{E066C858-5475-6F5A-25DD-E5BC5D399CBB}" dt="2019-12-04T04:33:16.050" v="70" actId="14100"/>
      <pc:docMkLst>
        <pc:docMk/>
      </pc:docMkLst>
      <pc:sldChg chg="addSp delSp modSp">
        <pc:chgData name="Akula, Bhavaz (UMKC-Student)" userId="S::bacxf@mail.umkc.edu::a66943f9-1aa5-443c-8231-fd917cd482e9" providerId="AD" clId="Web-{E066C858-5475-6F5A-25DD-E5BC5D399CBB}" dt="2019-12-04T04:13:33.077" v="6" actId="1076"/>
        <pc:sldMkLst>
          <pc:docMk/>
          <pc:sldMk cId="3711032177" sldId="277"/>
        </pc:sldMkLst>
        <pc:spChg chg="add del mod">
          <ac:chgData name="Akula, Bhavaz (UMKC-Student)" userId="S::bacxf@mail.umkc.edu::a66943f9-1aa5-443c-8231-fd917cd482e9" providerId="AD" clId="Web-{E066C858-5475-6F5A-25DD-E5BC5D399CBB}" dt="2019-12-04T04:13:31.280" v="5"/>
          <ac:spMkLst>
            <pc:docMk/>
            <pc:sldMk cId="3711032177" sldId="277"/>
            <ac:spMk id="5" creationId="{D8979AB3-00B0-4049-B9A6-D665EFCBA046}"/>
          </ac:spMkLst>
        </pc:spChg>
        <pc:picChg chg="mod">
          <ac:chgData name="Akula, Bhavaz (UMKC-Student)" userId="S::bacxf@mail.umkc.edu::a66943f9-1aa5-443c-8231-fd917cd482e9" providerId="AD" clId="Web-{E066C858-5475-6F5A-25DD-E5BC5D399CBB}" dt="2019-12-04T04:13:33.077" v="6" actId="1076"/>
          <ac:picMkLst>
            <pc:docMk/>
            <pc:sldMk cId="3711032177" sldId="277"/>
            <ac:picMk id="4" creationId="{AC5F8845-DB15-4C1D-B242-DBA7CB7ECA96}"/>
          </ac:picMkLst>
        </pc:picChg>
        <pc:picChg chg="del">
          <ac:chgData name="Akula, Bhavaz (UMKC-Student)" userId="S::bacxf@mail.umkc.edu::a66943f9-1aa5-443c-8231-fd917cd482e9" providerId="AD" clId="Web-{E066C858-5475-6F5A-25DD-E5BC5D399CBB}" dt="2019-12-04T04:13:21.671" v="1"/>
          <ac:picMkLst>
            <pc:docMk/>
            <pc:sldMk cId="3711032177" sldId="277"/>
            <ac:picMk id="7" creationId="{B525ABB0-878F-4B51-AD63-4F687A9405D0}"/>
          </ac:picMkLst>
        </pc:picChg>
      </pc:sldChg>
      <pc:sldChg chg="addSp delSp modSp">
        <pc:chgData name="Akula, Bhavaz (UMKC-Student)" userId="S::bacxf@mail.umkc.edu::a66943f9-1aa5-443c-8231-fd917cd482e9" providerId="AD" clId="Web-{E066C858-5475-6F5A-25DD-E5BC5D399CBB}" dt="2019-12-04T04:14:42.264" v="21" actId="1076"/>
        <pc:sldMkLst>
          <pc:docMk/>
          <pc:sldMk cId="3044024667" sldId="278"/>
        </pc:sldMkLst>
        <pc:spChg chg="add del mod">
          <ac:chgData name="Akula, Bhavaz (UMKC-Student)" userId="S::bacxf@mail.umkc.edu::a66943f9-1aa5-443c-8231-fd917cd482e9" providerId="AD" clId="Web-{E066C858-5475-6F5A-25DD-E5BC5D399CBB}" dt="2019-12-04T04:14:18.764" v="15"/>
          <ac:spMkLst>
            <pc:docMk/>
            <pc:sldMk cId="3044024667" sldId="278"/>
            <ac:spMk id="4" creationId="{499DAEAD-F2B6-4790-A63A-A811CF957D1B}"/>
          </ac:spMkLst>
        </pc:spChg>
        <pc:picChg chg="mod">
          <ac:chgData name="Akula, Bhavaz (UMKC-Student)" userId="S::bacxf@mail.umkc.edu::a66943f9-1aa5-443c-8231-fd917cd482e9" providerId="AD" clId="Web-{E066C858-5475-6F5A-25DD-E5BC5D399CBB}" dt="2019-12-04T04:14:42.264" v="21" actId="1076"/>
          <ac:picMkLst>
            <pc:docMk/>
            <pc:sldMk cId="3044024667" sldId="278"/>
            <ac:picMk id="9" creationId="{795E227E-F934-473F-8A51-E2358C3A7C26}"/>
          </ac:picMkLst>
        </pc:picChg>
        <pc:picChg chg="del">
          <ac:chgData name="Akula, Bhavaz (UMKC-Student)" userId="S::bacxf@mail.umkc.edu::a66943f9-1aa5-443c-8231-fd917cd482e9" providerId="AD" clId="Web-{E066C858-5475-6F5A-25DD-E5BC5D399CBB}" dt="2019-12-04T04:14:17.186" v="14"/>
          <ac:picMkLst>
            <pc:docMk/>
            <pc:sldMk cId="3044024667" sldId="278"/>
            <ac:picMk id="11" creationId="{0C50EE3E-4E40-4E2F-A07D-983355B8B32E}"/>
          </ac:picMkLst>
        </pc:picChg>
      </pc:sldChg>
      <pc:sldChg chg="addSp delSp modSp">
        <pc:chgData name="Akula, Bhavaz (UMKC-Student)" userId="S::bacxf@mail.umkc.edu::a66943f9-1aa5-443c-8231-fd917cd482e9" providerId="AD" clId="Web-{E066C858-5475-6F5A-25DD-E5BC5D399CBB}" dt="2019-12-04T04:15:40.716" v="34" actId="1076"/>
        <pc:sldMkLst>
          <pc:docMk/>
          <pc:sldMk cId="2685397725" sldId="279"/>
        </pc:sldMkLst>
        <pc:spChg chg="add del mod">
          <ac:chgData name="Akula, Bhavaz (UMKC-Student)" userId="S::bacxf@mail.umkc.edu::a66943f9-1aa5-443c-8231-fd917cd482e9" providerId="AD" clId="Web-{E066C858-5475-6F5A-25DD-E5BC5D399CBB}" dt="2019-12-04T04:15:02.467" v="27"/>
          <ac:spMkLst>
            <pc:docMk/>
            <pc:sldMk cId="2685397725" sldId="279"/>
            <ac:spMk id="4" creationId="{546F7AE6-2DB5-4E9F-868A-E78CE4760E7B}"/>
          </ac:spMkLst>
        </pc:spChg>
        <pc:picChg chg="mod">
          <ac:chgData name="Akula, Bhavaz (UMKC-Student)" userId="S::bacxf@mail.umkc.edu::a66943f9-1aa5-443c-8231-fd917cd482e9" providerId="AD" clId="Web-{E066C858-5475-6F5A-25DD-E5BC5D399CBB}" dt="2019-12-04T04:15:40.716" v="34" actId="1076"/>
          <ac:picMkLst>
            <pc:docMk/>
            <pc:sldMk cId="2685397725" sldId="279"/>
            <ac:picMk id="7" creationId="{46A8FD83-4931-49D2-B827-D65AC6047166}"/>
          </ac:picMkLst>
        </pc:picChg>
        <pc:picChg chg="del">
          <ac:chgData name="Akula, Bhavaz (UMKC-Student)" userId="S::bacxf@mail.umkc.edu::a66943f9-1aa5-443c-8231-fd917cd482e9" providerId="AD" clId="Web-{E066C858-5475-6F5A-25DD-E5BC5D399CBB}" dt="2019-12-04T04:14:59.935" v="26"/>
          <ac:picMkLst>
            <pc:docMk/>
            <pc:sldMk cId="2685397725" sldId="279"/>
            <ac:picMk id="10" creationId="{B79A6DCE-F7E2-488A-B8DA-6261D82AAFDF}"/>
          </ac:picMkLst>
        </pc:picChg>
      </pc:sldChg>
      <pc:sldChg chg="addSp delSp modSp">
        <pc:chgData name="Akula, Bhavaz (UMKC-Student)" userId="S::bacxf@mail.umkc.edu::a66943f9-1aa5-443c-8231-fd917cd482e9" providerId="AD" clId="Web-{E066C858-5475-6F5A-25DD-E5BC5D399CBB}" dt="2019-12-04T04:15:57.591" v="38" actId="1076"/>
        <pc:sldMkLst>
          <pc:docMk/>
          <pc:sldMk cId="3716140632" sldId="280"/>
        </pc:sldMkLst>
        <pc:spChg chg="add del mod">
          <ac:chgData name="Akula, Bhavaz (UMKC-Student)" userId="S::bacxf@mail.umkc.edu::a66943f9-1aa5-443c-8231-fd917cd482e9" providerId="AD" clId="Web-{E066C858-5475-6F5A-25DD-E5BC5D399CBB}" dt="2019-12-04T04:15:51.357" v="36"/>
          <ac:spMkLst>
            <pc:docMk/>
            <pc:sldMk cId="3716140632" sldId="280"/>
            <ac:spMk id="5" creationId="{1F012151-7837-4F7A-89BD-51DA88BD170D}"/>
          </ac:spMkLst>
        </pc:spChg>
        <pc:picChg chg="mod">
          <ac:chgData name="Akula, Bhavaz (UMKC-Student)" userId="S::bacxf@mail.umkc.edu::a66943f9-1aa5-443c-8231-fd917cd482e9" providerId="AD" clId="Web-{E066C858-5475-6F5A-25DD-E5BC5D399CBB}" dt="2019-12-04T04:15:57.591" v="38" actId="1076"/>
          <ac:picMkLst>
            <pc:docMk/>
            <pc:sldMk cId="3716140632" sldId="280"/>
            <ac:picMk id="3" creationId="{98518A25-88CE-438C-9F95-54B3189EEF74}"/>
          </ac:picMkLst>
        </pc:picChg>
        <pc:picChg chg="del">
          <ac:chgData name="Akula, Bhavaz (UMKC-Student)" userId="S::bacxf@mail.umkc.edu::a66943f9-1aa5-443c-8231-fd917cd482e9" providerId="AD" clId="Web-{E066C858-5475-6F5A-25DD-E5BC5D399CBB}" dt="2019-12-04T04:15:48.388" v="35"/>
          <ac:picMkLst>
            <pc:docMk/>
            <pc:sldMk cId="3716140632" sldId="280"/>
            <ac:picMk id="7" creationId="{B9F074D6-EC52-4B2D-A818-22E817D549D3}"/>
          </ac:picMkLst>
        </pc:picChg>
      </pc:sldChg>
      <pc:sldChg chg="addSp delSp modSp add replId">
        <pc:chgData name="Akula, Bhavaz (UMKC-Student)" userId="S::bacxf@mail.umkc.edu::a66943f9-1aa5-443c-8231-fd917cd482e9" providerId="AD" clId="Web-{E066C858-5475-6F5A-25DD-E5BC5D399CBB}" dt="2019-12-04T04:13:49.061" v="10" actId="1076"/>
        <pc:sldMkLst>
          <pc:docMk/>
          <pc:sldMk cId="886730161" sldId="281"/>
        </pc:sldMkLst>
        <pc:spChg chg="add del mod">
          <ac:chgData name="Akula, Bhavaz (UMKC-Student)" userId="S::bacxf@mail.umkc.edu::a66943f9-1aa5-443c-8231-fd917cd482e9" providerId="AD" clId="Web-{E066C858-5475-6F5A-25DD-E5BC5D399CBB}" dt="2019-12-04T04:13:43.217" v="8"/>
          <ac:spMkLst>
            <pc:docMk/>
            <pc:sldMk cId="886730161" sldId="281"/>
            <ac:spMk id="5" creationId="{3C2AECA6-A738-487D-9EE7-D0C00BBF437B}"/>
          </ac:spMkLst>
        </pc:spChg>
        <pc:picChg chg="del">
          <ac:chgData name="Akula, Bhavaz (UMKC-Student)" userId="S::bacxf@mail.umkc.edu::a66943f9-1aa5-443c-8231-fd917cd482e9" providerId="AD" clId="Web-{E066C858-5475-6F5A-25DD-E5BC5D399CBB}" dt="2019-12-04T04:13:41.014" v="7"/>
          <ac:picMkLst>
            <pc:docMk/>
            <pc:sldMk cId="886730161" sldId="281"/>
            <ac:picMk id="4" creationId="{AC5F8845-DB15-4C1D-B242-DBA7CB7ECA96}"/>
          </ac:picMkLst>
        </pc:picChg>
        <pc:picChg chg="mod">
          <ac:chgData name="Akula, Bhavaz (UMKC-Student)" userId="S::bacxf@mail.umkc.edu::a66943f9-1aa5-443c-8231-fd917cd482e9" providerId="AD" clId="Web-{E066C858-5475-6F5A-25DD-E5BC5D399CBB}" dt="2019-12-04T04:13:49.061" v="10" actId="1076"/>
          <ac:picMkLst>
            <pc:docMk/>
            <pc:sldMk cId="886730161" sldId="281"/>
            <ac:picMk id="7" creationId="{B525ABB0-878F-4B51-AD63-4F687A9405D0}"/>
          </ac:picMkLst>
        </pc:picChg>
      </pc:sldChg>
      <pc:sldChg chg="addSp delSp modSp add replId">
        <pc:chgData name="Akula, Bhavaz (UMKC-Student)" userId="S::bacxf@mail.umkc.edu::a66943f9-1aa5-443c-8231-fd917cd482e9" providerId="AD" clId="Web-{E066C858-5475-6F5A-25DD-E5BC5D399CBB}" dt="2019-12-04T04:14:56.326" v="25" actId="1076"/>
        <pc:sldMkLst>
          <pc:docMk/>
          <pc:sldMk cId="1000349541" sldId="282"/>
        </pc:sldMkLst>
        <pc:spChg chg="add del mod">
          <ac:chgData name="Akula, Bhavaz (UMKC-Student)" userId="S::bacxf@mail.umkc.edu::a66943f9-1aa5-443c-8231-fd917cd482e9" providerId="AD" clId="Web-{E066C858-5475-6F5A-25DD-E5BC5D399CBB}" dt="2019-12-04T04:14:50.060" v="23"/>
          <ac:spMkLst>
            <pc:docMk/>
            <pc:sldMk cId="1000349541" sldId="282"/>
            <ac:spMk id="4" creationId="{AF94AFDF-DF9F-49BF-9C28-447EE4CE50A3}"/>
          </ac:spMkLst>
        </pc:spChg>
        <pc:picChg chg="del">
          <ac:chgData name="Akula, Bhavaz (UMKC-Student)" userId="S::bacxf@mail.umkc.edu::a66943f9-1aa5-443c-8231-fd917cd482e9" providerId="AD" clId="Web-{E066C858-5475-6F5A-25DD-E5BC5D399CBB}" dt="2019-12-04T04:14:48.357" v="22"/>
          <ac:picMkLst>
            <pc:docMk/>
            <pc:sldMk cId="1000349541" sldId="282"/>
            <ac:picMk id="9" creationId="{795E227E-F934-473F-8A51-E2358C3A7C26}"/>
          </ac:picMkLst>
        </pc:picChg>
        <pc:picChg chg="mod">
          <ac:chgData name="Akula, Bhavaz (UMKC-Student)" userId="S::bacxf@mail.umkc.edu::a66943f9-1aa5-443c-8231-fd917cd482e9" providerId="AD" clId="Web-{E066C858-5475-6F5A-25DD-E5BC5D399CBB}" dt="2019-12-04T04:14:56.326" v="25" actId="1076"/>
          <ac:picMkLst>
            <pc:docMk/>
            <pc:sldMk cId="1000349541" sldId="282"/>
            <ac:picMk id="11" creationId="{0C50EE3E-4E40-4E2F-A07D-983355B8B32E}"/>
          </ac:picMkLst>
        </pc:picChg>
      </pc:sldChg>
      <pc:sldChg chg="addSp delSp modSp add replId">
        <pc:chgData name="Akula, Bhavaz (UMKC-Student)" userId="S::bacxf@mail.umkc.edu::a66943f9-1aa5-443c-8231-fd917cd482e9" providerId="AD" clId="Web-{E066C858-5475-6F5A-25DD-E5BC5D399CBB}" dt="2019-12-04T04:15:30.138" v="33" actId="1076"/>
        <pc:sldMkLst>
          <pc:docMk/>
          <pc:sldMk cId="2784236047" sldId="283"/>
        </pc:sldMkLst>
        <pc:spChg chg="add del mod">
          <ac:chgData name="Akula, Bhavaz (UMKC-Student)" userId="S::bacxf@mail.umkc.edu::a66943f9-1aa5-443c-8231-fd917cd482e9" providerId="AD" clId="Web-{E066C858-5475-6F5A-25DD-E5BC5D399CBB}" dt="2019-12-04T04:15:18.420" v="31"/>
          <ac:spMkLst>
            <pc:docMk/>
            <pc:sldMk cId="2784236047" sldId="283"/>
            <ac:spMk id="4" creationId="{6B80E65A-7B5C-4BAC-8ADC-C9319C697A03}"/>
          </ac:spMkLst>
        </pc:spChg>
        <pc:picChg chg="del">
          <ac:chgData name="Akula, Bhavaz (UMKC-Student)" userId="S::bacxf@mail.umkc.edu::a66943f9-1aa5-443c-8231-fd917cd482e9" providerId="AD" clId="Web-{E066C858-5475-6F5A-25DD-E5BC5D399CBB}" dt="2019-12-04T04:15:13.513" v="30"/>
          <ac:picMkLst>
            <pc:docMk/>
            <pc:sldMk cId="2784236047" sldId="283"/>
            <ac:picMk id="7" creationId="{46A8FD83-4931-49D2-B827-D65AC6047166}"/>
          </ac:picMkLst>
        </pc:picChg>
        <pc:picChg chg="mod">
          <ac:chgData name="Akula, Bhavaz (UMKC-Student)" userId="S::bacxf@mail.umkc.edu::a66943f9-1aa5-443c-8231-fd917cd482e9" providerId="AD" clId="Web-{E066C858-5475-6F5A-25DD-E5BC5D399CBB}" dt="2019-12-04T04:15:30.138" v="33" actId="1076"/>
          <ac:picMkLst>
            <pc:docMk/>
            <pc:sldMk cId="2784236047" sldId="283"/>
            <ac:picMk id="10" creationId="{B79A6DCE-F7E2-488A-B8DA-6261D82AAFDF}"/>
          </ac:picMkLst>
        </pc:picChg>
      </pc:sldChg>
      <pc:sldChg chg="addSp delSp modSp add replId">
        <pc:chgData name="Akula, Bhavaz (UMKC-Student)" userId="S::bacxf@mail.umkc.edu::a66943f9-1aa5-443c-8231-fd917cd482e9" providerId="AD" clId="Web-{E066C858-5475-6F5A-25DD-E5BC5D399CBB}" dt="2019-12-04T04:16:13.435" v="42" actId="1076"/>
        <pc:sldMkLst>
          <pc:docMk/>
          <pc:sldMk cId="753494559" sldId="284"/>
        </pc:sldMkLst>
        <pc:spChg chg="add del mod">
          <ac:chgData name="Akula, Bhavaz (UMKC-Student)" userId="S::bacxf@mail.umkc.edu::a66943f9-1aa5-443c-8231-fd917cd482e9" providerId="AD" clId="Web-{E066C858-5475-6F5A-25DD-E5BC5D399CBB}" dt="2019-12-04T04:16:04.325" v="40"/>
          <ac:spMkLst>
            <pc:docMk/>
            <pc:sldMk cId="753494559" sldId="284"/>
            <ac:spMk id="5" creationId="{3B0A9EE7-01A1-4988-8FF0-FB59DB86AEE9}"/>
          </ac:spMkLst>
        </pc:spChg>
        <pc:picChg chg="del">
          <ac:chgData name="Akula, Bhavaz (UMKC-Student)" userId="S::bacxf@mail.umkc.edu::a66943f9-1aa5-443c-8231-fd917cd482e9" providerId="AD" clId="Web-{E066C858-5475-6F5A-25DD-E5BC5D399CBB}" dt="2019-12-04T04:16:01.013" v="39"/>
          <ac:picMkLst>
            <pc:docMk/>
            <pc:sldMk cId="753494559" sldId="284"/>
            <ac:picMk id="3" creationId="{98518A25-88CE-438C-9F95-54B3189EEF74}"/>
          </ac:picMkLst>
        </pc:picChg>
        <pc:picChg chg="mod">
          <ac:chgData name="Akula, Bhavaz (UMKC-Student)" userId="S::bacxf@mail.umkc.edu::a66943f9-1aa5-443c-8231-fd917cd482e9" providerId="AD" clId="Web-{E066C858-5475-6F5A-25DD-E5BC5D399CBB}" dt="2019-12-04T04:16:13.435" v="42" actId="1076"/>
          <ac:picMkLst>
            <pc:docMk/>
            <pc:sldMk cId="753494559" sldId="284"/>
            <ac:picMk id="7" creationId="{B9F074D6-EC52-4B2D-A818-22E817D549D3}"/>
          </ac:picMkLst>
        </pc:picChg>
      </pc:sldChg>
      <pc:sldChg chg="addSp delSp modSp add ord replId">
        <pc:chgData name="Akula, Bhavaz (UMKC-Student)" userId="S::bacxf@mail.umkc.edu::a66943f9-1aa5-443c-8231-fd917cd482e9" providerId="AD" clId="Web-{E066C858-5475-6F5A-25DD-E5BC5D399CBB}" dt="2019-12-04T04:33:16.050" v="70" actId="14100"/>
        <pc:sldMkLst>
          <pc:docMk/>
          <pc:sldMk cId="3877765861" sldId="285"/>
        </pc:sldMkLst>
        <pc:spChg chg="del">
          <ac:chgData name="Akula, Bhavaz (UMKC-Student)" userId="S::bacxf@mail.umkc.edu::a66943f9-1aa5-443c-8231-fd917cd482e9" providerId="AD" clId="Web-{E066C858-5475-6F5A-25DD-E5BC5D399CBB}" dt="2019-12-04T04:32:29.707" v="65"/>
          <ac:spMkLst>
            <pc:docMk/>
            <pc:sldMk cId="3877765861" sldId="285"/>
            <ac:spMk id="2" creationId="{A420B3A5-541A-4EA8-9D69-743D52ECA98C}"/>
          </ac:spMkLst>
        </pc:spChg>
        <pc:spChg chg="add del mod">
          <ac:chgData name="Akula, Bhavaz (UMKC-Student)" userId="S::bacxf@mail.umkc.edu::a66943f9-1aa5-443c-8231-fd917cd482e9" providerId="AD" clId="Web-{E066C858-5475-6F5A-25DD-E5BC5D399CBB}" dt="2019-12-04T04:30:46.021" v="45"/>
          <ac:spMkLst>
            <pc:docMk/>
            <pc:sldMk cId="3877765861" sldId="285"/>
            <ac:spMk id="4" creationId="{76442889-CA80-481E-8A29-DD92DA32103F}"/>
          </ac:spMkLst>
        </pc:spChg>
        <pc:spChg chg="add del mod">
          <ac:chgData name="Akula, Bhavaz (UMKC-Student)" userId="S::bacxf@mail.umkc.edu::a66943f9-1aa5-443c-8231-fd917cd482e9" providerId="AD" clId="Web-{E066C858-5475-6F5A-25DD-E5BC5D399CBB}" dt="2019-12-04T04:32:30.660" v="66"/>
          <ac:spMkLst>
            <pc:docMk/>
            <pc:sldMk cId="3877765861" sldId="285"/>
            <ac:spMk id="9" creationId="{C1FD20DC-78D9-4C88-A468-D7F11DBAA2E7}"/>
          </ac:spMkLst>
        </pc:spChg>
        <pc:picChg chg="add mod ord">
          <ac:chgData name="Akula, Bhavaz (UMKC-Student)" userId="S::bacxf@mail.umkc.edu::a66943f9-1aa5-443c-8231-fd917cd482e9" providerId="AD" clId="Web-{E066C858-5475-6F5A-25DD-E5BC5D399CBB}" dt="2019-12-04T04:33:16.050" v="70" actId="14100"/>
          <ac:picMkLst>
            <pc:docMk/>
            <pc:sldMk cId="3877765861" sldId="285"/>
            <ac:picMk id="5" creationId="{C3B6CFB3-905E-494C-82A5-24D8850FC1D9}"/>
          </ac:picMkLst>
        </pc:picChg>
        <pc:picChg chg="del">
          <ac:chgData name="Akula, Bhavaz (UMKC-Student)" userId="S::bacxf@mail.umkc.edu::a66943f9-1aa5-443c-8231-fd917cd482e9" providerId="AD" clId="Web-{E066C858-5475-6F5A-25DD-E5BC5D399CBB}" dt="2019-12-04T04:30:37.380" v="44"/>
          <ac:picMkLst>
            <pc:docMk/>
            <pc:sldMk cId="3877765861" sldId="285"/>
            <ac:picMk id="7" creationId="{B9F074D6-EC52-4B2D-A818-22E817D549D3}"/>
          </ac:picMkLst>
        </pc:picChg>
      </pc:sldChg>
      <pc:sldChg chg="addSp delSp modSp add replId">
        <pc:chgData name="Akula, Bhavaz (UMKC-Student)" userId="S::bacxf@mail.umkc.edu::a66943f9-1aa5-443c-8231-fd917cd482e9" providerId="AD" clId="Web-{E066C858-5475-6F5A-25DD-E5BC5D399CBB}" dt="2019-12-04T04:32:21.473" v="63" actId="1076"/>
        <pc:sldMkLst>
          <pc:docMk/>
          <pc:sldMk cId="1973063387" sldId="286"/>
        </pc:sldMkLst>
        <pc:spChg chg="add del mod">
          <ac:chgData name="Akula, Bhavaz (UMKC-Student)" userId="S::bacxf@mail.umkc.edu::a66943f9-1aa5-443c-8231-fd917cd482e9" providerId="AD" clId="Web-{E066C858-5475-6F5A-25DD-E5BC5D399CBB}" dt="2019-12-04T04:31:06.677" v="50"/>
          <ac:spMkLst>
            <pc:docMk/>
            <pc:sldMk cId="1973063387" sldId="286"/>
            <ac:spMk id="4" creationId="{9C6563C7-60A4-4CD5-B1DF-DBBC51C456F9}"/>
          </ac:spMkLst>
        </pc:spChg>
        <pc:spChg chg="add del mod">
          <ac:chgData name="Akula, Bhavaz (UMKC-Student)" userId="S::bacxf@mail.umkc.edu::a66943f9-1aa5-443c-8231-fd917cd482e9" providerId="AD" clId="Web-{E066C858-5475-6F5A-25DD-E5BC5D399CBB}" dt="2019-12-04T04:31:24.036" v="52"/>
          <ac:spMkLst>
            <pc:docMk/>
            <pc:sldMk cId="1973063387" sldId="286"/>
            <ac:spMk id="9" creationId="{1FBD9F84-18CF-4F7D-96B2-8343454C9827}"/>
          </ac:spMkLst>
        </pc:spChg>
        <pc:picChg chg="del">
          <ac:chgData name="Akula, Bhavaz (UMKC-Student)" userId="S::bacxf@mail.umkc.edu::a66943f9-1aa5-443c-8231-fd917cd482e9" providerId="AD" clId="Web-{E066C858-5475-6F5A-25DD-E5BC5D399CBB}" dt="2019-12-04T04:30:54.552" v="48"/>
          <ac:picMkLst>
            <pc:docMk/>
            <pc:sldMk cId="1973063387" sldId="286"/>
            <ac:picMk id="5" creationId="{C3B6CFB3-905E-494C-82A5-24D8850FC1D9}"/>
          </ac:picMkLst>
        </pc:picChg>
        <pc:picChg chg="add del mod ord">
          <ac:chgData name="Akula, Bhavaz (UMKC-Student)" userId="S::bacxf@mail.umkc.edu::a66943f9-1aa5-443c-8231-fd917cd482e9" providerId="AD" clId="Web-{E066C858-5475-6F5A-25DD-E5BC5D399CBB}" dt="2019-12-04T04:31:10.723" v="51"/>
          <ac:picMkLst>
            <pc:docMk/>
            <pc:sldMk cId="1973063387" sldId="286"/>
            <ac:picMk id="6" creationId="{4C74C044-F28A-44E7-8349-7449B23A4103}"/>
          </ac:picMkLst>
        </pc:picChg>
        <pc:picChg chg="add mod ord">
          <ac:chgData name="Akula, Bhavaz (UMKC-Student)" userId="S::bacxf@mail.umkc.edu::a66943f9-1aa5-443c-8231-fd917cd482e9" providerId="AD" clId="Web-{E066C858-5475-6F5A-25DD-E5BC5D399CBB}" dt="2019-12-04T04:32:21.473" v="63" actId="1076"/>
          <ac:picMkLst>
            <pc:docMk/>
            <pc:sldMk cId="1973063387" sldId="286"/>
            <ac:picMk id="10" creationId="{F7C485B4-8B63-4EFD-80EE-12CB9B0ACFE3}"/>
          </ac:picMkLst>
        </pc:picChg>
      </pc:sldChg>
      <pc:sldChg chg="addSp delSp modSp add replId">
        <pc:chgData name="Akula, Bhavaz (UMKC-Student)" userId="S::bacxf@mail.umkc.edu::a66943f9-1aa5-443c-8231-fd917cd482e9" providerId="AD" clId="Web-{E066C858-5475-6F5A-25DD-E5BC5D399CBB}" dt="2019-12-04T04:32:11.192" v="60" actId="1076"/>
        <pc:sldMkLst>
          <pc:docMk/>
          <pc:sldMk cId="3664270994" sldId="287"/>
        </pc:sldMkLst>
        <pc:spChg chg="del">
          <ac:chgData name="Akula, Bhavaz (UMKC-Student)" userId="S::bacxf@mail.umkc.edu::a66943f9-1aa5-443c-8231-fd917cd482e9" providerId="AD" clId="Web-{E066C858-5475-6F5A-25DD-E5BC5D399CBB}" dt="2019-12-04T04:32:03.723" v="57"/>
          <ac:spMkLst>
            <pc:docMk/>
            <pc:sldMk cId="3664270994" sldId="287"/>
            <ac:spMk id="2" creationId="{A420B3A5-541A-4EA8-9D69-743D52ECA98C}"/>
          </ac:spMkLst>
        </pc:spChg>
        <pc:spChg chg="del">
          <ac:chgData name="Akula, Bhavaz (UMKC-Student)" userId="S::bacxf@mail.umkc.edu::a66943f9-1aa5-443c-8231-fd917cd482e9" providerId="AD" clId="Web-{E066C858-5475-6F5A-25DD-E5BC5D399CBB}" dt="2019-12-04T04:31:47.051" v="53"/>
          <ac:spMkLst>
            <pc:docMk/>
            <pc:sldMk cId="3664270994" sldId="287"/>
            <ac:spMk id="4" creationId="{9C6563C7-60A4-4CD5-B1DF-DBBC51C456F9}"/>
          </ac:spMkLst>
        </pc:spChg>
        <pc:spChg chg="add del mod">
          <ac:chgData name="Akula, Bhavaz (UMKC-Student)" userId="S::bacxf@mail.umkc.edu::a66943f9-1aa5-443c-8231-fd917cd482e9" providerId="AD" clId="Web-{E066C858-5475-6F5A-25DD-E5BC5D399CBB}" dt="2019-12-04T04:31:57.395" v="55"/>
          <ac:spMkLst>
            <pc:docMk/>
            <pc:sldMk cId="3664270994" sldId="287"/>
            <ac:spMk id="7" creationId="{50E899C9-6302-4C29-9E36-6F23FA0BAC08}"/>
          </ac:spMkLst>
        </pc:spChg>
        <pc:spChg chg="add del mod">
          <ac:chgData name="Akula, Bhavaz (UMKC-Student)" userId="S::bacxf@mail.umkc.edu::a66943f9-1aa5-443c-8231-fd917cd482e9" providerId="AD" clId="Web-{E066C858-5475-6F5A-25DD-E5BC5D399CBB}" dt="2019-12-04T04:32:06.926" v="58"/>
          <ac:spMkLst>
            <pc:docMk/>
            <pc:sldMk cId="3664270994" sldId="287"/>
            <ac:spMk id="11" creationId="{6E238BDA-1604-4C16-9115-F2C3AB8826BD}"/>
          </ac:spMkLst>
        </pc:spChg>
        <pc:picChg chg="add del mod ord">
          <ac:chgData name="Akula, Bhavaz (UMKC-Student)" userId="S::bacxf@mail.umkc.edu::a66943f9-1aa5-443c-8231-fd917cd482e9" providerId="AD" clId="Web-{E066C858-5475-6F5A-25DD-E5BC5D399CBB}" dt="2019-12-04T04:31:49.254" v="54"/>
          <ac:picMkLst>
            <pc:docMk/>
            <pc:sldMk cId="3664270994" sldId="287"/>
            <ac:picMk id="3" creationId="{C7AEAED2-CCA3-49D3-91D4-8E717AFC3B68}"/>
          </ac:picMkLst>
        </pc:picChg>
        <pc:picChg chg="add mod ord">
          <ac:chgData name="Akula, Bhavaz (UMKC-Student)" userId="S::bacxf@mail.umkc.edu::a66943f9-1aa5-443c-8231-fd917cd482e9" providerId="AD" clId="Web-{E066C858-5475-6F5A-25DD-E5BC5D399CBB}" dt="2019-12-04T04:32:11.192" v="60" actId="1076"/>
          <ac:picMkLst>
            <pc:docMk/>
            <pc:sldMk cId="3664270994" sldId="287"/>
            <ac:picMk id="8" creationId="{D9548397-5F9B-488D-BAA7-045F9B2864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57F1-8FDB-DA43-96ED-F8075B6AB67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8FAFC-BD44-5841-B920-C9D6C4D3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8FAFC-BD44-5841-B920-C9D6C4D3CA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8FAFC-BD44-5841-B920-C9D6C4D3CA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9F75-4EB8-0F42-8C88-02A59BC1D14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krv.herokuapp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983" y="246305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BigDataBenchMarks</a:t>
            </a:r>
            <a:br>
              <a:rPr lang="en-US" dirty="0"/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733" y="3673918"/>
            <a:ext cx="6913181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rgbClr val="1F497D"/>
              </a:solidFill>
              <a:latin typeface="Arial"/>
              <a:cs typeface="Arial"/>
            </a:endParaRPr>
          </a:p>
          <a:p>
            <a:pPr algn="r"/>
            <a:r>
              <a:rPr lang="en-US" sz="1900" dirty="0">
                <a:solidFill>
                  <a:schemeClr val="accent2"/>
                </a:solidFill>
              </a:rPr>
              <a:t>Kranthi Kiran Reddy Vanga(16274077)</a:t>
            </a:r>
            <a:endParaRPr lang="en-US" sz="1900" dirty="0">
              <a:solidFill>
                <a:schemeClr val="accent2"/>
              </a:solidFill>
              <a:cs typeface="Calibri"/>
            </a:endParaRPr>
          </a:p>
          <a:p>
            <a:pPr algn="r"/>
            <a:r>
              <a:rPr lang="en-US" sz="1900" dirty="0" err="1">
                <a:solidFill>
                  <a:schemeClr val="accent2"/>
                </a:solidFill>
              </a:rPr>
              <a:t>Bhavaz</a:t>
            </a:r>
            <a:r>
              <a:rPr lang="en-US" sz="1900" dirty="0">
                <a:solidFill>
                  <a:schemeClr val="accent2"/>
                </a:solidFill>
              </a:rPr>
              <a:t> </a:t>
            </a:r>
            <a:r>
              <a:rPr lang="en-US" sz="1900" dirty="0" err="1">
                <a:solidFill>
                  <a:schemeClr val="accent2"/>
                </a:solidFill>
              </a:rPr>
              <a:t>Akula</a:t>
            </a:r>
            <a:r>
              <a:rPr lang="en-US" sz="1900" dirty="0">
                <a:solidFill>
                  <a:schemeClr val="accent2"/>
                </a:solidFill>
              </a:rPr>
              <a:t>(16282638)</a:t>
            </a:r>
            <a:endParaRPr lang="en-US" sz="1900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2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11" name="Picture 11" descr="A picture containing graphics, screenshot, device&#10;&#10;Description generated with very high confidence">
            <a:extLst>
              <a:ext uri="{FF2B5EF4-FFF2-40B4-BE49-F238E27FC236}">
                <a16:creationId xmlns:a16="http://schemas.microsoft.com/office/drawing/2014/main" id="{0C50EE3E-4E40-4E2F-A07D-983355B8B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9181" y="2219752"/>
            <a:ext cx="6567195" cy="2885643"/>
          </a:xfrm>
        </p:spPr>
      </p:pic>
    </p:spTree>
    <p:extLst>
      <p:ext uri="{BB962C8B-B14F-4D97-AF65-F5344CB8AC3E}">
        <p14:creationId xmlns:p14="http://schemas.microsoft.com/office/powerpoint/2010/main" val="100034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A8FD83-4931-49D2-B827-D65AC6047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7747" y="1842806"/>
            <a:ext cx="7406951" cy="3238319"/>
          </a:xfrm>
        </p:spPr>
      </p:pic>
    </p:spTree>
    <p:extLst>
      <p:ext uri="{BB962C8B-B14F-4D97-AF65-F5344CB8AC3E}">
        <p14:creationId xmlns:p14="http://schemas.microsoft.com/office/powerpoint/2010/main" val="268539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10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9A6DCE-F7E2-488A-B8DA-6261D82AA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6584" y="1803056"/>
            <a:ext cx="7052387" cy="3252504"/>
          </a:xfrm>
        </p:spPr>
      </p:pic>
    </p:spTree>
    <p:extLst>
      <p:ext uri="{BB962C8B-B14F-4D97-AF65-F5344CB8AC3E}">
        <p14:creationId xmlns:p14="http://schemas.microsoft.com/office/powerpoint/2010/main" val="278423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518A25-88CE-438C-9F95-54B3189EEF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4359" y="2103710"/>
            <a:ext cx="7033726" cy="3173711"/>
          </a:xfrm>
        </p:spPr>
      </p:pic>
    </p:spTree>
    <p:extLst>
      <p:ext uri="{BB962C8B-B14F-4D97-AF65-F5344CB8AC3E}">
        <p14:creationId xmlns:p14="http://schemas.microsoft.com/office/powerpoint/2010/main" val="371614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B9F074D6-EC52-4B2D-A818-22E817D549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0560" y="1836275"/>
            <a:ext cx="6884436" cy="3186066"/>
          </a:xfrm>
        </p:spPr>
      </p:pic>
    </p:spTree>
    <p:extLst>
      <p:ext uri="{BB962C8B-B14F-4D97-AF65-F5344CB8AC3E}">
        <p14:creationId xmlns:p14="http://schemas.microsoft.com/office/powerpoint/2010/main" val="75349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10" name="Picture 10" descr="A picture containing screenshot, flower&#10;&#10;Description generated with very high confidence">
            <a:extLst>
              <a:ext uri="{FF2B5EF4-FFF2-40B4-BE49-F238E27FC236}">
                <a16:creationId xmlns:a16="http://schemas.microsoft.com/office/drawing/2014/main" id="{F7C485B4-8B63-4EFD-80EE-12CB9B0ACF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9094" y="2030112"/>
            <a:ext cx="6795836" cy="3204928"/>
          </a:xfrm>
        </p:spPr>
      </p:pic>
    </p:spTree>
    <p:extLst>
      <p:ext uri="{BB962C8B-B14F-4D97-AF65-F5344CB8AC3E}">
        <p14:creationId xmlns:p14="http://schemas.microsoft.com/office/powerpoint/2010/main" val="197306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C3B6CFB3-905E-494C-82A5-24D8850FC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1" y="2469452"/>
            <a:ext cx="8921415" cy="1624408"/>
          </a:xfrm>
        </p:spPr>
      </p:pic>
    </p:spTree>
    <p:extLst>
      <p:ext uri="{BB962C8B-B14F-4D97-AF65-F5344CB8AC3E}">
        <p14:creationId xmlns:p14="http://schemas.microsoft.com/office/powerpoint/2010/main" val="387776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548397-5F9B-488D-BAA7-045F9B286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043" y="1812271"/>
            <a:ext cx="8099257" cy="2718192"/>
          </a:xfrm>
        </p:spPr>
      </p:pic>
    </p:spTree>
    <p:extLst>
      <p:ext uri="{BB962C8B-B14F-4D97-AF65-F5344CB8AC3E}">
        <p14:creationId xmlns:p14="http://schemas.microsoft.com/office/powerpoint/2010/main" val="366427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1F497D"/>
                </a:solidFill>
              </a:rPr>
              <a:t>Issues Faced: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GC overhead error for running out of memory.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r>
              <a:rPr lang="en-US" sz="2400" dirty="0"/>
              <a:t>This error was due to the cartesian product nature of join operation which unfortunately could not be overcome so we scaled the data down for join operation.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Query Times for join is more than 300 seconds with data scaled down to 1000 times 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 </a:t>
            </a:r>
            <a:r>
              <a:rPr lang="en-US" sz="2400" dirty="0">
                <a:solidFill>
                  <a:schemeClr val="accent2"/>
                </a:solidFill>
              </a:rPr>
              <a:t>- As part of our project objective we had to run each query </a:t>
            </a:r>
            <a:endParaRPr lang="en-US" sz="2400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        100 times</a:t>
            </a:r>
            <a:endParaRPr lang="en-US" sz="2400" dirty="0">
              <a:solidFill>
                <a:schemeClr val="accent2"/>
              </a:solidFill>
              <a:cs typeface="Calibri"/>
            </a:endParaRPr>
          </a:p>
          <a:p>
            <a:r>
              <a:rPr lang="en-US" sz="2400" dirty="0"/>
              <a:t>Data engineering at such large scale was notoriously time taking.</a:t>
            </a:r>
            <a:endParaRPr lang="en-US" sz="2400" dirty="0">
              <a:cs typeface="Calibri"/>
            </a:endParaRPr>
          </a:p>
          <a:p>
            <a:endParaRPr lang="en-US" sz="2400"/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DCE21007-4E96-CA49-A381-6288DB618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6" y="1886746"/>
            <a:ext cx="8059003" cy="5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83DB-DF32-4ECF-919D-369CCA28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Learning Outcomes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5492-35E5-440D-8A50-84DC08F7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Data Analysis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Storing and deploying on Cloud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New application development architecture</a:t>
            </a:r>
            <a:endParaRPr lang="en-GB" dirty="0"/>
          </a:p>
          <a:p>
            <a:r>
              <a:rPr lang="en-GB" dirty="0">
                <a:cs typeface="Calibri"/>
              </a:rPr>
              <a:t>Learning </a:t>
            </a:r>
            <a:r>
              <a:rPr lang="en-GB" dirty="0" err="1">
                <a:cs typeface="Calibri"/>
              </a:rPr>
              <a:t>plotly</a:t>
            </a:r>
            <a:r>
              <a:rPr lang="en-GB" dirty="0">
                <a:cs typeface="Calibri"/>
              </a:rPr>
              <a:t> and dash</a:t>
            </a:r>
          </a:p>
          <a:p>
            <a:r>
              <a:rPr lang="en-GB" dirty="0">
                <a:cs typeface="Calibri"/>
              </a:rPr>
              <a:t>Learning Big Data frameworks.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8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7173EF-763C-4773-9F87-51DCBD9D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2"/>
                </a:solidFill>
                <a:cs typeface="Calibri"/>
              </a:rPr>
              <a:t>Data analyzed: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527" y="1422918"/>
            <a:ext cx="590627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800">
                <a:cs typeface="Calibri"/>
              </a:rPr>
              <a:t>We have used the data set "</a:t>
            </a:r>
            <a:r>
              <a:rPr lang="en-US" sz="1800"/>
              <a:t>Data expo 09" which consist of flight data from year 1987 to year 2019 having the details of year, month, airtime, etc.</a:t>
            </a:r>
            <a:endParaRPr lang="en-US" sz="1800">
              <a:cs typeface="Calibri"/>
            </a:endParaRPr>
          </a:p>
          <a:p>
            <a:pPr marL="285750" indent="-285750"/>
            <a:r>
              <a:rPr lang="en-US" sz="1800">
                <a:solidFill>
                  <a:srgbClr val="000000"/>
                </a:solidFill>
                <a:cs typeface="Calibri"/>
              </a:rPr>
              <a:t>We have worked on the data set which consists of 120 millions of records.</a:t>
            </a:r>
          </a:p>
          <a:p>
            <a:pPr marL="285750" indent="-285750"/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Data engineering has been on this data and anomalies have been removed and the final data we used for Data analysis is around 34GB.</a:t>
            </a:r>
            <a:endParaRPr lang="en-US" sz="1800">
              <a:solidFill>
                <a:srgbClr val="000000"/>
              </a:solidFill>
              <a:cs typeface="Calibri"/>
            </a:endParaRPr>
          </a:p>
          <a:p>
            <a:pPr marL="285750" indent="-285750"/>
            <a:endParaRPr lang="en-US" sz="1800">
              <a:cs typeface="Calibri"/>
            </a:endParaRPr>
          </a:p>
          <a:p>
            <a:pPr marL="285750" indent="-285750"/>
            <a:endParaRPr lang="en-US" sz="18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 sz="1800">
              <a:solidFill>
                <a:srgbClr val="000000"/>
              </a:solidFill>
              <a:cs typeface="Calibri"/>
            </a:endParaRPr>
          </a:p>
          <a:p>
            <a:endParaRPr lang="en-US" sz="18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5758ECD-4932-405E-9821-2B06A238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2" y="2911816"/>
            <a:ext cx="2556588" cy="653983"/>
          </a:xfrm>
          <a:prstGeom prst="rect">
            <a:avLst/>
          </a:prstGeom>
        </p:spPr>
      </p:pic>
      <p:pic>
        <p:nvPicPr>
          <p:cNvPr id="13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78E3031-F840-4E62-A7B1-73D62CC86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3" y="4460254"/>
            <a:ext cx="2743200" cy="11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3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115511"/>
          </a:xfrm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</a:rPr>
              <a:t>                          </a:t>
            </a:r>
            <a:r>
              <a:rPr lang="en-US" sz="7200">
                <a:solidFill>
                  <a:schemeClr val="accent2"/>
                </a:solidFill>
              </a:rPr>
              <a:t>Thank you!</a:t>
            </a:r>
            <a:endParaRPr lang="en-US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68B-F3D8-4343-B0D1-19A3A409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Accomplishment:</a:t>
            </a:r>
            <a:endParaRPr lang="en-US">
              <a:solidFill>
                <a:schemeClr val="tx2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2389-06A0-4C68-9094-4805D0CD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cs typeface="Calibri"/>
              </a:rPr>
              <a:t>Hadoop environment has been setup in ITversity Lab ,which provides big data cluster with 400GB ram.  </a:t>
            </a:r>
            <a:endParaRPr lang="en-US">
              <a:cs typeface="Calibri"/>
            </a:endParaRPr>
          </a:p>
          <a:p>
            <a:r>
              <a:rPr lang="en-GB">
                <a:cs typeface="Calibri"/>
              </a:rPr>
              <a:t>Data has been analysed and pushed into Hadoop cluster on which </a:t>
            </a:r>
            <a:r>
              <a:rPr lang="en-GB">
                <a:ea typeface="+mn-lt"/>
                <a:cs typeface="+mn-lt"/>
              </a:rPr>
              <a:t>Hive on Tez, Hive on Map Reduce and SparkSQL are setup and performance evaluation has been on the Flight dataset.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We executed the queries hundreds of time so that we can get accurate result. </a:t>
            </a:r>
          </a:p>
        </p:txBody>
      </p:sp>
    </p:spTree>
    <p:extLst>
      <p:ext uri="{BB962C8B-B14F-4D97-AF65-F5344CB8AC3E}">
        <p14:creationId xmlns:p14="http://schemas.microsoft.com/office/powerpoint/2010/main" val="14121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ED4FD99-35BA-0B41-AFBC-5B19F4C7F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77616"/>
            <a:ext cx="6858000" cy="4102768"/>
          </a:xfrm>
        </p:spPr>
      </p:pic>
    </p:spTree>
    <p:extLst>
      <p:ext uri="{BB962C8B-B14F-4D97-AF65-F5344CB8AC3E}">
        <p14:creationId xmlns:p14="http://schemas.microsoft.com/office/powerpoint/2010/main" val="238916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68B-F3D8-4343-B0D1-19A3A409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Accomplishment:</a:t>
            </a:r>
            <a:endParaRPr lang="en-US">
              <a:solidFill>
                <a:schemeClr val="tx2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2389-06A0-4C68-9094-4805D0CD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>
                <a:cs typeface="Calibri"/>
              </a:rPr>
              <a:t>Shell script to run the query: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The queries which we executed to determine the performance of different bigdata frameworks are count , group by, order by, etc</a:t>
            </a:r>
          </a:p>
          <a:p>
            <a:r>
              <a:rPr lang="en-GB" dirty="0">
                <a:cs typeface="Calibri"/>
              </a:rPr>
              <a:t>We have taken all the Run times and took the average and compared with other tools.</a:t>
            </a:r>
          </a:p>
          <a:p>
            <a:r>
              <a:rPr lang="en-GB" dirty="0">
                <a:cs typeface="Calibri"/>
              </a:rPr>
              <a:t>Data has been visualized using </a:t>
            </a:r>
            <a:r>
              <a:rPr lang="en-GB" dirty="0" err="1">
                <a:cs typeface="Calibri"/>
              </a:rPr>
              <a:t>Plotly</a:t>
            </a:r>
            <a:r>
              <a:rPr lang="en-GB" dirty="0">
                <a:cs typeface="Calibri"/>
              </a:rPr>
              <a:t>-Dash which is data analytics and visualization tool</a:t>
            </a:r>
          </a:p>
          <a:p>
            <a:r>
              <a:rPr lang="en-GB" dirty="0">
                <a:cs typeface="Calibri"/>
              </a:rPr>
              <a:t>Our python server is running on </a:t>
            </a:r>
            <a:r>
              <a:rPr lang="en-GB" dirty="0" err="1">
                <a:cs typeface="Calibri"/>
              </a:rPr>
              <a:t>heroku</a:t>
            </a:r>
            <a:r>
              <a:rPr lang="en-GB" dirty="0">
                <a:cs typeface="Calibri"/>
              </a:rPr>
              <a:t> app </a:t>
            </a:r>
          </a:p>
          <a:p>
            <a:r>
              <a:rPr lang="en-GB" b="1" dirty="0">
                <a:cs typeface="Calibri"/>
              </a:rPr>
              <a:t>Link : </a:t>
            </a:r>
            <a:r>
              <a:rPr lang="en-GB" b="1" dirty="0">
                <a:cs typeface="Calibri"/>
                <a:hlinkClick r:id="rId2"/>
              </a:rPr>
              <a:t>kkrv.herokuapp.com</a:t>
            </a:r>
          </a:p>
          <a:p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766B7D-2E74-4D17-8E77-099F39C3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4" y="2094722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43325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1F497D"/>
                </a:solidFill>
                <a:latin typeface="Arial"/>
                <a:cs typeface="Arial"/>
              </a:rPr>
              <a:t>Technologies:</a:t>
            </a:r>
            <a:endParaRPr lang="en-US" sz="360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1F497D"/>
              </a:solidFill>
              <a:latin typeface="Arial"/>
              <a:cs typeface="Arial"/>
            </a:endParaRPr>
          </a:p>
          <a:p>
            <a:pPr marL="285750" indent="-285750"/>
            <a:r>
              <a:rPr lang="en-US" sz="2400" dirty="0" err="1">
                <a:solidFill>
                  <a:srgbClr val="000000"/>
                </a:solidFill>
                <a:cs typeface="Calibri"/>
              </a:rPr>
              <a:t>ITversity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 </a:t>
            </a:r>
          </a:p>
          <a:p>
            <a:pPr marL="285750" indent="-285750"/>
            <a:r>
              <a:rPr lang="en-US" sz="2400" dirty="0">
                <a:solidFill>
                  <a:srgbClr val="000000"/>
                </a:solidFill>
                <a:cs typeface="Calibri"/>
              </a:rPr>
              <a:t>Big Data frameworks (Hive on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Tez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, Hive on MapReduce,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SparkSql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marL="285750" indent="-285750"/>
            <a:r>
              <a:rPr lang="en-US" sz="2400" noProof="1">
                <a:solidFill>
                  <a:srgbClr val="000000"/>
                </a:solidFill>
                <a:cs typeface="Calibri"/>
              </a:rPr>
              <a:t>Plotly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-Dash</a:t>
            </a:r>
          </a:p>
          <a:p>
            <a:pPr marL="285750" indent="-285750"/>
            <a:r>
              <a:rPr lang="en-US" sz="2400" dirty="0">
                <a:solidFill>
                  <a:srgbClr val="000000"/>
                </a:solidFill>
                <a:cs typeface="Calibri"/>
              </a:rPr>
              <a:t>Heroku</a:t>
            </a:r>
          </a:p>
          <a:p>
            <a:pPr marL="285750" indent="-285750"/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C0504D"/>
              </a:solidFill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85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5F8845-DB15-4C1D-B242-DBA7CB7ECA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6449" y="1950444"/>
            <a:ext cx="7733521" cy="3825474"/>
          </a:xfrm>
        </p:spPr>
      </p:pic>
    </p:spTree>
    <p:extLst>
      <p:ext uri="{BB962C8B-B14F-4D97-AF65-F5344CB8AC3E}">
        <p14:creationId xmlns:p14="http://schemas.microsoft.com/office/powerpoint/2010/main" val="371103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25ABB0-878F-4B51-AD63-4F687A940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3278" y="1944795"/>
            <a:ext cx="7239000" cy="3500871"/>
          </a:xfrm>
        </p:spPr>
      </p:pic>
    </p:spTree>
    <p:extLst>
      <p:ext uri="{BB962C8B-B14F-4D97-AF65-F5344CB8AC3E}">
        <p14:creationId xmlns:p14="http://schemas.microsoft.com/office/powerpoint/2010/main" val="88673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3A5-541A-4EA8-9D69-743D52E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2"/>
                </a:solidFill>
                <a:cs typeface="Calibri"/>
              </a:rPr>
              <a:t>Outcomes: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95E227E-F934-473F-8A51-E2358C3A7C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6" y="2043873"/>
            <a:ext cx="7164354" cy="3125435"/>
          </a:xfrm>
        </p:spPr>
      </p:pic>
    </p:spTree>
    <p:extLst>
      <p:ext uri="{BB962C8B-B14F-4D97-AF65-F5344CB8AC3E}">
        <p14:creationId xmlns:p14="http://schemas.microsoft.com/office/powerpoint/2010/main" val="304402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BigDataBenchMarks </vt:lpstr>
      <vt:lpstr>Data analyzed:</vt:lpstr>
      <vt:lpstr>Accomplishment:</vt:lpstr>
      <vt:lpstr>PowerPoint Presentation</vt:lpstr>
      <vt:lpstr>Accomplishment:</vt:lpstr>
      <vt:lpstr>Technologies:</vt:lpstr>
      <vt:lpstr>Outcomes:</vt:lpstr>
      <vt:lpstr>Outcomes:</vt:lpstr>
      <vt:lpstr>Outcomes:</vt:lpstr>
      <vt:lpstr>Outcomes:</vt:lpstr>
      <vt:lpstr>Outcomes:</vt:lpstr>
      <vt:lpstr>Outcomes:</vt:lpstr>
      <vt:lpstr>Outcomes:</vt:lpstr>
      <vt:lpstr>Outcomes:</vt:lpstr>
      <vt:lpstr>Outcomes:</vt:lpstr>
      <vt:lpstr>PowerPoint Presentation</vt:lpstr>
      <vt:lpstr>PowerPoint Presentation</vt:lpstr>
      <vt:lpstr>Issues Faced:</vt:lpstr>
      <vt:lpstr>Learning Outcomes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revision>55</cp:revision>
  <dcterms:created xsi:type="dcterms:W3CDTF">2013-07-15T20:26:40Z</dcterms:created>
  <dcterms:modified xsi:type="dcterms:W3CDTF">2019-12-05T18:11:11Z</dcterms:modified>
</cp:coreProperties>
</file>