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70" r:id="rId5"/>
    <p:sldId id="271" r:id="rId6"/>
    <p:sldId id="267" r:id="rId7"/>
    <p:sldId id="268" r:id="rId8"/>
    <p:sldId id="264" r:id="rId9"/>
    <p:sldId id="258" r:id="rId10"/>
    <p:sldId id="259" r:id="rId11"/>
    <p:sldId id="260" r:id="rId12"/>
    <p:sldId id="261" r:id="rId13"/>
    <p:sldId id="262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05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E35857-9BD3-5442-ACD3-3A90389C13B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4A3CB02-F6C4-8F49-84A6-4BC3C773B438}">
      <dgm:prSet phldrT="[Text]"/>
      <dgm:spPr/>
      <dgm:t>
        <a:bodyPr/>
        <a:lstStyle/>
        <a:p>
          <a:r>
            <a:rPr lang="en-US" dirty="0"/>
            <a:t>Data Engineering</a:t>
          </a:r>
        </a:p>
      </dgm:t>
    </dgm:pt>
    <dgm:pt modelId="{E22BFE0F-04D6-5942-9DC8-29741410DD89}" type="parTrans" cxnId="{B92B3F77-8442-ED4E-A5F1-0D89DA56922E}">
      <dgm:prSet/>
      <dgm:spPr/>
      <dgm:t>
        <a:bodyPr/>
        <a:lstStyle/>
        <a:p>
          <a:endParaRPr lang="en-US"/>
        </a:p>
      </dgm:t>
    </dgm:pt>
    <dgm:pt modelId="{466D7D85-59D9-E94F-9FC5-77F0DFC730EC}" type="sibTrans" cxnId="{B92B3F77-8442-ED4E-A5F1-0D89DA56922E}">
      <dgm:prSet/>
      <dgm:spPr/>
      <dgm:t>
        <a:bodyPr/>
        <a:lstStyle/>
        <a:p>
          <a:endParaRPr lang="en-US"/>
        </a:p>
      </dgm:t>
    </dgm:pt>
    <dgm:pt modelId="{2A668F2A-2ADE-1441-8AA4-9FE4315C011D}">
      <dgm:prSet phldrT="[Text]"/>
      <dgm:spPr/>
      <dgm:t>
        <a:bodyPr/>
        <a:lstStyle/>
        <a:p>
          <a:r>
            <a:rPr lang="en-US" dirty="0"/>
            <a:t>Collecting query time in each of it, Developing UI </a:t>
          </a:r>
        </a:p>
      </dgm:t>
    </dgm:pt>
    <dgm:pt modelId="{07CF138C-D090-D143-8B8C-2CEA763C6D83}" type="parTrans" cxnId="{28D6AF9F-C800-0446-BAF6-97EF75161C95}">
      <dgm:prSet/>
      <dgm:spPr/>
      <dgm:t>
        <a:bodyPr/>
        <a:lstStyle/>
        <a:p>
          <a:endParaRPr lang="en-US"/>
        </a:p>
      </dgm:t>
    </dgm:pt>
    <dgm:pt modelId="{08F4F308-10BE-5D44-AD7C-61E75BF53973}" type="sibTrans" cxnId="{28D6AF9F-C800-0446-BAF6-97EF75161C95}">
      <dgm:prSet/>
      <dgm:spPr/>
      <dgm:t>
        <a:bodyPr/>
        <a:lstStyle/>
        <a:p>
          <a:endParaRPr lang="en-US"/>
        </a:p>
      </dgm:t>
    </dgm:pt>
    <dgm:pt modelId="{E71450E8-3DC9-0448-85FF-93A829FEF168}">
      <dgm:prSet phldrT="[Text]"/>
      <dgm:spPr/>
      <dgm:t>
        <a:bodyPr/>
        <a:lstStyle/>
        <a:p>
          <a:r>
            <a:rPr lang="en-US" dirty="0"/>
            <a:t>setting up environment for sparkSql, hive, hbase, pig</a:t>
          </a:r>
        </a:p>
      </dgm:t>
    </dgm:pt>
    <dgm:pt modelId="{B4AEF4A7-62A4-4840-9710-632F490C3210}" type="parTrans" cxnId="{245FC726-FDAD-E740-A2B1-19E13AE58F6E}">
      <dgm:prSet/>
      <dgm:spPr/>
      <dgm:t>
        <a:bodyPr/>
        <a:lstStyle/>
        <a:p>
          <a:endParaRPr lang="en-US"/>
        </a:p>
      </dgm:t>
    </dgm:pt>
    <dgm:pt modelId="{66C6309B-1200-4D42-8042-9874478D8CD0}" type="sibTrans" cxnId="{245FC726-FDAD-E740-A2B1-19E13AE58F6E}">
      <dgm:prSet/>
      <dgm:spPr/>
      <dgm:t>
        <a:bodyPr/>
        <a:lstStyle/>
        <a:p>
          <a:endParaRPr lang="en-US"/>
        </a:p>
      </dgm:t>
    </dgm:pt>
    <dgm:pt modelId="{4C464842-83AB-EA45-8180-2A5A37DBDC55}">
      <dgm:prSet phldrT="[Text]"/>
      <dgm:spPr/>
      <dgm:t>
        <a:bodyPr/>
        <a:lstStyle/>
        <a:p>
          <a:r>
            <a:rPr lang="en-US" dirty="0"/>
            <a:t>Comparing the various platforms used and Visualizing</a:t>
          </a:r>
        </a:p>
      </dgm:t>
    </dgm:pt>
    <dgm:pt modelId="{323EBF5C-BBFC-B14E-94F1-0DEF5A526997}" type="parTrans" cxnId="{BC83678F-7B72-D04B-A9CB-129D0253CFCF}">
      <dgm:prSet/>
      <dgm:spPr/>
      <dgm:t>
        <a:bodyPr/>
        <a:lstStyle/>
        <a:p>
          <a:endParaRPr lang="en-US"/>
        </a:p>
      </dgm:t>
    </dgm:pt>
    <dgm:pt modelId="{5448DE42-6C87-3F45-93AA-E756BB9965C5}" type="sibTrans" cxnId="{BC83678F-7B72-D04B-A9CB-129D0253CFCF}">
      <dgm:prSet/>
      <dgm:spPr/>
      <dgm:t>
        <a:bodyPr/>
        <a:lstStyle/>
        <a:p>
          <a:endParaRPr lang="en-US"/>
        </a:p>
      </dgm:t>
    </dgm:pt>
    <dgm:pt modelId="{466157F0-DB7F-3C45-BEA3-A2B7C15E1521}">
      <dgm:prSet phldrT="[Text]"/>
      <dgm:spPr/>
      <dgm:t>
        <a:bodyPr/>
        <a:lstStyle/>
        <a:p>
          <a:r>
            <a:rPr lang="en-US" dirty="0"/>
            <a:t>Moving data on to UI</a:t>
          </a:r>
        </a:p>
      </dgm:t>
    </dgm:pt>
    <dgm:pt modelId="{27542440-E4D0-7E43-8098-BF84C6702AC0}" type="parTrans" cxnId="{DA85A140-2C9C-3843-95C6-195958BF328E}">
      <dgm:prSet/>
      <dgm:spPr/>
      <dgm:t>
        <a:bodyPr/>
        <a:lstStyle/>
        <a:p>
          <a:endParaRPr lang="en-US"/>
        </a:p>
      </dgm:t>
    </dgm:pt>
    <dgm:pt modelId="{839B99E5-639C-0B4D-9634-3EC2F0DB6743}" type="sibTrans" cxnId="{DA85A140-2C9C-3843-95C6-195958BF328E}">
      <dgm:prSet/>
      <dgm:spPr/>
      <dgm:t>
        <a:bodyPr/>
        <a:lstStyle/>
        <a:p>
          <a:endParaRPr lang="en-US"/>
        </a:p>
      </dgm:t>
    </dgm:pt>
    <dgm:pt modelId="{39D0C404-917D-5C4B-B72F-A122E7BCD45F}" type="pres">
      <dgm:prSet presAssocID="{F2E35857-9BD3-5442-ACD3-3A90389C13B5}" presName="Name0" presStyleCnt="0">
        <dgm:presLayoutVars>
          <dgm:dir/>
          <dgm:resizeHandles val="exact"/>
        </dgm:presLayoutVars>
      </dgm:prSet>
      <dgm:spPr/>
    </dgm:pt>
    <dgm:pt modelId="{DB496CA0-DE7F-5A4D-8333-F2D5BB3353FD}" type="pres">
      <dgm:prSet presAssocID="{54A3CB02-F6C4-8F49-84A6-4BC3C773B438}" presName="node" presStyleLbl="node1" presStyleIdx="0" presStyleCnt="5">
        <dgm:presLayoutVars>
          <dgm:bulletEnabled val="1"/>
        </dgm:presLayoutVars>
      </dgm:prSet>
      <dgm:spPr/>
    </dgm:pt>
    <dgm:pt modelId="{DC0B4E7D-6DF2-6A47-B4D5-9EEE841BA485}" type="pres">
      <dgm:prSet presAssocID="{466D7D85-59D9-E94F-9FC5-77F0DFC730EC}" presName="sibTrans" presStyleLbl="sibTrans2D1" presStyleIdx="0" presStyleCnt="4"/>
      <dgm:spPr/>
    </dgm:pt>
    <dgm:pt modelId="{C096E669-CC08-1A4E-9858-1EB4808EEBF6}" type="pres">
      <dgm:prSet presAssocID="{466D7D85-59D9-E94F-9FC5-77F0DFC730EC}" presName="connectorText" presStyleLbl="sibTrans2D1" presStyleIdx="0" presStyleCnt="4"/>
      <dgm:spPr/>
    </dgm:pt>
    <dgm:pt modelId="{D02301DF-43ED-D443-8C34-D6F5C07371C1}" type="pres">
      <dgm:prSet presAssocID="{E71450E8-3DC9-0448-85FF-93A829FEF168}" presName="node" presStyleLbl="node1" presStyleIdx="1" presStyleCnt="5" custScaleY="106986">
        <dgm:presLayoutVars>
          <dgm:bulletEnabled val="1"/>
        </dgm:presLayoutVars>
      </dgm:prSet>
      <dgm:spPr/>
    </dgm:pt>
    <dgm:pt modelId="{A7733209-710A-DE41-9B7C-0231CFE2F362}" type="pres">
      <dgm:prSet presAssocID="{66C6309B-1200-4D42-8042-9874478D8CD0}" presName="sibTrans" presStyleLbl="sibTrans2D1" presStyleIdx="1" presStyleCnt="4"/>
      <dgm:spPr/>
    </dgm:pt>
    <dgm:pt modelId="{9052333C-BC02-914F-A6E7-282B0BD29150}" type="pres">
      <dgm:prSet presAssocID="{66C6309B-1200-4D42-8042-9874478D8CD0}" presName="connectorText" presStyleLbl="sibTrans2D1" presStyleIdx="1" presStyleCnt="4"/>
      <dgm:spPr/>
    </dgm:pt>
    <dgm:pt modelId="{98A5BA69-80D8-3C4D-9231-DEDB7EF77491}" type="pres">
      <dgm:prSet presAssocID="{2A668F2A-2ADE-1441-8AA4-9FE4315C011D}" presName="node" presStyleLbl="node1" presStyleIdx="2" presStyleCnt="5">
        <dgm:presLayoutVars>
          <dgm:bulletEnabled val="1"/>
        </dgm:presLayoutVars>
      </dgm:prSet>
      <dgm:spPr/>
    </dgm:pt>
    <dgm:pt modelId="{6AADF2DB-4389-BA48-8C52-FC5B280EC3D7}" type="pres">
      <dgm:prSet presAssocID="{08F4F308-10BE-5D44-AD7C-61E75BF53973}" presName="sibTrans" presStyleLbl="sibTrans2D1" presStyleIdx="2" presStyleCnt="4"/>
      <dgm:spPr/>
    </dgm:pt>
    <dgm:pt modelId="{EABF94B5-6262-7944-8677-54A97D4CD6FD}" type="pres">
      <dgm:prSet presAssocID="{08F4F308-10BE-5D44-AD7C-61E75BF53973}" presName="connectorText" presStyleLbl="sibTrans2D1" presStyleIdx="2" presStyleCnt="4"/>
      <dgm:spPr/>
    </dgm:pt>
    <dgm:pt modelId="{73B72A0A-D44F-9640-B32B-2DA176A49319}" type="pres">
      <dgm:prSet presAssocID="{4C464842-83AB-EA45-8180-2A5A37DBDC55}" presName="node" presStyleLbl="node1" presStyleIdx="3" presStyleCnt="5">
        <dgm:presLayoutVars>
          <dgm:bulletEnabled val="1"/>
        </dgm:presLayoutVars>
      </dgm:prSet>
      <dgm:spPr/>
    </dgm:pt>
    <dgm:pt modelId="{22957126-1D75-B548-B325-215392E5C635}" type="pres">
      <dgm:prSet presAssocID="{5448DE42-6C87-3F45-93AA-E756BB9965C5}" presName="sibTrans" presStyleLbl="sibTrans2D1" presStyleIdx="3" presStyleCnt="4"/>
      <dgm:spPr/>
    </dgm:pt>
    <dgm:pt modelId="{931BDCA8-5117-EE4E-9D01-26DEEAA04364}" type="pres">
      <dgm:prSet presAssocID="{5448DE42-6C87-3F45-93AA-E756BB9965C5}" presName="connectorText" presStyleLbl="sibTrans2D1" presStyleIdx="3" presStyleCnt="4"/>
      <dgm:spPr/>
    </dgm:pt>
    <dgm:pt modelId="{819B9753-8FC5-294B-8F4E-E474AB48B469}" type="pres">
      <dgm:prSet presAssocID="{466157F0-DB7F-3C45-BEA3-A2B7C15E1521}" presName="node" presStyleLbl="node1" presStyleIdx="4" presStyleCnt="5">
        <dgm:presLayoutVars>
          <dgm:bulletEnabled val="1"/>
        </dgm:presLayoutVars>
      </dgm:prSet>
      <dgm:spPr/>
    </dgm:pt>
  </dgm:ptLst>
  <dgm:cxnLst>
    <dgm:cxn modelId="{1370370A-DEAA-F747-8B9F-BE7F814496C2}" type="presOf" srcId="{54A3CB02-F6C4-8F49-84A6-4BC3C773B438}" destId="{DB496CA0-DE7F-5A4D-8333-F2D5BB3353FD}" srcOrd="0" destOrd="0" presId="urn:microsoft.com/office/officeart/2005/8/layout/process1"/>
    <dgm:cxn modelId="{658B8B16-D212-7843-A1C3-2B8221E57022}" type="presOf" srcId="{08F4F308-10BE-5D44-AD7C-61E75BF53973}" destId="{6AADF2DB-4389-BA48-8C52-FC5B280EC3D7}" srcOrd="0" destOrd="0" presId="urn:microsoft.com/office/officeart/2005/8/layout/process1"/>
    <dgm:cxn modelId="{926CD722-0CE8-0D42-97D7-9E70697A78DE}" type="presOf" srcId="{F2E35857-9BD3-5442-ACD3-3A90389C13B5}" destId="{39D0C404-917D-5C4B-B72F-A122E7BCD45F}" srcOrd="0" destOrd="0" presId="urn:microsoft.com/office/officeart/2005/8/layout/process1"/>
    <dgm:cxn modelId="{AED2CA23-E4AF-5448-A67F-689E47088DAD}" type="presOf" srcId="{E71450E8-3DC9-0448-85FF-93A829FEF168}" destId="{D02301DF-43ED-D443-8C34-D6F5C07371C1}" srcOrd="0" destOrd="0" presId="urn:microsoft.com/office/officeart/2005/8/layout/process1"/>
    <dgm:cxn modelId="{245FC726-FDAD-E740-A2B1-19E13AE58F6E}" srcId="{F2E35857-9BD3-5442-ACD3-3A90389C13B5}" destId="{E71450E8-3DC9-0448-85FF-93A829FEF168}" srcOrd="1" destOrd="0" parTransId="{B4AEF4A7-62A4-4840-9710-632F490C3210}" sibTransId="{66C6309B-1200-4D42-8042-9874478D8CD0}"/>
    <dgm:cxn modelId="{39345F30-9C5B-E143-95AA-4737A7B59FAA}" type="presOf" srcId="{466157F0-DB7F-3C45-BEA3-A2B7C15E1521}" destId="{819B9753-8FC5-294B-8F4E-E474AB48B469}" srcOrd="0" destOrd="0" presId="urn:microsoft.com/office/officeart/2005/8/layout/process1"/>
    <dgm:cxn modelId="{DA85A140-2C9C-3843-95C6-195958BF328E}" srcId="{F2E35857-9BD3-5442-ACD3-3A90389C13B5}" destId="{466157F0-DB7F-3C45-BEA3-A2B7C15E1521}" srcOrd="4" destOrd="0" parTransId="{27542440-E4D0-7E43-8098-BF84C6702AC0}" sibTransId="{839B99E5-639C-0B4D-9634-3EC2F0DB6743}"/>
    <dgm:cxn modelId="{8FFCB071-4336-284E-A2C0-4B797E362BAB}" type="presOf" srcId="{66C6309B-1200-4D42-8042-9874478D8CD0}" destId="{A7733209-710A-DE41-9B7C-0231CFE2F362}" srcOrd="0" destOrd="0" presId="urn:microsoft.com/office/officeart/2005/8/layout/process1"/>
    <dgm:cxn modelId="{B92B3F77-8442-ED4E-A5F1-0D89DA56922E}" srcId="{F2E35857-9BD3-5442-ACD3-3A90389C13B5}" destId="{54A3CB02-F6C4-8F49-84A6-4BC3C773B438}" srcOrd="0" destOrd="0" parTransId="{E22BFE0F-04D6-5942-9DC8-29741410DD89}" sibTransId="{466D7D85-59D9-E94F-9FC5-77F0DFC730EC}"/>
    <dgm:cxn modelId="{3C3CE17E-BABA-164F-A58B-A7E153E530A5}" type="presOf" srcId="{466D7D85-59D9-E94F-9FC5-77F0DFC730EC}" destId="{DC0B4E7D-6DF2-6A47-B4D5-9EEE841BA485}" srcOrd="0" destOrd="0" presId="urn:microsoft.com/office/officeart/2005/8/layout/process1"/>
    <dgm:cxn modelId="{BC83678F-7B72-D04B-A9CB-129D0253CFCF}" srcId="{F2E35857-9BD3-5442-ACD3-3A90389C13B5}" destId="{4C464842-83AB-EA45-8180-2A5A37DBDC55}" srcOrd="3" destOrd="0" parTransId="{323EBF5C-BBFC-B14E-94F1-0DEF5A526997}" sibTransId="{5448DE42-6C87-3F45-93AA-E756BB9965C5}"/>
    <dgm:cxn modelId="{28D6AF9F-C800-0446-BAF6-97EF75161C95}" srcId="{F2E35857-9BD3-5442-ACD3-3A90389C13B5}" destId="{2A668F2A-2ADE-1441-8AA4-9FE4315C011D}" srcOrd="2" destOrd="0" parTransId="{07CF138C-D090-D143-8B8C-2CEA763C6D83}" sibTransId="{08F4F308-10BE-5D44-AD7C-61E75BF53973}"/>
    <dgm:cxn modelId="{DBEDE5A5-32E8-2D48-94D3-E207C7F8972A}" type="presOf" srcId="{4C464842-83AB-EA45-8180-2A5A37DBDC55}" destId="{73B72A0A-D44F-9640-B32B-2DA176A49319}" srcOrd="0" destOrd="0" presId="urn:microsoft.com/office/officeart/2005/8/layout/process1"/>
    <dgm:cxn modelId="{71A8C7B6-AEE3-9349-AAFB-1C3E19CA05CD}" type="presOf" srcId="{5448DE42-6C87-3F45-93AA-E756BB9965C5}" destId="{931BDCA8-5117-EE4E-9D01-26DEEAA04364}" srcOrd="1" destOrd="0" presId="urn:microsoft.com/office/officeart/2005/8/layout/process1"/>
    <dgm:cxn modelId="{0C6A23B8-5091-414A-A370-67D407F02E5C}" type="presOf" srcId="{466D7D85-59D9-E94F-9FC5-77F0DFC730EC}" destId="{C096E669-CC08-1A4E-9858-1EB4808EEBF6}" srcOrd="1" destOrd="0" presId="urn:microsoft.com/office/officeart/2005/8/layout/process1"/>
    <dgm:cxn modelId="{6029B9D8-C78B-F647-83AE-F613F5C87A07}" type="presOf" srcId="{08F4F308-10BE-5D44-AD7C-61E75BF53973}" destId="{EABF94B5-6262-7944-8677-54A97D4CD6FD}" srcOrd="1" destOrd="0" presId="urn:microsoft.com/office/officeart/2005/8/layout/process1"/>
    <dgm:cxn modelId="{C3C878DF-A7CE-A54D-A2A7-F7C17641A89D}" type="presOf" srcId="{5448DE42-6C87-3F45-93AA-E756BB9965C5}" destId="{22957126-1D75-B548-B325-215392E5C635}" srcOrd="0" destOrd="0" presId="urn:microsoft.com/office/officeart/2005/8/layout/process1"/>
    <dgm:cxn modelId="{F81A27E9-12D3-6341-B305-28489C39277C}" type="presOf" srcId="{2A668F2A-2ADE-1441-8AA4-9FE4315C011D}" destId="{98A5BA69-80D8-3C4D-9231-DEDB7EF77491}" srcOrd="0" destOrd="0" presId="urn:microsoft.com/office/officeart/2005/8/layout/process1"/>
    <dgm:cxn modelId="{97C87AFD-16AC-5A4F-8E50-55C2A103AC7D}" type="presOf" srcId="{66C6309B-1200-4D42-8042-9874478D8CD0}" destId="{9052333C-BC02-914F-A6E7-282B0BD29150}" srcOrd="1" destOrd="0" presId="urn:microsoft.com/office/officeart/2005/8/layout/process1"/>
    <dgm:cxn modelId="{4AC2BF49-46C4-4047-B81A-E708606F832D}" type="presParOf" srcId="{39D0C404-917D-5C4B-B72F-A122E7BCD45F}" destId="{DB496CA0-DE7F-5A4D-8333-F2D5BB3353FD}" srcOrd="0" destOrd="0" presId="urn:microsoft.com/office/officeart/2005/8/layout/process1"/>
    <dgm:cxn modelId="{EA9CCFD0-B45E-9542-88E3-A9114DE2BEE3}" type="presParOf" srcId="{39D0C404-917D-5C4B-B72F-A122E7BCD45F}" destId="{DC0B4E7D-6DF2-6A47-B4D5-9EEE841BA485}" srcOrd="1" destOrd="0" presId="urn:microsoft.com/office/officeart/2005/8/layout/process1"/>
    <dgm:cxn modelId="{3BE3A6ED-3176-B242-A7F4-363C237474E9}" type="presParOf" srcId="{DC0B4E7D-6DF2-6A47-B4D5-9EEE841BA485}" destId="{C096E669-CC08-1A4E-9858-1EB4808EEBF6}" srcOrd="0" destOrd="0" presId="urn:microsoft.com/office/officeart/2005/8/layout/process1"/>
    <dgm:cxn modelId="{462597D1-0D5F-C140-B6AA-370DBB541363}" type="presParOf" srcId="{39D0C404-917D-5C4B-B72F-A122E7BCD45F}" destId="{D02301DF-43ED-D443-8C34-D6F5C07371C1}" srcOrd="2" destOrd="0" presId="urn:microsoft.com/office/officeart/2005/8/layout/process1"/>
    <dgm:cxn modelId="{66303E8A-CED9-4A4F-A749-C513A11B5121}" type="presParOf" srcId="{39D0C404-917D-5C4B-B72F-A122E7BCD45F}" destId="{A7733209-710A-DE41-9B7C-0231CFE2F362}" srcOrd="3" destOrd="0" presId="urn:microsoft.com/office/officeart/2005/8/layout/process1"/>
    <dgm:cxn modelId="{97749E7A-E4C6-D547-A246-1946A8848017}" type="presParOf" srcId="{A7733209-710A-DE41-9B7C-0231CFE2F362}" destId="{9052333C-BC02-914F-A6E7-282B0BD29150}" srcOrd="0" destOrd="0" presId="urn:microsoft.com/office/officeart/2005/8/layout/process1"/>
    <dgm:cxn modelId="{EE10DC04-D64E-074A-9D40-6DA847079B21}" type="presParOf" srcId="{39D0C404-917D-5C4B-B72F-A122E7BCD45F}" destId="{98A5BA69-80D8-3C4D-9231-DEDB7EF77491}" srcOrd="4" destOrd="0" presId="urn:microsoft.com/office/officeart/2005/8/layout/process1"/>
    <dgm:cxn modelId="{6C07810C-A7EC-7340-A720-5639D6597DC3}" type="presParOf" srcId="{39D0C404-917D-5C4B-B72F-A122E7BCD45F}" destId="{6AADF2DB-4389-BA48-8C52-FC5B280EC3D7}" srcOrd="5" destOrd="0" presId="urn:microsoft.com/office/officeart/2005/8/layout/process1"/>
    <dgm:cxn modelId="{2021862F-7AD4-3B44-BCC4-6B058E87BD4B}" type="presParOf" srcId="{6AADF2DB-4389-BA48-8C52-FC5B280EC3D7}" destId="{EABF94B5-6262-7944-8677-54A97D4CD6FD}" srcOrd="0" destOrd="0" presId="urn:microsoft.com/office/officeart/2005/8/layout/process1"/>
    <dgm:cxn modelId="{6A579F6D-A2B7-D241-8AFF-25747FCCC331}" type="presParOf" srcId="{39D0C404-917D-5C4B-B72F-A122E7BCD45F}" destId="{73B72A0A-D44F-9640-B32B-2DA176A49319}" srcOrd="6" destOrd="0" presId="urn:microsoft.com/office/officeart/2005/8/layout/process1"/>
    <dgm:cxn modelId="{13588CE3-F6F4-E84C-B667-B2002A7A7E75}" type="presParOf" srcId="{39D0C404-917D-5C4B-B72F-A122E7BCD45F}" destId="{22957126-1D75-B548-B325-215392E5C635}" srcOrd="7" destOrd="0" presId="urn:microsoft.com/office/officeart/2005/8/layout/process1"/>
    <dgm:cxn modelId="{2D9AF523-3D3D-D54F-A890-ABE976439AD2}" type="presParOf" srcId="{22957126-1D75-B548-B325-215392E5C635}" destId="{931BDCA8-5117-EE4E-9D01-26DEEAA04364}" srcOrd="0" destOrd="0" presId="urn:microsoft.com/office/officeart/2005/8/layout/process1"/>
    <dgm:cxn modelId="{1C0E5DFA-6664-354E-AF90-374BEB39D5CB}" type="presParOf" srcId="{39D0C404-917D-5C4B-B72F-A122E7BCD45F}" destId="{819B9753-8FC5-294B-8F4E-E474AB48B46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96CA0-DE7F-5A4D-8333-F2D5BB3353FD}">
      <dsp:nvSpPr>
        <dsp:cNvPr id="0" name=""/>
        <dsp:cNvSpPr/>
      </dsp:nvSpPr>
      <dsp:spPr>
        <a:xfrm>
          <a:off x="4018" y="1644028"/>
          <a:ext cx="1245691" cy="1237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Engineering</a:t>
          </a:r>
        </a:p>
      </dsp:txBody>
      <dsp:txXfrm>
        <a:off x="40275" y="1680285"/>
        <a:ext cx="1173177" cy="1165391"/>
      </dsp:txXfrm>
    </dsp:sp>
    <dsp:sp modelId="{DC0B4E7D-6DF2-6A47-B4D5-9EEE841BA485}">
      <dsp:nvSpPr>
        <dsp:cNvPr id="0" name=""/>
        <dsp:cNvSpPr/>
      </dsp:nvSpPr>
      <dsp:spPr>
        <a:xfrm>
          <a:off x="1374278" y="210851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74278" y="2170301"/>
        <a:ext cx="184860" cy="185359"/>
      </dsp:txXfrm>
    </dsp:sp>
    <dsp:sp modelId="{D02301DF-43ED-D443-8C34-D6F5C07371C1}">
      <dsp:nvSpPr>
        <dsp:cNvPr id="0" name=""/>
        <dsp:cNvSpPr/>
      </dsp:nvSpPr>
      <dsp:spPr>
        <a:xfrm>
          <a:off x="1747986" y="1600788"/>
          <a:ext cx="1245691" cy="1324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setting up environment for sparkSql, hive, hbase, pig</a:t>
          </a:r>
        </a:p>
      </dsp:txBody>
      <dsp:txXfrm>
        <a:off x="1784471" y="1637273"/>
        <a:ext cx="1172721" cy="1251415"/>
      </dsp:txXfrm>
    </dsp:sp>
    <dsp:sp modelId="{A7733209-710A-DE41-9B7C-0231CFE2F362}">
      <dsp:nvSpPr>
        <dsp:cNvPr id="0" name=""/>
        <dsp:cNvSpPr/>
      </dsp:nvSpPr>
      <dsp:spPr>
        <a:xfrm>
          <a:off x="3118246" y="210851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118246" y="2170301"/>
        <a:ext cx="184860" cy="185359"/>
      </dsp:txXfrm>
    </dsp:sp>
    <dsp:sp modelId="{98A5BA69-80D8-3C4D-9231-DEDB7EF77491}">
      <dsp:nvSpPr>
        <dsp:cNvPr id="0" name=""/>
        <dsp:cNvSpPr/>
      </dsp:nvSpPr>
      <dsp:spPr>
        <a:xfrm>
          <a:off x="3491954" y="1644028"/>
          <a:ext cx="1245691" cy="1237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Collecting query time in each of it, Developing UI </a:t>
          </a:r>
        </a:p>
      </dsp:txBody>
      <dsp:txXfrm>
        <a:off x="3528211" y="1680285"/>
        <a:ext cx="1173177" cy="1165391"/>
      </dsp:txXfrm>
    </dsp:sp>
    <dsp:sp modelId="{6AADF2DB-4389-BA48-8C52-FC5B280EC3D7}">
      <dsp:nvSpPr>
        <dsp:cNvPr id="0" name=""/>
        <dsp:cNvSpPr/>
      </dsp:nvSpPr>
      <dsp:spPr>
        <a:xfrm>
          <a:off x="4862214" y="210851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62214" y="2170301"/>
        <a:ext cx="184860" cy="185359"/>
      </dsp:txXfrm>
    </dsp:sp>
    <dsp:sp modelId="{73B72A0A-D44F-9640-B32B-2DA176A49319}">
      <dsp:nvSpPr>
        <dsp:cNvPr id="0" name=""/>
        <dsp:cNvSpPr/>
      </dsp:nvSpPr>
      <dsp:spPr>
        <a:xfrm>
          <a:off x="5235922" y="1644028"/>
          <a:ext cx="1245691" cy="1237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Comparing the various platforms used and Visualizing</a:t>
          </a:r>
        </a:p>
      </dsp:txBody>
      <dsp:txXfrm>
        <a:off x="5272179" y="1680285"/>
        <a:ext cx="1173177" cy="1165391"/>
      </dsp:txXfrm>
    </dsp:sp>
    <dsp:sp modelId="{22957126-1D75-B548-B325-215392E5C635}">
      <dsp:nvSpPr>
        <dsp:cNvPr id="0" name=""/>
        <dsp:cNvSpPr/>
      </dsp:nvSpPr>
      <dsp:spPr>
        <a:xfrm>
          <a:off x="6606182" y="210851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606182" y="2170301"/>
        <a:ext cx="184860" cy="185359"/>
      </dsp:txXfrm>
    </dsp:sp>
    <dsp:sp modelId="{819B9753-8FC5-294B-8F4E-E474AB48B469}">
      <dsp:nvSpPr>
        <dsp:cNvPr id="0" name=""/>
        <dsp:cNvSpPr/>
      </dsp:nvSpPr>
      <dsp:spPr>
        <a:xfrm>
          <a:off x="6979890" y="1644028"/>
          <a:ext cx="1245691" cy="1237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Moving data on to UI</a:t>
          </a:r>
        </a:p>
      </dsp:txBody>
      <dsp:txXfrm>
        <a:off x="7016147" y="1680285"/>
        <a:ext cx="1173177" cy="1165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657F1-8FDB-DA43-96ED-F8075B6AB67E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8FAFC-BD44-5841-B920-C9D6C4D3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8FAFC-BD44-5841-B920-C9D6C4D3CA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8FAFC-BD44-5841-B920-C9D6C4D3CA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7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8FAFC-BD44-5841-B920-C9D6C4D3CA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8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8FAFC-BD44-5841-B920-C9D6C4D3CA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9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7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2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4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4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F9F75-4EB8-0F42-8C88-02A59BC1D14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0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983" y="2463056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BigDataBenchMarks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733" y="3673918"/>
            <a:ext cx="6913181" cy="1752600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1F497D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chemeClr val="accent2"/>
                </a:solidFill>
              </a:rPr>
              <a:t>Mid-Progress-Presentation.</a:t>
            </a:r>
          </a:p>
          <a:p>
            <a:pPr algn="r"/>
            <a:r>
              <a:rPr lang="en-US" sz="1900" dirty="0">
                <a:solidFill>
                  <a:schemeClr val="accent2"/>
                </a:solidFill>
              </a:rPr>
              <a:t>Kranthi Kiran Reddy Vanga(16274077)</a:t>
            </a:r>
          </a:p>
          <a:p>
            <a:pPr algn="r"/>
            <a:r>
              <a:rPr lang="en-US" sz="1900" dirty="0">
                <a:solidFill>
                  <a:schemeClr val="accent2"/>
                </a:solidFill>
              </a:rPr>
              <a:t>Bhavaz Akula(16282638)</a:t>
            </a:r>
          </a:p>
        </p:txBody>
      </p:sp>
    </p:spTree>
    <p:extLst>
      <p:ext uri="{BB962C8B-B14F-4D97-AF65-F5344CB8AC3E}">
        <p14:creationId xmlns:p14="http://schemas.microsoft.com/office/powerpoint/2010/main" val="39632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Where Do We Stand: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5348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solidFill>
                <a:srgbClr val="1F497D"/>
              </a:solidFill>
              <a:latin typeface="Arial"/>
              <a:cs typeface="Arial"/>
            </a:endParaRPr>
          </a:p>
          <a:p>
            <a:r>
              <a:rPr lang="en-US" sz="2400" dirty="0"/>
              <a:t>We have </a:t>
            </a:r>
            <a:r>
              <a:rPr lang="en-US" sz="2400" dirty="0">
                <a:solidFill>
                  <a:schemeClr val="accent2"/>
                </a:solidFill>
              </a:rPr>
              <a:t>developed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home page</a:t>
            </a:r>
            <a:r>
              <a:rPr lang="en-US" sz="2400" dirty="0"/>
              <a:t> to show the results using angular.</a:t>
            </a:r>
          </a:p>
          <a:p>
            <a:r>
              <a:rPr lang="en-US" sz="2400" dirty="0"/>
              <a:t>The homepage consists of a </a:t>
            </a:r>
            <a:r>
              <a:rPr lang="en-US" sz="2400" dirty="0">
                <a:solidFill>
                  <a:schemeClr val="accent2"/>
                </a:solidFill>
              </a:rPr>
              <a:t>dashboard</a:t>
            </a:r>
            <a:r>
              <a:rPr lang="en-US" sz="2400" dirty="0"/>
              <a:t> which will navigate to other angular components which will describe our future work </a:t>
            </a:r>
            <a:r>
              <a:rPr lang="en-US" sz="2400" dirty="0">
                <a:solidFill>
                  <a:schemeClr val="accent2"/>
                </a:solidFill>
              </a:rPr>
              <a:t>on hive, pig and HBase</a:t>
            </a:r>
          </a:p>
          <a:p>
            <a:r>
              <a:rPr lang="en-US" sz="2400" dirty="0"/>
              <a:t>Home page has </a:t>
            </a:r>
            <a:r>
              <a:rPr lang="en-US" sz="2400" dirty="0">
                <a:solidFill>
                  <a:schemeClr val="accent2"/>
                </a:solidFill>
              </a:rPr>
              <a:t>side-bar which has options to navigate to different pages.</a:t>
            </a:r>
          </a:p>
          <a:p>
            <a:r>
              <a:rPr lang="en-US" sz="2400" dirty="0"/>
              <a:t>With the data engineered and all environments set up and </a:t>
            </a:r>
            <a:r>
              <a:rPr lang="en-US" sz="2400" dirty="0">
                <a:solidFill>
                  <a:schemeClr val="accent2"/>
                </a:solidFill>
              </a:rPr>
              <a:t>done with the data collection for spark </a:t>
            </a:r>
            <a:r>
              <a:rPr lang="en-US" sz="2400" dirty="0"/>
              <a:t>we are done with half of the work load for entire project.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55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</a:rPr>
              <a:t>Issues Faced: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534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1F497D"/>
                </a:solidFill>
                <a:latin typeface="Arial"/>
                <a:cs typeface="Arial"/>
              </a:rPr>
              <a:t>GC overhead error for running out of memory.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error was due to the cartesian product nature of join operation which unfortunately could not be overcomed so we scaled the data down for join operation.</a:t>
            </a:r>
          </a:p>
          <a:p>
            <a:r>
              <a:rPr lang="en-US" sz="2400" dirty="0"/>
              <a:t>Query Times for join is more than 300 seconds with data scaled down to 1000 times 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chemeClr val="accent2"/>
                </a:solidFill>
              </a:rPr>
              <a:t>- As part of our project objective we had to run each query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        100 times</a:t>
            </a:r>
          </a:p>
          <a:p>
            <a:r>
              <a:rPr lang="en-US" sz="2400" dirty="0"/>
              <a:t>Data engineering at such large scale was notoriously time taking.</a:t>
            </a:r>
          </a:p>
          <a:p>
            <a:endParaRPr lang="en-US" sz="2400" dirty="0"/>
          </a:p>
        </p:txBody>
      </p:sp>
      <p:pic>
        <p:nvPicPr>
          <p:cNvPr id="9" name="Picture 8" descr="A picture containing device&#10;&#10;Description automatically generated">
            <a:extLst>
              <a:ext uri="{FF2B5EF4-FFF2-40B4-BE49-F238E27FC236}">
                <a16:creationId xmlns:a16="http://schemas.microsoft.com/office/drawing/2014/main" id="{DCE21007-4E96-CA49-A381-6288DB618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96" y="1886746"/>
            <a:ext cx="8059003" cy="53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3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</a:rPr>
              <a:t>Road Map: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FDDEE6B-CEF2-FF4E-831D-3BC97FA2F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079973"/>
              </p:ext>
            </p:extLst>
          </p:nvPr>
        </p:nvGraphicFramePr>
        <p:xfrm>
          <a:off x="457200" y="1274763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693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7516"/>
            <a:ext cx="8229600" cy="5223795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                          </a:t>
            </a:r>
            <a:r>
              <a:rPr lang="en-US" sz="7200" dirty="0">
                <a:solidFill>
                  <a:schemeClr val="accent2"/>
                </a:solidFill>
              </a:rPr>
              <a:t>Questions?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4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115511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                          </a:t>
            </a:r>
            <a:r>
              <a:rPr lang="en-US" sz="7200" dirty="0">
                <a:solidFill>
                  <a:schemeClr val="accent2"/>
                </a:solidFill>
              </a:rPr>
              <a:t>Thank you!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79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Modifications: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5348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solidFill>
                <a:srgbClr val="1F497D"/>
              </a:solidFill>
              <a:latin typeface="Arial"/>
              <a:cs typeface="Arial"/>
            </a:endParaRPr>
          </a:p>
          <a:p>
            <a:r>
              <a:rPr lang="en-US" sz="2400" dirty="0"/>
              <a:t>We have found that for the scale of data we have and</a:t>
            </a:r>
            <a:r>
              <a:rPr lang="en-US" sz="2400" dirty="0">
                <a:solidFill>
                  <a:schemeClr val="accent2"/>
                </a:solidFill>
              </a:rPr>
              <a:t> being an academia project AWS is not a cost effective solution for academia project</a:t>
            </a:r>
          </a:p>
          <a:p>
            <a:r>
              <a:rPr lang="en-US" sz="2400" dirty="0"/>
              <a:t>So we have moved to </a:t>
            </a:r>
            <a:r>
              <a:rPr lang="en-US" sz="2400" dirty="0">
                <a:solidFill>
                  <a:schemeClr val="accent2"/>
                </a:solidFill>
              </a:rPr>
              <a:t>itversity labs</a:t>
            </a:r>
            <a:r>
              <a:rPr lang="en-US" sz="2400" dirty="0"/>
              <a:t> which provides bigdata cluster at lesser cost.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>
                <a:solidFill>
                  <a:schemeClr val="accent2"/>
                </a:solidFill>
              </a:rPr>
              <a:t>- It provides a cluster with 400GB ram at much cheaper price</a:t>
            </a:r>
          </a:p>
          <a:p>
            <a:r>
              <a:rPr lang="en-US" sz="2400" dirty="0"/>
              <a:t>For visualization we have found that </a:t>
            </a:r>
            <a:r>
              <a:rPr lang="en-US" sz="2400" dirty="0">
                <a:solidFill>
                  <a:schemeClr val="accent2"/>
                </a:solidFill>
              </a:rPr>
              <a:t>databricks community edition of spark is better solution</a:t>
            </a:r>
            <a:r>
              <a:rPr lang="en-US" sz="2400" dirty="0"/>
              <a:t> and provides data storage service too.</a:t>
            </a:r>
          </a:p>
          <a:p>
            <a:r>
              <a:rPr lang="en-US" sz="2400" dirty="0"/>
              <a:t>So, we have </a:t>
            </a:r>
            <a:r>
              <a:rPr lang="en-US" sz="2400" dirty="0">
                <a:solidFill>
                  <a:schemeClr val="accent2"/>
                </a:solidFill>
              </a:rPr>
              <a:t>moved away from MongoDB.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285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Let’s speak with Images: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5348"/>
            <a:ext cx="8229600" cy="4525963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The scale of the data used: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Shell script to run query </a:t>
            </a:r>
          </a:p>
          <a:p>
            <a:pPr marL="0" indent="0">
              <a:buNone/>
            </a:pPr>
            <a:endParaRPr lang="en-US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5DC01-CCBF-9445-AB4D-57E729900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53" y="1905000"/>
            <a:ext cx="5080000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E8E17A-DED0-BE46-8F94-7A4A3AA15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53" y="3916362"/>
            <a:ext cx="5080000" cy="169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2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1F497D"/>
                </a:solidFill>
                <a:latin typeface="Arial"/>
                <a:cs typeface="Arial"/>
              </a:rPr>
              <a:t>Let’s speak with Images:</a:t>
            </a:r>
            <a:endParaRPr lang="en-US" sz="3600" dirty="0">
              <a:solidFill>
                <a:srgbClr val="1F497D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A041EC-36BC-F343-ACEE-FFADC73B3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800" y="1714500"/>
            <a:ext cx="7213600" cy="3022600"/>
          </a:xfrm>
        </p:spPr>
      </p:pic>
    </p:spTree>
    <p:extLst>
      <p:ext uri="{BB962C8B-B14F-4D97-AF65-F5344CB8AC3E}">
        <p14:creationId xmlns:p14="http://schemas.microsoft.com/office/powerpoint/2010/main" val="249212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1F497D"/>
                </a:solidFill>
                <a:latin typeface="Arial"/>
                <a:cs typeface="Arial"/>
              </a:rPr>
              <a:t>Let’s speak with Images:</a:t>
            </a:r>
            <a:endParaRPr lang="en-US" sz="3600" dirty="0">
              <a:solidFill>
                <a:srgbClr val="1F497D"/>
              </a:solidFill>
            </a:endParaRP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6ED4FD99-35BA-0B41-AFBC-5B19F4C7F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377616"/>
            <a:ext cx="6858000" cy="4102768"/>
          </a:xfrm>
        </p:spPr>
      </p:pic>
    </p:spTree>
    <p:extLst>
      <p:ext uri="{BB962C8B-B14F-4D97-AF65-F5344CB8AC3E}">
        <p14:creationId xmlns:p14="http://schemas.microsoft.com/office/powerpoint/2010/main" val="238916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Let’s speak with Images: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5348"/>
            <a:ext cx="8229600" cy="4525963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Using Databricks student edition for data visualization.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sz="24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4091B4-6A27-7C49-A402-5D903AC98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1744579"/>
            <a:ext cx="6889750" cy="40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7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Let’s speak with Images: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5348"/>
            <a:ext cx="8229600" cy="4525963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This is Bar plot for the above query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F3CAE1-502A-7242-AA74-0C614AB3B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0673"/>
            <a:ext cx="8891337" cy="40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6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8B7F-3337-4B44-9C87-503B2FAD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UI: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F03E7B-B53F-3742-AEC7-2DC7E1FA1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116888"/>
          </a:xfrm>
        </p:spPr>
      </p:pic>
    </p:spTree>
    <p:extLst>
      <p:ext uri="{BB962C8B-B14F-4D97-AF65-F5344CB8AC3E}">
        <p14:creationId xmlns:p14="http://schemas.microsoft.com/office/powerpoint/2010/main" val="268010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Where Do We Stand: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5348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solidFill>
                <a:srgbClr val="1F497D"/>
              </a:solidFill>
              <a:latin typeface="Arial"/>
              <a:cs typeface="Arial"/>
            </a:endParaRPr>
          </a:p>
          <a:p>
            <a:r>
              <a:rPr lang="en-US" sz="2400" dirty="0"/>
              <a:t>As of now we are using data of </a:t>
            </a:r>
            <a:r>
              <a:rPr lang="en-US" dirty="0">
                <a:solidFill>
                  <a:schemeClr val="accent2"/>
                </a:solidFill>
              </a:rPr>
              <a:t>120 Million records</a:t>
            </a:r>
            <a:r>
              <a:rPr lang="en-US" dirty="0"/>
              <a:t>.</a:t>
            </a:r>
          </a:p>
          <a:p>
            <a:r>
              <a:rPr lang="en-US" sz="2400" dirty="0"/>
              <a:t>All the </a:t>
            </a:r>
            <a:r>
              <a:rPr lang="en-US" sz="2400" dirty="0">
                <a:solidFill>
                  <a:schemeClr val="accent2"/>
                </a:solidFill>
              </a:rPr>
              <a:t>data has been engineered</a:t>
            </a:r>
            <a:r>
              <a:rPr lang="en-US" sz="2400" dirty="0"/>
              <a:t> to get Pure Data.</a:t>
            </a:r>
          </a:p>
          <a:p>
            <a:r>
              <a:rPr lang="en-US" sz="2400" dirty="0"/>
              <a:t>Data is moved on to Hadoop cluster.</a:t>
            </a:r>
          </a:p>
          <a:p>
            <a:r>
              <a:rPr lang="en-US" sz="2400" dirty="0"/>
              <a:t>We are done with extracting query times for each query and saving data into files.</a:t>
            </a:r>
          </a:p>
          <a:p>
            <a:r>
              <a:rPr lang="en-US" sz="2400" dirty="0"/>
              <a:t>We have </a:t>
            </a:r>
            <a:r>
              <a:rPr lang="en-US" sz="2400" dirty="0">
                <a:solidFill>
                  <a:schemeClr val="accent2"/>
                </a:solidFill>
              </a:rPr>
              <a:t>started to extract query time on data set by using Hive.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861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444</Words>
  <Application>Microsoft Macintosh PowerPoint</Application>
  <PresentationFormat>On-screen Show (4:3)</PresentationFormat>
  <Paragraphs>82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BigDataBenchMarks </vt:lpstr>
      <vt:lpstr>Modifications:</vt:lpstr>
      <vt:lpstr>Let’s speak with Images:</vt:lpstr>
      <vt:lpstr>Let’s speak with Images:</vt:lpstr>
      <vt:lpstr>Let’s speak with Images:</vt:lpstr>
      <vt:lpstr>Let’s speak with Images:</vt:lpstr>
      <vt:lpstr>Let’s speak with Images:</vt:lpstr>
      <vt:lpstr>UI:</vt:lpstr>
      <vt:lpstr>Where Do We Stand:</vt:lpstr>
      <vt:lpstr>Where Do We Stand:</vt:lpstr>
      <vt:lpstr>Issues Faced:</vt:lpstr>
      <vt:lpstr>Road Map: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WORKSHOP</dc:title>
  <dc:creator>UMKC Faculty and Staff</dc:creator>
  <cp:lastModifiedBy>kranthi kiran</cp:lastModifiedBy>
  <cp:revision>18</cp:revision>
  <dcterms:created xsi:type="dcterms:W3CDTF">2017-06-05T16:29:35Z</dcterms:created>
  <dcterms:modified xsi:type="dcterms:W3CDTF">2019-10-27T02:42:40Z</dcterms:modified>
</cp:coreProperties>
</file>