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5" r:id="rId1"/>
  </p:sldMasterIdLst>
  <p:sldIdLst>
    <p:sldId id="256" r:id="rId2"/>
    <p:sldId id="257" r:id="rId3"/>
    <p:sldId id="261" r:id="rId4"/>
    <p:sldId id="262" r:id="rId5"/>
    <p:sldId id="263" r:id="rId6"/>
    <p:sldId id="264" r:id="rId7"/>
    <p:sldId id="258" r:id="rId8"/>
    <p:sldId id="259" r:id="rId9"/>
    <p:sldId id="260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A6A6"/>
    <a:srgbClr val="B71E42"/>
    <a:srgbClr val="FF99CC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58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9/26/19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5813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9/26/19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944624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9/26/19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040576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9/26/19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484975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878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9/26/19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0916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9/26/19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17136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9/26/19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0590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9/26/19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451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9/26/19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240375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509A250-FF31-4206-8172-F9D3106AACB1}" type="datetimeFigureOut">
              <a:rPr lang="en-US" smtClean="0"/>
              <a:t>9/26/19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412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9/26/19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141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intrest.com/" TargetMode="External"/><Relationship Id="rId2" Type="http://schemas.openxmlformats.org/officeDocument/2006/relationships/hyperlink" Target="http://www.hexanika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Cloud Computing Project Plan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Kranthi kiran reddy vanga.(16274077)</a:t>
            </a:r>
          </a:p>
          <a:p>
            <a:r>
              <a:rPr lang="en-US" dirty="0"/>
              <a:t>Bhavaz AKULA.(17282638)</a:t>
            </a:r>
          </a:p>
        </p:txBody>
      </p:sp>
    </p:spTree>
    <p:extLst>
      <p:ext uri="{BB962C8B-B14F-4D97-AF65-F5344CB8AC3E}">
        <p14:creationId xmlns:p14="http://schemas.microsoft.com/office/powerpoint/2010/main" val="24036467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EFC2B-324D-9448-B7E9-7AED80BF6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9060" y="2537460"/>
            <a:ext cx="7145794" cy="89154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     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      Thank you!</a:t>
            </a:r>
          </a:p>
        </p:txBody>
      </p:sp>
    </p:spTree>
    <p:extLst>
      <p:ext uri="{BB962C8B-B14F-4D97-AF65-F5344CB8AC3E}">
        <p14:creationId xmlns:p14="http://schemas.microsoft.com/office/powerpoint/2010/main" val="838405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9805" y="2929911"/>
            <a:ext cx="9404723" cy="1400530"/>
          </a:xfrm>
        </p:spPr>
        <p:txBody>
          <a:bodyPr/>
          <a:lstStyle/>
          <a:p>
            <a:r>
              <a:rPr lang="en-US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Big-Data Benchmarks</a:t>
            </a:r>
          </a:p>
        </p:txBody>
      </p:sp>
    </p:spTree>
    <p:extLst>
      <p:ext uri="{BB962C8B-B14F-4D97-AF65-F5344CB8AC3E}">
        <p14:creationId xmlns:p14="http://schemas.microsoft.com/office/powerpoint/2010/main" val="2492244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390A2-1AD7-2844-86DD-5FFF373D3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Why big data BENCHMARKS?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C95CBC-B5CA-0048-A878-65C147755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45970"/>
            <a:ext cx="10740420" cy="4007511"/>
          </a:xfrm>
        </p:spPr>
        <p:txBody>
          <a:bodyPr/>
          <a:lstStyle/>
          <a:p>
            <a:r>
              <a:rPr lang="en-US" dirty="0"/>
              <a:t>Often we are overwhelmed with number of tools available for a purpose.</a:t>
            </a:r>
          </a:p>
          <a:p>
            <a:r>
              <a:rPr lang="en-US" dirty="0"/>
              <a:t>Particularly, Big data ecosystem is exploding along with the data.</a:t>
            </a:r>
          </a:p>
          <a:p>
            <a:r>
              <a:rPr lang="en-US" dirty="0"/>
              <a:t>Companies often tend to have most of them if not all and end up using very few.</a:t>
            </a:r>
          </a:p>
          <a:p>
            <a:r>
              <a:rPr lang="en-US" dirty="0"/>
              <a:t>Big data benchmarks help user to find which tool has to be used for required purpose.</a:t>
            </a:r>
          </a:p>
          <a:p>
            <a:r>
              <a:rPr lang="en-US" dirty="0"/>
              <a:t>It concentrates on evaluating querying tools hive, impala, sparkSQL, </a:t>
            </a:r>
            <a:r>
              <a:rPr lang="en-US" dirty="0" err="1"/>
              <a:t>Hbase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853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CDDE5CDF-1512-4CDA-B956-23D223F8D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B029D7D8-5A6B-4C76-94C8-15798C6C5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5C9319C-E20D-4884-952F-60B6A58C3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F1176DA6-4BBF-42A4-9C94-E6613CCD6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9AAB0AE-172B-4FB4-80C2-86CD6B824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 w="22225">
            <a:solidFill>
              <a:srgbClr val="DFE4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EBCD97FA-98C9-6846-81AD-36A3CE41CD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77012" y="480060"/>
            <a:ext cx="11237976" cy="5897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814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7C637-2AE1-DB41-B901-D66D090A2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Motivation.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B515A-0E67-124F-9394-11FF771529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6" cy="3450613"/>
          </a:xfrm>
        </p:spPr>
        <p:txBody>
          <a:bodyPr/>
          <a:lstStyle/>
          <a:p>
            <a:r>
              <a:rPr lang="en-US" dirty="0"/>
              <a:t>Buried under such a large landscape we want to find ways to breathe easy. </a:t>
            </a:r>
          </a:p>
          <a:p>
            <a:r>
              <a:rPr lang="en-US" dirty="0"/>
              <a:t>Have handful of tools useful for the purpose.</a:t>
            </a:r>
          </a:p>
          <a:p>
            <a:r>
              <a:rPr lang="en-US" dirty="0"/>
              <a:t>We want to come up with a solution. </a:t>
            </a:r>
            <a:r>
              <a:rPr lang="en-US" dirty="0">
                <a:solidFill>
                  <a:srgbClr val="FF0000"/>
                </a:solidFill>
              </a:rPr>
              <a:t>‘Right tool at right time’.</a:t>
            </a:r>
          </a:p>
          <a:p>
            <a:r>
              <a:rPr lang="en-US" dirty="0"/>
              <a:t>To start with we have chosen querying tools that are popular.</a:t>
            </a:r>
          </a:p>
        </p:txBody>
      </p:sp>
    </p:spTree>
    <p:extLst>
      <p:ext uri="{BB962C8B-B14F-4D97-AF65-F5344CB8AC3E}">
        <p14:creationId xmlns:p14="http://schemas.microsoft.com/office/powerpoint/2010/main" val="2350498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18CBD-71FA-B24B-8A4A-D8616F6DD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898551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Our PATH Towards our GOAL.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1D044-F4B8-404D-A38A-42E245C27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6" cy="3450613"/>
          </a:xfrm>
        </p:spPr>
        <p:txBody>
          <a:bodyPr/>
          <a:lstStyle/>
          <a:p>
            <a:r>
              <a:rPr lang="en-US" dirty="0"/>
              <a:t>We would use cloud services to set up Hadoop cluster and running environment for all the tools.</a:t>
            </a:r>
          </a:p>
          <a:p>
            <a:r>
              <a:rPr lang="en-US" dirty="0"/>
              <a:t>Choose  three categories of data based on size.</a:t>
            </a:r>
          </a:p>
          <a:p>
            <a:r>
              <a:rPr lang="en-US" dirty="0"/>
              <a:t>Choose multiple objectives as a user and perform tasks using all the tools we mentioned.</a:t>
            </a:r>
          </a:p>
          <a:p>
            <a:r>
              <a:rPr lang="en-US" dirty="0"/>
              <a:t>Come up with numbers and factors the helps user to choose tool that suits his purpose.</a:t>
            </a:r>
          </a:p>
          <a:p>
            <a:r>
              <a:rPr lang="en-US" dirty="0"/>
              <a:t>This saves user’s time of setting up irrelevant tools. Remind you setting up these tools is a lot involved process at scale which firms use.</a:t>
            </a:r>
          </a:p>
        </p:txBody>
      </p:sp>
    </p:spTree>
    <p:extLst>
      <p:ext uri="{BB962C8B-B14F-4D97-AF65-F5344CB8AC3E}">
        <p14:creationId xmlns:p14="http://schemas.microsoft.com/office/powerpoint/2010/main" val="710378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9913" y="803507"/>
            <a:ext cx="9603275" cy="1049235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Architecture</a:t>
            </a:r>
          </a:p>
        </p:txBody>
      </p:sp>
      <p:sp>
        <p:nvSpPr>
          <p:cNvPr id="4" name="Rectangle 3"/>
          <p:cNvSpPr/>
          <p:nvPr/>
        </p:nvSpPr>
        <p:spPr>
          <a:xfrm>
            <a:off x="1379913" y="3483032"/>
            <a:ext cx="3499658" cy="162098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213446" y="2468879"/>
            <a:ext cx="4978553" cy="366591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  </a:t>
            </a:r>
          </a:p>
        </p:txBody>
      </p:sp>
      <p:cxnSp>
        <p:nvCxnSpPr>
          <p:cNvPr id="7" name="Straight Arrow Connector 6"/>
          <p:cNvCxnSpPr>
            <a:cxnSpLocks/>
            <a:stCxn id="4" idx="3"/>
            <a:endCxn id="5" idx="1"/>
          </p:cNvCxnSpPr>
          <p:nvPr/>
        </p:nvCxnSpPr>
        <p:spPr>
          <a:xfrm>
            <a:off x="4879571" y="4293524"/>
            <a:ext cx="2333875" cy="8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945178" y="2169622"/>
            <a:ext cx="2369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Mean Stack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016971" y="2169622"/>
            <a:ext cx="1900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Cloud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03" y="3047480"/>
            <a:ext cx="5478087" cy="249208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F1248A9-8E50-954D-BC52-CF03EF449D17}"/>
              </a:ext>
            </a:extLst>
          </p:cNvPr>
          <p:cNvSpPr/>
          <p:nvPr/>
        </p:nvSpPr>
        <p:spPr>
          <a:xfrm>
            <a:off x="7257425" y="2627586"/>
            <a:ext cx="1131822" cy="8014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C9161B-9FDD-F54D-8CA6-FD6FF84AF96A}"/>
              </a:ext>
            </a:extLst>
          </p:cNvPr>
          <p:cNvSpPr/>
          <p:nvPr/>
        </p:nvSpPr>
        <p:spPr>
          <a:xfrm>
            <a:off x="8433225" y="2627586"/>
            <a:ext cx="1008993" cy="8014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HIVE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E28F93D-92CF-2D4E-ACC5-F09303FD779F}"/>
              </a:ext>
            </a:extLst>
          </p:cNvPr>
          <p:cNvSpPr/>
          <p:nvPr/>
        </p:nvSpPr>
        <p:spPr>
          <a:xfrm>
            <a:off x="9486196" y="2627586"/>
            <a:ext cx="1308066" cy="8014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IMPALA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15E8B13-B268-9946-B054-A3F3A8561264}"/>
              </a:ext>
            </a:extLst>
          </p:cNvPr>
          <p:cNvSpPr/>
          <p:nvPr/>
        </p:nvSpPr>
        <p:spPr>
          <a:xfrm>
            <a:off x="10882218" y="2627586"/>
            <a:ext cx="1308065" cy="8014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SPARK-SQL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DDAB0F5-D20A-EE4F-A645-042679A37499}"/>
              </a:ext>
            </a:extLst>
          </p:cNvPr>
          <p:cNvSpPr/>
          <p:nvPr/>
        </p:nvSpPr>
        <p:spPr>
          <a:xfrm>
            <a:off x="7364223" y="3947991"/>
            <a:ext cx="4694774" cy="7777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HDFS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18F6183-A470-1749-B2EE-8A097FC9FDF0}"/>
              </a:ext>
            </a:extLst>
          </p:cNvPr>
          <p:cNvSpPr/>
          <p:nvPr/>
        </p:nvSpPr>
        <p:spPr>
          <a:xfrm>
            <a:off x="7364223" y="5192110"/>
            <a:ext cx="4694774" cy="7041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 DATABASE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5A0B0A1-408A-A64F-8C8A-F93E58C0FBC3}"/>
              </a:ext>
            </a:extLst>
          </p:cNvPr>
          <p:cNvCxnSpPr>
            <a:stCxn id="3" idx="2"/>
            <a:endCxn id="14" idx="0"/>
          </p:cNvCxnSpPr>
          <p:nvPr/>
        </p:nvCxnSpPr>
        <p:spPr>
          <a:xfrm>
            <a:off x="7823336" y="3429000"/>
            <a:ext cx="1888274" cy="518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42667D6-3D28-3F4A-8D13-3C4147F55251}"/>
              </a:ext>
            </a:extLst>
          </p:cNvPr>
          <p:cNvCxnSpPr>
            <a:stCxn id="6" idx="2"/>
            <a:endCxn id="14" idx="0"/>
          </p:cNvCxnSpPr>
          <p:nvPr/>
        </p:nvCxnSpPr>
        <p:spPr>
          <a:xfrm>
            <a:off x="8937722" y="3429000"/>
            <a:ext cx="773888" cy="518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3AD3171-9F91-3A40-8CAF-2B36A8D26C46}"/>
              </a:ext>
            </a:extLst>
          </p:cNvPr>
          <p:cNvCxnSpPr>
            <a:endCxn id="14" idx="0"/>
          </p:cNvCxnSpPr>
          <p:nvPr/>
        </p:nvCxnSpPr>
        <p:spPr>
          <a:xfrm flipH="1">
            <a:off x="9711610" y="3429000"/>
            <a:ext cx="426800" cy="518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E7B5EA7-DACF-7C49-A8BF-02013A4FDFBF}"/>
              </a:ext>
            </a:extLst>
          </p:cNvPr>
          <p:cNvCxnSpPr>
            <a:stCxn id="12" idx="2"/>
            <a:endCxn id="14" idx="0"/>
          </p:cNvCxnSpPr>
          <p:nvPr/>
        </p:nvCxnSpPr>
        <p:spPr>
          <a:xfrm flipH="1">
            <a:off x="9711610" y="3429000"/>
            <a:ext cx="1824641" cy="518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CFC3A8B-AC41-174D-B2CE-0F19DB8DD1FA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>
            <a:off x="9711610" y="4725756"/>
            <a:ext cx="0" cy="4663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0312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624BE-437B-344A-B09F-AC82CD358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Intended outcome.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BE9AE-2C26-AE4D-8F30-522753D15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more confusion on picking right tool for the purpose.</a:t>
            </a:r>
          </a:p>
          <a:p>
            <a:r>
              <a:rPr lang="en-US" dirty="0"/>
              <a:t>Give us the size of data and most frequent operations that would be performed we would find right tool for you.</a:t>
            </a:r>
          </a:p>
        </p:txBody>
      </p:sp>
    </p:spTree>
    <p:extLst>
      <p:ext uri="{BB962C8B-B14F-4D97-AF65-F5344CB8AC3E}">
        <p14:creationId xmlns:p14="http://schemas.microsoft.com/office/powerpoint/2010/main" val="3665156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C51D8-30A3-8641-BFEF-4B9E5C138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3649A-203D-A746-8DD3-9EB6F1B5E3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www.hexanika.com</a:t>
            </a:r>
            <a:r>
              <a:rPr lang="en-US" dirty="0"/>
              <a:t>.</a:t>
            </a:r>
          </a:p>
          <a:p>
            <a:r>
              <a:rPr lang="en-US" dirty="0">
                <a:hlinkClick r:id="rId3"/>
              </a:rPr>
              <a:t>www.pintrest.com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41895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307</Words>
  <Application>Microsoft Macintosh PowerPoint</Application>
  <PresentationFormat>Widescreen</PresentationFormat>
  <Paragraphs>38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Gill Sans MT</vt:lpstr>
      <vt:lpstr>Gallery</vt:lpstr>
      <vt:lpstr>Cloud Computing Project Plan</vt:lpstr>
      <vt:lpstr>Big-Data Benchmarks</vt:lpstr>
      <vt:lpstr>Why big data BENCHMARKS?</vt:lpstr>
      <vt:lpstr>PowerPoint Presentation</vt:lpstr>
      <vt:lpstr>Motivation.</vt:lpstr>
      <vt:lpstr>Our PATH Towards our GOAL.</vt:lpstr>
      <vt:lpstr>Architecture</vt:lpstr>
      <vt:lpstr>Intended outcome.</vt:lpstr>
      <vt:lpstr>References.</vt:lpstr>
      <vt:lpstr>            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Computing Project Plan</dc:title>
  <dc:creator>kranthi kiran</dc:creator>
  <cp:lastModifiedBy>Akula, Bhavaz (UMKC-Student)</cp:lastModifiedBy>
  <cp:revision>5</cp:revision>
  <dcterms:created xsi:type="dcterms:W3CDTF">2019-09-26T17:48:13Z</dcterms:created>
  <dcterms:modified xsi:type="dcterms:W3CDTF">2019-09-26T19:45:06Z</dcterms:modified>
</cp:coreProperties>
</file>