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0F0F0"/>
    <a:srgbClr val="FFF6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9" autoAdjust="0"/>
  </p:normalViewPr>
  <p:slideViewPr>
    <p:cSldViewPr snapToObjects="1">
      <p:cViewPr varScale="1">
        <p:scale>
          <a:sx n="111" d="100"/>
          <a:sy n="111" d="100"/>
        </p:scale>
        <p:origin x="-11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864" y="2857495"/>
            <a:ext cx="2400286" cy="57150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Rounded MT Bold" pitchFamily="34" charset="0"/>
              </a:rPr>
              <a:t>MEMORI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94086" y="3429000"/>
            <a:ext cx="2000264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BY BHAVEN PATEL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660650" cy="227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51100"/>
            <a:ext cx="306070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4673600"/>
            <a:ext cx="3727450" cy="21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SIMPLICITY IN NAVIGATION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772151" y="0"/>
            <a:ext cx="3371850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CAN MEMORI DO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Memori lets you </a:t>
            </a:r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83300" y="1897062"/>
            <a:ext cx="3060701" cy="32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949951" y="5340351"/>
            <a:ext cx="3194050" cy="151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WHY CHOOSE MEMORI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9701" y="4584700"/>
            <a:ext cx="1822450" cy="227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LIGHT/DARK MODE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27350" y="0"/>
            <a:ext cx="2622564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IS MEMORI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Memori will change the way you remember </a:t>
            </a:r>
            <a:r>
              <a:rPr lang="en-GB" dirty="0" smtClean="0"/>
              <a:t>and share holidays </a:t>
            </a:r>
            <a:r>
              <a:rPr lang="en-GB" dirty="0" smtClean="0"/>
              <a:t>forever</a:t>
            </a:r>
            <a:r>
              <a:rPr lang="en-GB" dirty="0" smtClean="0"/>
              <a:t>…  </a:t>
            </a:r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MEMORI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MKP08</dc:creator>
  <cp:lastModifiedBy>MKP08</cp:lastModifiedBy>
  <cp:revision>21</cp:revision>
  <dcterms:created xsi:type="dcterms:W3CDTF">2019-11-05T16:56:21Z</dcterms:created>
  <dcterms:modified xsi:type="dcterms:W3CDTF">2019-11-07T17:04:10Z</dcterms:modified>
</cp:coreProperties>
</file>