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99"/>
    <a:srgbClr val="F0F0F0"/>
    <a:srgbClr val="FFF6EB"/>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87" autoAdjust="0"/>
    <p:restoredTop sz="94659" autoAdjust="0"/>
  </p:normalViewPr>
  <p:slideViewPr>
    <p:cSldViewPr snapToObjects="1">
      <p:cViewPr>
        <p:scale>
          <a:sx n="100" d="100"/>
          <a:sy n="100" d="100"/>
        </p:scale>
        <p:origin x="-2040" y="-3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780"/>
    </p:cViewPr>
  </p:notesTextViewPr>
  <p:gridSpacing cx="46085125" cy="46085125"/>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DE2AF3-D3AF-4A03-A209-B7AB3FBB0B1D}" type="datetimeFigureOut">
              <a:rPr lang="en-US" smtClean="0"/>
              <a:pPr/>
              <a:t>11/10/2019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0760FC-AD33-4243-8141-1CC7245074A9}"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isabilityhorizons.com/2017/06/all-clear-travel-insurance-2/"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s://www.emhtechnology.com/the-business-benefits-of-cloud-storage/" TargetMode="External"/><Relationship Id="rId4" Type="http://schemas.openxmlformats.org/officeDocument/2006/relationships/hyperlink" Target="https://techcrunch.com/2016/08/23/journi/"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Image</a:t>
            </a:r>
            <a:r>
              <a:rPr lang="en-GB" baseline="0" dirty="0" smtClean="0"/>
              <a:t> References:</a:t>
            </a:r>
          </a:p>
          <a:p>
            <a:endParaRPr lang="en-GB" baseline="0" dirty="0" smtClean="0"/>
          </a:p>
          <a:p>
            <a:r>
              <a:rPr lang="en-GB" dirty="0" smtClean="0"/>
              <a:t>Travel</a:t>
            </a:r>
            <a:r>
              <a:rPr lang="en-GB" baseline="0" dirty="0" smtClean="0"/>
              <a:t> Image: </a:t>
            </a:r>
            <a:r>
              <a:rPr lang="en-GB" dirty="0" smtClean="0">
                <a:hlinkClick r:id="rId3"/>
              </a:rPr>
              <a:t>https://disabilityhorizons.com/2017/06/all-clear-travel-insurance-2/</a:t>
            </a:r>
            <a:endParaRPr lang="en-GB" dirty="0" smtClean="0"/>
          </a:p>
          <a:p>
            <a:endParaRPr lang="en-GB" dirty="0" smtClean="0"/>
          </a:p>
          <a:p>
            <a:r>
              <a:rPr lang="en-GB" dirty="0" smtClean="0"/>
              <a:t>App Image:</a:t>
            </a:r>
            <a:r>
              <a:rPr lang="en-GB" baseline="0" dirty="0" smtClean="0"/>
              <a:t> </a:t>
            </a:r>
            <a:r>
              <a:rPr lang="en-GB" dirty="0" smtClean="0">
                <a:hlinkClick r:id="rId4"/>
              </a:rPr>
              <a:t>https://techcrunch.com/2016/08/23/journi/</a:t>
            </a:r>
            <a:endParaRPr lang="en-GB" dirty="0" smtClean="0"/>
          </a:p>
          <a:p>
            <a:endParaRPr lang="en-GB" dirty="0" smtClean="0"/>
          </a:p>
          <a:p>
            <a:r>
              <a:rPr lang="en-GB" dirty="0" smtClean="0"/>
              <a:t>Cloud</a:t>
            </a:r>
            <a:r>
              <a:rPr lang="en-GB" baseline="0" dirty="0" smtClean="0"/>
              <a:t> Image: </a:t>
            </a:r>
            <a:r>
              <a:rPr lang="en-GB" dirty="0" smtClean="0">
                <a:hlinkClick r:id="rId5"/>
              </a:rPr>
              <a:t>https://www.emhtechnology.com/the-business-benefits-of-cloud-storage/</a:t>
            </a:r>
            <a:endParaRPr lang="en-GB" dirty="0" smtClean="0"/>
          </a:p>
          <a:p>
            <a:endParaRPr lang="en-GB" dirty="0" smtClean="0"/>
          </a:p>
          <a:p>
            <a:r>
              <a:rPr lang="en-GB" dirty="0" smtClean="0"/>
              <a:t>Dark/Light</a:t>
            </a:r>
            <a:r>
              <a:rPr lang="en-GB" baseline="0" dirty="0" smtClean="0"/>
              <a:t> Mode Image</a:t>
            </a:r>
            <a:r>
              <a:rPr lang="en-GB" baseline="0" smtClean="0"/>
              <a:t>: Self-Designed</a:t>
            </a:r>
            <a:endParaRPr lang="en-GB" dirty="0"/>
          </a:p>
        </p:txBody>
      </p:sp>
      <p:sp>
        <p:nvSpPr>
          <p:cNvPr id="4" name="Slide Number Placeholder 3"/>
          <p:cNvSpPr>
            <a:spLocks noGrp="1"/>
          </p:cNvSpPr>
          <p:nvPr>
            <p:ph type="sldNum" sz="quarter" idx="10"/>
          </p:nvPr>
        </p:nvSpPr>
        <p:spPr/>
        <p:txBody>
          <a:bodyPr/>
          <a:lstStyle/>
          <a:p>
            <a:fld id="{B20760FC-AD33-4243-8141-1CC7245074A9}"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296F0A8-CC51-48EC-9789-803E166570BF}" type="datetimeFigureOut">
              <a:rPr lang="en-US" smtClean="0"/>
              <a:pPr/>
              <a:t>11/10/2019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396123F-10F5-49A8-92B1-479A927CCE46}"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296F0A8-CC51-48EC-9789-803E166570BF}" type="datetimeFigureOut">
              <a:rPr lang="en-US" smtClean="0"/>
              <a:pPr/>
              <a:t>11/10/2019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396123F-10F5-49A8-92B1-479A927CCE46}"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296F0A8-CC51-48EC-9789-803E166570BF}" type="datetimeFigureOut">
              <a:rPr lang="en-US" smtClean="0"/>
              <a:pPr/>
              <a:t>11/10/2019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396123F-10F5-49A8-92B1-479A927CCE46}"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296F0A8-CC51-48EC-9789-803E166570BF}" type="datetimeFigureOut">
              <a:rPr lang="en-US" smtClean="0"/>
              <a:pPr/>
              <a:t>11/10/2019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396123F-10F5-49A8-92B1-479A927CCE46}"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96F0A8-CC51-48EC-9789-803E166570BF}" type="datetimeFigureOut">
              <a:rPr lang="en-US" smtClean="0"/>
              <a:pPr/>
              <a:t>11/10/2019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396123F-10F5-49A8-92B1-479A927CCE46}"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296F0A8-CC51-48EC-9789-803E166570BF}" type="datetimeFigureOut">
              <a:rPr lang="en-US" smtClean="0"/>
              <a:pPr/>
              <a:t>11/10/2019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396123F-10F5-49A8-92B1-479A927CCE46}"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296F0A8-CC51-48EC-9789-803E166570BF}" type="datetimeFigureOut">
              <a:rPr lang="en-US" smtClean="0"/>
              <a:pPr/>
              <a:t>11/10/2019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396123F-10F5-49A8-92B1-479A927CCE46}"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296F0A8-CC51-48EC-9789-803E166570BF}" type="datetimeFigureOut">
              <a:rPr lang="en-US" smtClean="0"/>
              <a:pPr/>
              <a:t>11/10/2019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396123F-10F5-49A8-92B1-479A927CCE46}"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96F0A8-CC51-48EC-9789-803E166570BF}" type="datetimeFigureOut">
              <a:rPr lang="en-US" smtClean="0"/>
              <a:pPr/>
              <a:t>11/10/2019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396123F-10F5-49A8-92B1-479A927CCE46}"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96F0A8-CC51-48EC-9789-803E166570BF}" type="datetimeFigureOut">
              <a:rPr lang="en-US" smtClean="0"/>
              <a:pPr/>
              <a:t>11/10/2019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396123F-10F5-49A8-92B1-479A927CCE46}"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96F0A8-CC51-48EC-9789-803E166570BF}" type="datetimeFigureOut">
              <a:rPr lang="en-US" smtClean="0"/>
              <a:pPr/>
              <a:t>11/10/2019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396123F-10F5-49A8-92B1-479A927CCE46}"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96F0A8-CC51-48EC-9789-803E166570BF}" type="datetimeFigureOut">
              <a:rPr lang="en-US" smtClean="0"/>
              <a:pPr/>
              <a:t>11/10/2019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96123F-10F5-49A8-92B1-479A927CCE46}" type="slidenum">
              <a:rPr lang="en-GB" smtClean="0"/>
              <a:pPr/>
              <a:t>‹#›</a:t>
            </a:fld>
            <a:endParaRPr lang="en-GB"/>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71864" y="2857495"/>
            <a:ext cx="2400286" cy="571503"/>
          </a:xfrm>
        </p:spPr>
        <p:txBody>
          <a:bodyPr>
            <a:normAutofit fontScale="90000"/>
          </a:bodyPr>
          <a:lstStyle/>
          <a:p>
            <a:r>
              <a:rPr lang="en-GB" dirty="0" smtClean="0">
                <a:latin typeface="Arial Rounded MT Bold" pitchFamily="34" charset="0"/>
              </a:rPr>
              <a:t>MEMORI</a:t>
            </a:r>
            <a:endParaRPr lang="en-GB" dirty="0">
              <a:latin typeface="Arial Rounded MT Bold" pitchFamily="34" charset="0"/>
            </a:endParaRPr>
          </a:p>
        </p:txBody>
      </p:sp>
      <p:sp>
        <p:nvSpPr>
          <p:cNvPr id="4" name="Title 1"/>
          <p:cNvSpPr txBox="1">
            <a:spLocks/>
          </p:cNvSpPr>
          <p:nvPr/>
        </p:nvSpPr>
        <p:spPr>
          <a:xfrm>
            <a:off x="3549650" y="3429000"/>
            <a:ext cx="2000264" cy="357189"/>
          </a:xfrm>
          <a:prstGeom prst="rect">
            <a:avLst/>
          </a:prstGeom>
        </p:spPr>
        <p:txBody>
          <a:bodyPr vert="horz" lIns="91440" tIns="45720" rIns="91440" bIns="45720" rtlCol="0" anchor="ctr">
            <a:normAutofit fontScale="3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1" i="0" u="none" strike="noStrike" kern="1200" cap="none" spc="0" normalizeH="0" baseline="0" noProof="0" dirty="0" smtClean="0">
                <a:ln>
                  <a:noFill/>
                </a:ln>
                <a:solidFill>
                  <a:schemeClr val="tx1">
                    <a:lumMod val="75000"/>
                  </a:schemeClr>
                </a:solidFill>
                <a:effectLst/>
                <a:uLnTx/>
                <a:uFillTx/>
                <a:latin typeface="Arial" pitchFamily="34" charset="0"/>
                <a:ea typeface="+mj-ea"/>
                <a:cs typeface="Arial" pitchFamily="34" charset="0"/>
              </a:rPr>
              <a:t>BY BHAVEN </a:t>
            </a:r>
            <a:r>
              <a:rPr kumimoji="0" lang="en-GB" sz="4400" b="1" i="0" u="none" strike="noStrike" kern="1200" cap="none" spc="0" normalizeH="0" baseline="0" noProof="0" dirty="0" smtClean="0">
                <a:ln>
                  <a:noFill/>
                </a:ln>
                <a:solidFill>
                  <a:schemeClr val="tx1">
                    <a:lumMod val="75000"/>
                  </a:schemeClr>
                </a:solidFill>
                <a:effectLst/>
                <a:uLnTx/>
                <a:uFillTx/>
                <a:latin typeface="Arial Rounded MT Bold" pitchFamily="34" charset="0"/>
                <a:ea typeface="+mj-ea"/>
                <a:cs typeface="Arial" pitchFamily="34" charset="0"/>
              </a:rPr>
              <a:t>PATEL</a:t>
            </a:r>
          </a:p>
        </p:txBody>
      </p:sp>
      <p:sp>
        <p:nvSpPr>
          <p:cNvPr id="11" name="Rectangle 10"/>
          <p:cNvSpPr/>
          <p:nvPr/>
        </p:nvSpPr>
        <p:spPr>
          <a:xfrm>
            <a:off x="6381889" y="2763003"/>
            <a:ext cx="1733550" cy="1331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IMAGE?</a:t>
            </a:r>
            <a:endParaRPr lang="en-GB" dirty="0"/>
          </a:p>
        </p:txBody>
      </p:sp>
      <p:pic>
        <p:nvPicPr>
          <p:cNvPr id="1028" name="Picture 4"/>
          <p:cNvPicPr>
            <a:picLocks noChangeAspect="1" noChangeArrowheads="1"/>
          </p:cNvPicPr>
          <p:nvPr/>
        </p:nvPicPr>
        <p:blipFill>
          <a:blip r:embed="rId3" cstate="print"/>
          <a:srcRect r="651" b="814"/>
          <a:stretch>
            <a:fillRect/>
          </a:stretch>
        </p:blipFill>
        <p:spPr bwMode="auto">
          <a:xfrm>
            <a:off x="6960257" y="5698362"/>
            <a:ext cx="1155182" cy="1153288"/>
          </a:xfrm>
          <a:prstGeom prst="roundRect">
            <a:avLst>
              <a:gd name="adj" fmla="val 8594"/>
            </a:avLst>
          </a:prstGeom>
          <a:solidFill>
            <a:srgbClr val="FFFFFF">
              <a:shade val="85000"/>
            </a:srgbClr>
          </a:solidFill>
          <a:ln>
            <a:noFill/>
          </a:ln>
          <a:effectLst>
            <a:outerShdw blurRad="50800" dist="38100" dir="13500000" algn="br" rotWithShape="0">
              <a:prstClr val="black">
                <a:alpha val="40000"/>
              </a:prstClr>
            </a:outerShdw>
          </a:effectLst>
        </p:spPr>
      </p:pic>
      <p:grpSp>
        <p:nvGrpSpPr>
          <p:cNvPr id="32" name="Group 31"/>
          <p:cNvGrpSpPr/>
          <p:nvPr/>
        </p:nvGrpSpPr>
        <p:grpSpPr>
          <a:xfrm>
            <a:off x="3104518" y="-15986"/>
            <a:ext cx="3198193" cy="2297972"/>
            <a:chOff x="3140424" y="-37368"/>
            <a:chExt cx="3209576" cy="2132870"/>
          </a:xfrm>
          <a:effectLst>
            <a:outerShdw blurRad="50800" dist="38100" dir="5400000" algn="t" rotWithShape="0">
              <a:prstClr val="black">
                <a:alpha val="40000"/>
              </a:prstClr>
            </a:outerShdw>
          </a:effectLst>
        </p:grpSpPr>
        <p:sp>
          <p:nvSpPr>
            <p:cNvPr id="14" name="Rounded Rectangle 13"/>
            <p:cNvSpPr/>
            <p:nvPr/>
          </p:nvSpPr>
          <p:spPr>
            <a:xfrm>
              <a:off x="3318224" y="-16843"/>
              <a:ext cx="2942876" cy="2112345"/>
            </a:xfrm>
            <a:prstGeom prst="round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5400000" scaled="1"/>
              <a:tileRect/>
            </a:gradFill>
            <a:scene3d>
              <a:camera prst="orthographicFront"/>
              <a:lightRig rig="threePt" dir="t"/>
            </a:scene3d>
            <a:sp3d>
              <a:bevelT prst="angle"/>
            </a:sp3d>
          </p:spPr>
          <p:style>
            <a:lnRef idx="2">
              <a:schemeClr val="dk1"/>
            </a:lnRef>
            <a:fillRef idx="1">
              <a:schemeClr val="lt1"/>
            </a:fillRef>
            <a:effectRef idx="0">
              <a:schemeClr val="dk1"/>
            </a:effectRef>
            <a:fontRef idx="minor">
              <a:schemeClr val="dk1"/>
            </a:fontRef>
          </p:style>
          <p:txBody>
            <a:bodyPr rtlCol="0" anchor="t"/>
            <a:lstStyle/>
            <a:p>
              <a:pPr algn="ctr"/>
              <a:endParaRPr lang="en-GB" sz="2400" dirty="0" smtClean="0"/>
            </a:p>
            <a:p>
              <a:pPr algn="ctr"/>
              <a:r>
                <a:rPr lang="en-GB" sz="1400" dirty="0" smtClean="0"/>
                <a:t>Memori is a travel journal  app designed to keep your treasured memories safe. You’ll no longer store everything about your holiday in several places, as Memori will sort it for your from the comfort of your own hands!</a:t>
              </a:r>
            </a:p>
          </p:txBody>
        </p:sp>
        <p:sp>
          <p:nvSpPr>
            <p:cNvPr id="17" name="Rectangle 16"/>
            <p:cNvSpPr/>
            <p:nvPr/>
          </p:nvSpPr>
          <p:spPr>
            <a:xfrm>
              <a:off x="3140424" y="-37368"/>
              <a:ext cx="3209576" cy="474080"/>
            </a:xfrm>
            <a:prstGeom prst="roundRect">
              <a:avLst/>
            </a:prstGeom>
            <a:noFill/>
            <a:ln>
              <a:noFill/>
            </a:ln>
            <a:scene3d>
              <a:camera prst="orthographicFront"/>
              <a:lightRig rig="threePt" dir="t"/>
            </a:scene3d>
            <a:sp3d>
              <a:bevelT prst="angle"/>
            </a:sp3d>
          </p:spPr>
          <p:txBody>
            <a:bodyPr wrap="square" lIns="91440" tIns="45720" rIns="91440" bIns="45720">
              <a:spAutoFit/>
            </a:bodyPr>
            <a:lstStyle/>
            <a:p>
              <a:pPr algn="ctr"/>
              <a:r>
                <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What is Memori?</a:t>
              </a:r>
              <a:endPar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nvGrpSpPr>
          <p:cNvPr id="33" name="Group 32"/>
          <p:cNvGrpSpPr/>
          <p:nvPr/>
        </p:nvGrpSpPr>
        <p:grpSpPr>
          <a:xfrm>
            <a:off x="6125542" y="1873250"/>
            <a:ext cx="3238500" cy="3641530"/>
            <a:chOff x="3555043" y="61545"/>
            <a:chExt cx="3209576" cy="2123423"/>
          </a:xfrm>
          <a:effectLst>
            <a:outerShdw blurRad="50800" dist="38100" dir="10800000" algn="r" rotWithShape="0">
              <a:prstClr val="black">
                <a:alpha val="40000"/>
              </a:prstClr>
            </a:outerShdw>
          </a:effectLst>
        </p:grpSpPr>
        <p:sp>
          <p:nvSpPr>
            <p:cNvPr id="34" name="Rounded Rectangle 13"/>
            <p:cNvSpPr/>
            <p:nvPr/>
          </p:nvSpPr>
          <p:spPr>
            <a:xfrm>
              <a:off x="3809100" y="61545"/>
              <a:ext cx="2718699" cy="2123423"/>
            </a:xfrm>
            <a:prstGeom prst="round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0800000" scaled="1"/>
              <a:tileRect/>
            </a:gradFill>
            <a:scene3d>
              <a:camera prst="orthographicFront"/>
              <a:lightRig rig="threePt" dir="t"/>
            </a:scene3d>
            <a:sp3d>
              <a:bevelT prst="angle"/>
            </a:sp3d>
          </p:spPr>
          <p:style>
            <a:lnRef idx="2">
              <a:schemeClr val="dk1"/>
            </a:lnRef>
            <a:fillRef idx="1">
              <a:schemeClr val="lt1"/>
            </a:fillRef>
            <a:effectRef idx="0">
              <a:schemeClr val="dk1"/>
            </a:effectRef>
            <a:fontRef idx="minor">
              <a:schemeClr val="dk1"/>
            </a:fontRef>
          </p:style>
          <p:txBody>
            <a:bodyPr rtlCol="0" anchor="t"/>
            <a:lstStyle/>
            <a:p>
              <a:pPr algn="ctr"/>
              <a:endParaRPr lang="en-GB" sz="1600" dirty="0" smtClean="0"/>
            </a:p>
            <a:p>
              <a:pPr algn="ctr"/>
              <a:endParaRPr lang="en-GB" sz="2400" dirty="0" smtClean="0"/>
            </a:p>
            <a:p>
              <a:pPr algn="ctr"/>
              <a:r>
                <a:rPr lang="en-GB" sz="1400" dirty="0" smtClean="0"/>
                <a:t>There are plenty of reasons why Memori should be the next app you download. These include a simple and easy to use UI with a whole list of features. A new coveted feature found in apps called Dark Mode. A whole new way to share your adventurous holidays through a social media service where users can view others’ holidays. And many more!</a:t>
              </a:r>
            </a:p>
          </p:txBody>
        </p:sp>
        <p:sp>
          <p:nvSpPr>
            <p:cNvPr id="35" name="Rectangle 34"/>
            <p:cNvSpPr/>
            <p:nvPr/>
          </p:nvSpPr>
          <p:spPr>
            <a:xfrm>
              <a:off x="3555043" y="65870"/>
              <a:ext cx="3209576" cy="438154"/>
            </a:xfrm>
            <a:prstGeom prst="roundRect">
              <a:avLst/>
            </a:prstGeom>
            <a:noFill/>
            <a:ln>
              <a:noFill/>
            </a:ln>
            <a:scene3d>
              <a:camera prst="orthographicFront"/>
              <a:lightRig rig="threePt" dir="t"/>
            </a:scene3d>
            <a:sp3d>
              <a:bevelT prst="angle"/>
            </a:sp3d>
          </p:spPr>
          <p:txBody>
            <a:bodyPr wrap="square" lIns="91440" tIns="45720" rIns="91440" bIns="45720">
              <a:spAutoFit/>
            </a:bodyPr>
            <a:lstStyle/>
            <a:p>
              <a:pPr algn="ct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What makes Memori    better thank its rivals?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nvGrpSpPr>
          <p:cNvPr id="36" name="Group 35"/>
          <p:cNvGrpSpPr/>
          <p:nvPr/>
        </p:nvGrpSpPr>
        <p:grpSpPr>
          <a:xfrm>
            <a:off x="0" y="1698551"/>
            <a:ext cx="2927349" cy="3019499"/>
            <a:chOff x="3318224" y="-55728"/>
            <a:chExt cx="3209576" cy="2218519"/>
          </a:xfrm>
          <a:effectLst>
            <a:outerShdw blurRad="50800" dist="38100" algn="l" rotWithShape="0">
              <a:prstClr val="black">
                <a:alpha val="40000"/>
              </a:prstClr>
            </a:outerShdw>
          </a:effectLst>
        </p:grpSpPr>
        <p:sp>
          <p:nvSpPr>
            <p:cNvPr id="37" name="Rounded Rectangle 13"/>
            <p:cNvSpPr/>
            <p:nvPr/>
          </p:nvSpPr>
          <p:spPr>
            <a:xfrm>
              <a:off x="3318224" y="-55728"/>
              <a:ext cx="3209576" cy="2218519"/>
            </a:xfrm>
            <a:prstGeom prst="round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1"/>
              <a:tileRect/>
            </a:gradFill>
            <a:scene3d>
              <a:camera prst="orthographicFront"/>
              <a:lightRig rig="threePt" dir="t"/>
            </a:scene3d>
            <a:sp3d>
              <a:bevelT prst="angle"/>
            </a:sp3d>
          </p:spPr>
          <p:style>
            <a:lnRef idx="2">
              <a:schemeClr val="dk1"/>
            </a:lnRef>
            <a:fillRef idx="1">
              <a:schemeClr val="lt1"/>
            </a:fillRef>
            <a:effectRef idx="0">
              <a:schemeClr val="dk1"/>
            </a:effectRef>
            <a:fontRef idx="minor">
              <a:schemeClr val="dk1"/>
            </a:fontRef>
          </p:style>
          <p:txBody>
            <a:bodyPr rtlCol="0" anchor="t"/>
            <a:lstStyle/>
            <a:p>
              <a:pPr algn="ctr"/>
              <a:endParaRPr lang="en-GB" sz="2000" dirty="0" smtClean="0"/>
            </a:p>
            <a:p>
              <a:pPr algn="ctr"/>
              <a:r>
                <a:rPr lang="en-GB" sz="1400" dirty="0" smtClean="0"/>
                <a:t>Memori can keep all of your holiday memories in a safe and in a reliable place, which you can access anywhere in the world. It could even tell you what to visit next on your journey. All this will be grouped in a single holiday, making it easier for you to track when you get home. And just in case you lose your phone, all the data is backed up to the cloud.</a:t>
              </a:r>
            </a:p>
          </p:txBody>
        </p:sp>
        <p:sp>
          <p:nvSpPr>
            <p:cNvPr id="38" name="Rectangle 37"/>
            <p:cNvSpPr/>
            <p:nvPr/>
          </p:nvSpPr>
          <p:spPr>
            <a:xfrm>
              <a:off x="3318224" y="8923"/>
              <a:ext cx="3209576" cy="352450"/>
            </a:xfrm>
            <a:prstGeom prst="roundRect">
              <a:avLst/>
            </a:prstGeom>
            <a:noFill/>
            <a:ln>
              <a:noFill/>
            </a:ln>
            <a:scene3d>
              <a:camera prst="orthographicFront"/>
              <a:lightRig rig="threePt" dir="t"/>
            </a:scene3d>
            <a:sp3d>
              <a:bevelT prst="angle"/>
            </a:sp3d>
          </p:spPr>
          <p:txBody>
            <a:bodyPr wrap="square" lIns="91440" tIns="45720" rIns="91440" bIns="45720">
              <a:spAutoFit/>
            </a:bodyPr>
            <a:lstStyle/>
            <a:p>
              <a:pPr algn="ct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What can Memori do?</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nvGrpSpPr>
          <p:cNvPr id="39" name="Group 38"/>
          <p:cNvGrpSpPr/>
          <p:nvPr/>
        </p:nvGrpSpPr>
        <p:grpSpPr>
          <a:xfrm>
            <a:off x="3256320" y="4219479"/>
            <a:ext cx="2871430" cy="2632171"/>
            <a:chOff x="3318224" y="-16843"/>
            <a:chExt cx="3209576" cy="2112345"/>
          </a:xfrm>
          <a:effectLst>
            <a:outerShdw blurRad="50800" dist="38100" dir="16200000" rotWithShape="0">
              <a:prstClr val="black">
                <a:alpha val="40000"/>
              </a:prstClr>
            </a:outerShdw>
          </a:effectLst>
        </p:grpSpPr>
        <p:sp>
          <p:nvSpPr>
            <p:cNvPr id="40" name="Rounded Rectangle 13"/>
            <p:cNvSpPr/>
            <p:nvPr/>
          </p:nvSpPr>
          <p:spPr>
            <a:xfrm>
              <a:off x="3318224" y="-16843"/>
              <a:ext cx="3209576" cy="2112345"/>
            </a:xfrm>
            <a:prstGeom prst="round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scene3d>
              <a:camera prst="orthographicFront"/>
              <a:lightRig rig="threePt" dir="t"/>
            </a:scene3d>
            <a:sp3d>
              <a:bevelT prst="angle"/>
            </a:sp3d>
          </p:spPr>
          <p:style>
            <a:lnRef idx="2">
              <a:schemeClr val="dk1"/>
            </a:lnRef>
            <a:fillRef idx="1">
              <a:schemeClr val="lt1"/>
            </a:fillRef>
            <a:effectRef idx="0">
              <a:schemeClr val="dk1"/>
            </a:effectRef>
            <a:fontRef idx="minor">
              <a:schemeClr val="dk1"/>
            </a:fontRef>
          </p:style>
          <p:txBody>
            <a:bodyPr rtlCol="0" anchor="t"/>
            <a:lstStyle/>
            <a:p>
              <a:pPr algn="ctr"/>
              <a:endParaRPr lang="en-GB" sz="2000" dirty="0" smtClean="0"/>
            </a:p>
            <a:p>
              <a:pPr algn="ctr"/>
              <a:r>
                <a:rPr lang="en-GB" sz="1400" dirty="0" smtClean="0"/>
                <a:t>Memori will be the next ground-breaking app that everyone will talk about when travelling. Many of the current alternatives do not provide such a wide array of services, which is why I believe this app will be the first of its  kind. Memori will revolutionize the way holidays are kept and shared!</a:t>
              </a:r>
            </a:p>
          </p:txBody>
        </p:sp>
        <p:sp>
          <p:nvSpPr>
            <p:cNvPr id="41" name="Rectangle 40"/>
            <p:cNvSpPr/>
            <p:nvPr/>
          </p:nvSpPr>
          <p:spPr>
            <a:xfrm>
              <a:off x="3318224" y="15695"/>
              <a:ext cx="3209576" cy="702576"/>
            </a:xfrm>
            <a:prstGeom prst="roundRect">
              <a:avLst/>
            </a:prstGeom>
            <a:noFill/>
            <a:ln>
              <a:noFill/>
            </a:ln>
            <a:scene3d>
              <a:camera prst="orthographicFront"/>
              <a:lightRig rig="threePt" dir="t"/>
            </a:scene3d>
            <a:sp3d>
              <a:bevelT prst="angle"/>
            </a:sp3d>
          </p:spPr>
          <p:txBody>
            <a:bodyPr wrap="square" lIns="91440" tIns="45720" rIns="91440" bIns="45720">
              <a:spAutoFit/>
            </a:bodyPr>
            <a:lstStyle/>
            <a:p>
              <a:pPr algn="ct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Why choose Memori?</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1026" name="Picture 2"/>
          <p:cNvPicPr>
            <a:picLocks noChangeAspect="1" noChangeArrowheads="1"/>
          </p:cNvPicPr>
          <p:nvPr/>
        </p:nvPicPr>
        <p:blipFill>
          <a:blip r:embed="rId4" cstate="print"/>
          <a:srcRect/>
          <a:stretch>
            <a:fillRect/>
          </a:stretch>
        </p:blipFill>
        <p:spPr bwMode="auto">
          <a:xfrm>
            <a:off x="6452200" y="0"/>
            <a:ext cx="2542284" cy="169363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effectLst>
        </p:spPr>
      </p:pic>
      <p:pic>
        <p:nvPicPr>
          <p:cNvPr id="1027" name="Picture 3"/>
          <p:cNvPicPr>
            <a:picLocks noChangeAspect="1" noChangeArrowheads="1"/>
          </p:cNvPicPr>
          <p:nvPr/>
        </p:nvPicPr>
        <p:blipFill>
          <a:blip r:embed="rId5"/>
          <a:srcRect l="6291"/>
          <a:stretch>
            <a:fillRect/>
          </a:stretch>
        </p:blipFill>
        <p:spPr bwMode="auto">
          <a:xfrm>
            <a:off x="184150" y="4902532"/>
            <a:ext cx="2743199" cy="1955469"/>
          </a:xfrm>
          <a:prstGeom prst="roundRect">
            <a:avLst>
              <a:gd name="adj" fmla="val 8594"/>
            </a:avLst>
          </a:prstGeom>
          <a:solidFill>
            <a:srgbClr val="FFFFFF">
              <a:shade val="85000"/>
            </a:srgbClr>
          </a:solidFill>
          <a:ln>
            <a:noFill/>
          </a:ln>
          <a:effectLst>
            <a:outerShdw blurRad="50800" dist="38100" dir="18900000" algn="bl" rotWithShape="0">
              <a:prstClr val="black">
                <a:alpha val="40000"/>
              </a:prstClr>
            </a:outerShdw>
          </a:effectLst>
        </p:spPr>
      </p:pic>
      <p:pic>
        <p:nvPicPr>
          <p:cNvPr id="3" name="Picture 4" descr="C:\Users\MKP08\Desktop\Google Drive\University\3rd Year\CS3040-MobileDesign\Submissions\Dragons Den Pitch\Images\travelling.png"/>
          <p:cNvPicPr>
            <a:picLocks noChangeAspect="1" noChangeArrowheads="1"/>
          </p:cNvPicPr>
          <p:nvPr/>
        </p:nvPicPr>
        <p:blipFill>
          <a:blip r:embed="rId6" cstate="print"/>
          <a:srcRect l="12279" r="11896"/>
          <a:stretch>
            <a:fillRect/>
          </a:stretch>
        </p:blipFill>
        <p:spPr bwMode="auto">
          <a:xfrm>
            <a:off x="184150" y="6128"/>
            <a:ext cx="2844800" cy="1511522"/>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TotalTime>
  <Words>302</Words>
  <Application>Microsoft Office PowerPoint</Application>
  <PresentationFormat>On-screen Show (4:3)</PresentationFormat>
  <Paragraphs>26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MEMORI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MKP08</dc:creator>
  <cp:lastModifiedBy>MKP08</cp:lastModifiedBy>
  <cp:revision>68</cp:revision>
  <dcterms:created xsi:type="dcterms:W3CDTF">2019-11-05T16:56:21Z</dcterms:created>
  <dcterms:modified xsi:type="dcterms:W3CDTF">2019-11-10T15:42:34Z</dcterms:modified>
</cp:coreProperties>
</file>