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50" y="3500437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By Bhaven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Patel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660650" cy="191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2178050"/>
            <a:ext cx="30607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4984750"/>
            <a:ext cx="3727450" cy="187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772151" y="0"/>
            <a:ext cx="33718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083300" y="1897062"/>
            <a:ext cx="3060701" cy="32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49951" y="5340351"/>
            <a:ext cx="3194050" cy="151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949701" y="4584700"/>
            <a:ext cx="18224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927350" y="0"/>
            <a:ext cx="2622564" cy="191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6</cp:revision>
  <dcterms:created xsi:type="dcterms:W3CDTF">2019-11-05T16:56:21Z</dcterms:created>
  <dcterms:modified xsi:type="dcterms:W3CDTF">2019-11-05T17:32:49Z</dcterms:modified>
</cp:coreProperties>
</file>