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F0F0F0"/>
    <a:srgbClr val="FFF6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59" autoAdjust="0"/>
  </p:normalViewPr>
  <p:slideViewPr>
    <p:cSldViewPr snapToObjects="1"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F0A8-CC51-48EC-9789-803E166570BF}" type="datetimeFigureOut">
              <a:rPr lang="en-US" smtClean="0"/>
              <a:pPr/>
              <a:t>11/5/2019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1864" y="2857495"/>
            <a:ext cx="2400286" cy="571503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 Rounded MT Bold" pitchFamily="34" charset="0"/>
              </a:rPr>
              <a:t>MEMORI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94086" y="3429000"/>
            <a:ext cx="2000264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BY BHAVEN PATEL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660650" cy="227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HOW THE APP WILL IMPACT USERS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451100"/>
            <a:ext cx="3060700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4673600"/>
            <a:ext cx="3727450" cy="21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SIMPLICITY IN NAVIGATION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772151" y="0"/>
            <a:ext cx="3371850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SIMPLICITY IN UI</a:t>
            </a:r>
          </a:p>
        </p:txBody>
      </p:sp>
      <p:sp>
        <p:nvSpPr>
          <p:cNvPr id="9" name="Rectangle 8"/>
          <p:cNvSpPr/>
          <p:nvPr/>
        </p:nvSpPr>
        <p:spPr>
          <a:xfrm>
            <a:off x="6083300" y="1897062"/>
            <a:ext cx="3060701" cy="320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949951" y="5340351"/>
            <a:ext cx="3194050" cy="151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WHY CHOOSE MEMORI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49701" y="4584700"/>
            <a:ext cx="1822450" cy="227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LIGHT/DARK MODE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27350" y="0"/>
            <a:ext cx="2622564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WHAT THE APP CAN DO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MEMORI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MKP08</dc:creator>
  <cp:lastModifiedBy>MKP08</cp:lastModifiedBy>
  <cp:revision>13</cp:revision>
  <dcterms:created xsi:type="dcterms:W3CDTF">2019-11-05T16:56:21Z</dcterms:created>
  <dcterms:modified xsi:type="dcterms:W3CDTF">2019-11-05T18:12:36Z</dcterms:modified>
</cp:coreProperties>
</file>