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  <a:srgbClr val="F0F0F0"/>
    <a:srgbClr val="FFF6E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659" autoAdjust="0"/>
  </p:normalViewPr>
  <p:slideViewPr>
    <p:cSldViewPr snapToObjects="1">
      <p:cViewPr>
        <p:scale>
          <a:sx n="70" d="100"/>
          <a:sy n="70" d="100"/>
        </p:scale>
        <p:origin x="-124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78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E2AF3-D3AF-4A03-A209-B7AB3FBB0B1D}" type="datetimeFigureOut">
              <a:rPr lang="en-US" smtClean="0"/>
              <a:pPr/>
              <a:t>11/14/2019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760FC-AD33-4243-8141-1CC7245074A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abilityhorizons.com/2017/06/all-clear-travel-insurance-2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emhtechnology.com/the-business-benefits-of-cloud-storage/" TargetMode="External"/><Relationship Id="rId4" Type="http://schemas.openxmlformats.org/officeDocument/2006/relationships/hyperlink" Target="https://techcrunch.com/2016/08/23/journi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Image</a:t>
            </a:r>
            <a:r>
              <a:rPr lang="en-GB" baseline="0" dirty="0" smtClean="0"/>
              <a:t> References:</a:t>
            </a:r>
          </a:p>
          <a:p>
            <a:endParaRPr lang="en-GB" baseline="0" dirty="0" smtClean="0"/>
          </a:p>
          <a:p>
            <a:r>
              <a:rPr lang="en-GB" dirty="0" smtClean="0"/>
              <a:t>Travel</a:t>
            </a:r>
            <a:r>
              <a:rPr lang="en-GB" baseline="0" dirty="0" smtClean="0"/>
              <a:t> Image: </a:t>
            </a:r>
            <a:r>
              <a:rPr lang="en-GB" dirty="0" smtClean="0">
                <a:hlinkClick r:id="rId3"/>
              </a:rPr>
              <a:t>https://disabilityhorizons.com/2017/06/all-clear-travel-insurance-2/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App Image:</a:t>
            </a:r>
            <a:r>
              <a:rPr lang="en-GB" baseline="0" dirty="0" smtClean="0"/>
              <a:t> </a:t>
            </a:r>
            <a:r>
              <a:rPr lang="en-GB" dirty="0" smtClean="0">
                <a:hlinkClick r:id="rId4"/>
              </a:rPr>
              <a:t>https://techcrunch.com/2016/08/23/journi/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Cloud</a:t>
            </a:r>
            <a:r>
              <a:rPr lang="en-GB" baseline="0" dirty="0" smtClean="0"/>
              <a:t> Image: </a:t>
            </a:r>
            <a:r>
              <a:rPr lang="en-GB" dirty="0" smtClean="0">
                <a:hlinkClick r:id="rId5"/>
              </a:rPr>
              <a:t>https://www.emhtechnology.com/the-business-benefits-of-cloud-storage/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Dark/Light</a:t>
            </a:r>
            <a:r>
              <a:rPr lang="en-GB" baseline="0" dirty="0" smtClean="0"/>
              <a:t> Mode Image</a:t>
            </a:r>
            <a:r>
              <a:rPr lang="en-GB" baseline="0" smtClean="0"/>
              <a:t>: Self-Designed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60FC-AD33-4243-8141-1CC7245074A9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11/14/2019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11/14/2019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11/14/2019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11/14/2019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11/14/2019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11/14/2019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11/14/2019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11/14/2019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11/14/2019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11/14/2019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11/14/2019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F0A8-CC51-48EC-9789-803E166570BF}" type="datetimeFigureOut">
              <a:rPr lang="en-US" smtClean="0"/>
              <a:pPr/>
              <a:t>11/14/2019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1864" y="2857495"/>
            <a:ext cx="2400286" cy="571503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latin typeface="Arial Rounded MT Bold" pitchFamily="34" charset="0"/>
              </a:rPr>
              <a:t>MEMORI</a:t>
            </a:r>
            <a:endParaRPr lang="en-GB" dirty="0">
              <a:latin typeface="Arial Rounded MT Bold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49650" y="3429000"/>
            <a:ext cx="2000264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BY BHAVEN </a:t>
            </a: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Arial" pitchFamily="34" charset="0"/>
              </a:rPr>
              <a:t>PATEL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81889" y="2763003"/>
            <a:ext cx="1733550" cy="1331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IMAGE?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r="651" b="814"/>
          <a:stretch>
            <a:fillRect/>
          </a:stretch>
        </p:blipFill>
        <p:spPr bwMode="auto">
          <a:xfrm>
            <a:off x="6960257" y="5698362"/>
            <a:ext cx="1155182" cy="1153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grpSp>
        <p:nvGrpSpPr>
          <p:cNvPr id="32" name="Group 31"/>
          <p:cNvGrpSpPr/>
          <p:nvPr/>
        </p:nvGrpSpPr>
        <p:grpSpPr>
          <a:xfrm>
            <a:off x="3104518" y="-15986"/>
            <a:ext cx="3198193" cy="2297972"/>
            <a:chOff x="3140424" y="-37368"/>
            <a:chExt cx="3209576" cy="213287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" name="Rounded Rectangle 13"/>
            <p:cNvSpPr/>
            <p:nvPr/>
          </p:nvSpPr>
          <p:spPr>
            <a:xfrm>
              <a:off x="3318224" y="-16843"/>
              <a:ext cx="2942876" cy="2112345"/>
            </a:xfrm>
            <a:prstGeom prst="round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GB" sz="2400" dirty="0" smtClean="0"/>
            </a:p>
            <a:p>
              <a:pPr algn="ctr"/>
              <a:r>
                <a:rPr lang="en-GB" sz="1600" dirty="0" smtClean="0"/>
                <a:t>Memori is a travel journal  app designed to keep your treasured memories safe. You’ll no longer store everything about your holiday in several places.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40424" y="-37368"/>
              <a:ext cx="3209576" cy="474080"/>
            </a:xfrm>
            <a:prstGeom prst="round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What is Memori?</a:t>
              </a:r>
              <a:endPara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27750" y="2051050"/>
            <a:ext cx="3238500" cy="3422650"/>
            <a:chOff x="3555043" y="61545"/>
            <a:chExt cx="3209576" cy="212342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34" name="Rounded Rectangle 13"/>
            <p:cNvSpPr/>
            <p:nvPr/>
          </p:nvSpPr>
          <p:spPr>
            <a:xfrm>
              <a:off x="3809100" y="61545"/>
              <a:ext cx="2718699" cy="2123423"/>
            </a:xfrm>
            <a:prstGeom prst="round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GB" sz="1600" dirty="0" smtClean="0"/>
            </a:p>
            <a:p>
              <a:pPr algn="ctr"/>
              <a:endParaRPr lang="en-GB" sz="2400" dirty="0" smtClean="0"/>
            </a:p>
            <a:p>
              <a:pPr algn="ctr"/>
              <a:r>
                <a:rPr lang="en-GB" sz="1600" dirty="0" smtClean="0"/>
                <a:t>Memori uses a simple and easy to use UI with a whole list of features. A new coveted feature found in apps called Dark Mode. A whole new way to share your adventurous holidays through a social media service where users can view others’ holidays. 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555043" y="65870"/>
              <a:ext cx="3209576" cy="438154"/>
            </a:xfrm>
            <a:prstGeom prst="round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What makes Memori    better thank its rivals?</a:t>
              </a:r>
              <a:endPara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4451" y="2051051"/>
            <a:ext cx="2927349" cy="2401360"/>
            <a:chOff x="3318224" y="206876"/>
            <a:chExt cx="3209576" cy="1764353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7" name="Rounded Rectangle 13"/>
            <p:cNvSpPr/>
            <p:nvPr/>
          </p:nvSpPr>
          <p:spPr>
            <a:xfrm>
              <a:off x="3318224" y="206876"/>
              <a:ext cx="3209576" cy="1764353"/>
            </a:xfrm>
            <a:prstGeom prst="round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GB" sz="2000" dirty="0" smtClean="0"/>
            </a:p>
            <a:p>
              <a:pPr algn="ctr"/>
              <a:r>
                <a:rPr lang="en-GB" sz="1600" dirty="0" smtClean="0"/>
                <a:t>Memori can keep all of your holiday memories in a safe and in a reliable place, which you can access anywhere in the world. It could even tell you what to visit next on your journey.  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318224" y="246331"/>
              <a:ext cx="3209576" cy="352450"/>
            </a:xfrm>
            <a:prstGeom prst="round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What can Memori do?</a:t>
              </a:r>
              <a:endPara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56320" y="4219479"/>
            <a:ext cx="2871430" cy="2632171"/>
            <a:chOff x="3318224" y="-16843"/>
            <a:chExt cx="3209576" cy="2112345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40" name="Rounded Rectangle 13"/>
            <p:cNvSpPr/>
            <p:nvPr/>
          </p:nvSpPr>
          <p:spPr>
            <a:xfrm>
              <a:off x="3318224" y="-16843"/>
              <a:ext cx="3209576" cy="2112345"/>
            </a:xfrm>
            <a:prstGeom prst="round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GB" sz="2000" dirty="0" smtClean="0"/>
            </a:p>
            <a:p>
              <a:pPr algn="ctr"/>
              <a:r>
                <a:rPr lang="en-GB" sz="1600" dirty="0" smtClean="0"/>
                <a:t>Many of the current alternatives do not provide such a wide array of services, which is why I believe this app will be the first of its  kind. Memori will revolutionize the way holidays are kept and shared!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318224" y="15695"/>
              <a:ext cx="3209576" cy="702576"/>
            </a:xfrm>
            <a:prstGeom prst="round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Why choose Memori?</a:t>
              </a:r>
              <a:endPara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52200" y="0"/>
            <a:ext cx="2542284" cy="1693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 l="6291"/>
          <a:stretch>
            <a:fillRect/>
          </a:stretch>
        </p:blipFill>
        <p:spPr bwMode="auto">
          <a:xfrm>
            <a:off x="184150" y="4902532"/>
            <a:ext cx="2743199" cy="19554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4" descr="C:\Users\MKP08\Desktop\Google Drive\University\3rd Year\CS3040-MobileDesign\Submissions\Dragons Den Pitch\Images\travelling.png"/>
          <p:cNvPicPr>
            <a:picLocks noChangeAspect="1" noChangeArrowheads="1"/>
          </p:cNvPicPr>
          <p:nvPr/>
        </p:nvPicPr>
        <p:blipFill>
          <a:blip r:embed="rId6" cstate="print"/>
          <a:srcRect l="12279" r="11896"/>
          <a:stretch>
            <a:fillRect/>
          </a:stretch>
        </p:blipFill>
        <p:spPr bwMode="auto">
          <a:xfrm>
            <a:off x="184150" y="6350"/>
            <a:ext cx="2844800" cy="15115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212</Words>
  <Application>Microsoft Office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MEMORI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MKP08</dc:creator>
  <cp:lastModifiedBy>MKP08</cp:lastModifiedBy>
  <cp:revision>72</cp:revision>
  <dcterms:created xsi:type="dcterms:W3CDTF">2019-11-05T16:56:21Z</dcterms:created>
  <dcterms:modified xsi:type="dcterms:W3CDTF">2019-11-14T13:27:05Z</dcterms:modified>
</cp:coreProperties>
</file>