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 snapToObjects="1">
      <p:cViewPr varScale="1">
        <p:scale>
          <a:sx n="111" d="100"/>
          <a:sy n="111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94086" y="3429000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 BHAVEN PATEL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660650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451100"/>
            <a:ext cx="3060700" cy="2000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CAN MEMORI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18050"/>
            <a:ext cx="2660650" cy="2139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772151" y="0"/>
            <a:ext cx="33718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83300" y="1897062"/>
            <a:ext cx="3060701" cy="320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MAKES MEMORI THE BEST?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9951" y="5340351"/>
            <a:ext cx="3194050" cy="1517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927350" y="4584700"/>
            <a:ext cx="2844801" cy="227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WHY CHOOSE MEMORI?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927350" y="0"/>
            <a:ext cx="2622564" cy="209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WHAT IS </a:t>
            </a:r>
            <a:r>
              <a:rPr lang="en-GB" dirty="0" smtClean="0"/>
              <a:t>MEMORI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23</cp:revision>
  <dcterms:created xsi:type="dcterms:W3CDTF">2019-11-05T16:56:21Z</dcterms:created>
  <dcterms:modified xsi:type="dcterms:W3CDTF">2019-11-07T17:49:22Z</dcterms:modified>
</cp:coreProperties>
</file>