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4"/>
  </p:sldMasterIdLst>
  <p:sldIdLst>
    <p:sldId id="256" r:id="rId5"/>
    <p:sldId id="257" r:id="rId6"/>
    <p:sldId id="258" r:id="rId7"/>
    <p:sldId id="259" r:id="rId8"/>
    <p:sldId id="268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3D5980-EAF4-4E7D-8F22-3710A000A8C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8D36D6-69AB-423F-8C5C-FCDBF6038862}">
      <dgm:prSet/>
      <dgm:spPr/>
      <dgm:t>
        <a:bodyPr/>
        <a:lstStyle/>
        <a:p>
          <a:r>
            <a:rPr lang="en-US"/>
            <a:t>Objective</a:t>
          </a:r>
        </a:p>
      </dgm:t>
    </dgm:pt>
    <dgm:pt modelId="{1EB1832B-603A-4EF5-91E6-B58B03152205}" type="parTrans" cxnId="{999B450C-CBA7-448F-A863-3349FA9EA5B4}">
      <dgm:prSet/>
      <dgm:spPr/>
      <dgm:t>
        <a:bodyPr/>
        <a:lstStyle/>
        <a:p>
          <a:endParaRPr lang="en-US"/>
        </a:p>
      </dgm:t>
    </dgm:pt>
    <dgm:pt modelId="{8245F23C-8252-49EB-A54D-4CA93FB6FBE7}" type="sibTrans" cxnId="{999B450C-CBA7-448F-A863-3349FA9EA5B4}">
      <dgm:prSet/>
      <dgm:spPr/>
      <dgm:t>
        <a:bodyPr/>
        <a:lstStyle/>
        <a:p>
          <a:endParaRPr lang="en-US"/>
        </a:p>
      </dgm:t>
    </dgm:pt>
    <dgm:pt modelId="{B6ACC4C7-6F0C-4159-B31C-D4FCD893FB0E}">
      <dgm:prSet/>
      <dgm:spPr/>
      <dgm:t>
        <a:bodyPr/>
        <a:lstStyle/>
        <a:p>
          <a:r>
            <a:rPr lang="en-US"/>
            <a:t>Background</a:t>
          </a:r>
        </a:p>
      </dgm:t>
    </dgm:pt>
    <dgm:pt modelId="{35CD948A-1A0E-45B5-BDFD-89B309C43CF5}" type="parTrans" cxnId="{0A0B972E-16AD-4F80-B4CA-624DF73DB3CB}">
      <dgm:prSet/>
      <dgm:spPr/>
      <dgm:t>
        <a:bodyPr/>
        <a:lstStyle/>
        <a:p>
          <a:endParaRPr lang="en-US"/>
        </a:p>
      </dgm:t>
    </dgm:pt>
    <dgm:pt modelId="{B6997CFA-FEE8-4283-A4E2-0279CF644C88}" type="sibTrans" cxnId="{0A0B972E-16AD-4F80-B4CA-624DF73DB3CB}">
      <dgm:prSet/>
      <dgm:spPr/>
      <dgm:t>
        <a:bodyPr/>
        <a:lstStyle/>
        <a:p>
          <a:endParaRPr lang="en-US"/>
        </a:p>
      </dgm:t>
    </dgm:pt>
    <dgm:pt modelId="{071A0CFC-7F67-49AA-B7E3-2B82BD2B8BBB}">
      <dgm:prSet/>
      <dgm:spPr/>
      <dgm:t>
        <a:bodyPr/>
        <a:lstStyle/>
        <a:p>
          <a:r>
            <a:rPr lang="en-US"/>
            <a:t>Key findings</a:t>
          </a:r>
        </a:p>
      </dgm:t>
    </dgm:pt>
    <dgm:pt modelId="{BDCB6353-61B5-40F6-BC05-B36B7BAA07AF}" type="parTrans" cxnId="{612D676D-6221-4DA6-B917-DAB23840C40F}">
      <dgm:prSet/>
      <dgm:spPr/>
      <dgm:t>
        <a:bodyPr/>
        <a:lstStyle/>
        <a:p>
          <a:endParaRPr lang="en-US"/>
        </a:p>
      </dgm:t>
    </dgm:pt>
    <dgm:pt modelId="{931AFBA7-C6EF-4EB9-8222-B220E5A9B3CA}" type="sibTrans" cxnId="{612D676D-6221-4DA6-B917-DAB23840C40F}">
      <dgm:prSet/>
      <dgm:spPr/>
      <dgm:t>
        <a:bodyPr/>
        <a:lstStyle/>
        <a:p>
          <a:endParaRPr lang="en-US"/>
        </a:p>
      </dgm:t>
    </dgm:pt>
    <dgm:pt modelId="{8AFEB4F8-58B0-4A41-B4F7-75B471812B42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C5ACC8D3-8076-4AA6-98B1-14672D55C6B8}" type="parTrans" cxnId="{A793BA93-F23A-4396-8CD0-0F4E8A23970C}">
      <dgm:prSet/>
      <dgm:spPr/>
      <dgm:t>
        <a:bodyPr/>
        <a:lstStyle/>
        <a:p>
          <a:endParaRPr lang="en-US"/>
        </a:p>
      </dgm:t>
    </dgm:pt>
    <dgm:pt modelId="{7FD41735-08E2-4402-8C89-355250760F19}" type="sibTrans" cxnId="{A793BA93-F23A-4396-8CD0-0F4E8A23970C}">
      <dgm:prSet/>
      <dgm:spPr/>
      <dgm:t>
        <a:bodyPr/>
        <a:lstStyle/>
        <a:p>
          <a:endParaRPr lang="en-US"/>
        </a:p>
      </dgm:t>
    </dgm:pt>
    <dgm:pt modelId="{656524FE-B213-49E4-945E-45F4F8E9CC2A}">
      <dgm:prSet/>
      <dgm:spPr/>
      <dgm:t>
        <a:bodyPr/>
        <a:lstStyle/>
        <a:p>
          <a:r>
            <a:rPr lang="en-US"/>
            <a:t>Appendix</a:t>
          </a:r>
        </a:p>
      </dgm:t>
    </dgm:pt>
    <dgm:pt modelId="{21E8FE3D-E2CD-4A98-B66E-68AB7FF69FD6}" type="parTrans" cxnId="{14210544-E335-463F-8552-CF61F1DDE1A6}">
      <dgm:prSet/>
      <dgm:spPr/>
      <dgm:t>
        <a:bodyPr/>
        <a:lstStyle/>
        <a:p>
          <a:endParaRPr lang="en-US"/>
        </a:p>
      </dgm:t>
    </dgm:pt>
    <dgm:pt modelId="{8E7AC506-B74F-41ED-8C20-3C445F906CB7}" type="sibTrans" cxnId="{14210544-E335-463F-8552-CF61F1DDE1A6}">
      <dgm:prSet/>
      <dgm:spPr/>
      <dgm:t>
        <a:bodyPr/>
        <a:lstStyle/>
        <a:p>
          <a:endParaRPr lang="en-US"/>
        </a:p>
      </dgm:t>
    </dgm:pt>
    <dgm:pt modelId="{836842F9-7355-4521-8DBF-F93CF5DC0B9F}">
      <dgm:prSet/>
      <dgm:spPr/>
      <dgm:t>
        <a:bodyPr/>
        <a:lstStyle/>
        <a:p>
          <a:r>
            <a:rPr lang="en-US"/>
            <a:t>Data sources</a:t>
          </a:r>
        </a:p>
      </dgm:t>
    </dgm:pt>
    <dgm:pt modelId="{AE6DB5E7-DC8A-4E6A-91DA-0381053FE380}" type="parTrans" cxnId="{E5E78AE8-43A3-4A1A-990E-F9BBBC0EA34E}">
      <dgm:prSet/>
      <dgm:spPr/>
      <dgm:t>
        <a:bodyPr/>
        <a:lstStyle/>
        <a:p>
          <a:endParaRPr lang="en-US"/>
        </a:p>
      </dgm:t>
    </dgm:pt>
    <dgm:pt modelId="{A5E368F1-4CFC-45A0-BCBB-2671A195C4BF}" type="sibTrans" cxnId="{E5E78AE8-43A3-4A1A-990E-F9BBBC0EA34E}">
      <dgm:prSet/>
      <dgm:spPr/>
      <dgm:t>
        <a:bodyPr/>
        <a:lstStyle/>
        <a:p>
          <a:endParaRPr lang="en-US"/>
        </a:p>
      </dgm:t>
    </dgm:pt>
    <dgm:pt modelId="{DA2E3F29-A46B-4918-BCEC-7547AE3995CB}">
      <dgm:prSet/>
      <dgm:spPr/>
      <dgm:t>
        <a:bodyPr/>
        <a:lstStyle/>
        <a:p>
          <a:r>
            <a:rPr lang="en-US"/>
            <a:t>Data methodology</a:t>
          </a:r>
        </a:p>
      </dgm:t>
    </dgm:pt>
    <dgm:pt modelId="{8760C977-74B8-4475-9E34-12B4F0048F2B}" type="parTrans" cxnId="{C37F62A6-22DE-4D52-A326-44815A6DE75D}">
      <dgm:prSet/>
      <dgm:spPr/>
      <dgm:t>
        <a:bodyPr/>
        <a:lstStyle/>
        <a:p>
          <a:endParaRPr lang="en-US"/>
        </a:p>
      </dgm:t>
    </dgm:pt>
    <dgm:pt modelId="{54EBCEF3-64AF-415E-853A-46A4444FA916}" type="sibTrans" cxnId="{C37F62A6-22DE-4D52-A326-44815A6DE75D}">
      <dgm:prSet/>
      <dgm:spPr/>
      <dgm:t>
        <a:bodyPr/>
        <a:lstStyle/>
        <a:p>
          <a:endParaRPr lang="en-US"/>
        </a:p>
      </dgm:t>
    </dgm:pt>
    <dgm:pt modelId="{D46C9DBA-239D-4EC1-9713-580EC949AB82}" type="pres">
      <dgm:prSet presAssocID="{753D5980-EAF4-4E7D-8F22-3710A000A8CA}" presName="diagram" presStyleCnt="0">
        <dgm:presLayoutVars>
          <dgm:dir/>
          <dgm:resizeHandles val="exact"/>
        </dgm:presLayoutVars>
      </dgm:prSet>
      <dgm:spPr/>
    </dgm:pt>
    <dgm:pt modelId="{EFAF4525-458C-49CE-89BF-246ACD7A8EE0}" type="pres">
      <dgm:prSet presAssocID="{0C8D36D6-69AB-423F-8C5C-FCDBF6038862}" presName="node" presStyleLbl="node1" presStyleIdx="0" presStyleCnt="5">
        <dgm:presLayoutVars>
          <dgm:bulletEnabled val="1"/>
        </dgm:presLayoutVars>
      </dgm:prSet>
      <dgm:spPr/>
    </dgm:pt>
    <dgm:pt modelId="{5FB8E062-C573-4530-AA85-09E19023C4D0}" type="pres">
      <dgm:prSet presAssocID="{8245F23C-8252-49EB-A54D-4CA93FB6FBE7}" presName="sibTrans" presStyleCnt="0"/>
      <dgm:spPr/>
    </dgm:pt>
    <dgm:pt modelId="{463D203C-69F4-4579-BD7D-3FD93FDF2BAE}" type="pres">
      <dgm:prSet presAssocID="{B6ACC4C7-6F0C-4159-B31C-D4FCD893FB0E}" presName="node" presStyleLbl="node1" presStyleIdx="1" presStyleCnt="5">
        <dgm:presLayoutVars>
          <dgm:bulletEnabled val="1"/>
        </dgm:presLayoutVars>
      </dgm:prSet>
      <dgm:spPr/>
    </dgm:pt>
    <dgm:pt modelId="{3B660812-6C6F-478A-9760-C67C67D14744}" type="pres">
      <dgm:prSet presAssocID="{B6997CFA-FEE8-4283-A4E2-0279CF644C88}" presName="sibTrans" presStyleCnt="0"/>
      <dgm:spPr/>
    </dgm:pt>
    <dgm:pt modelId="{70508FFB-471F-403A-994F-F2670FA37446}" type="pres">
      <dgm:prSet presAssocID="{071A0CFC-7F67-49AA-B7E3-2B82BD2B8BBB}" presName="node" presStyleLbl="node1" presStyleIdx="2" presStyleCnt="5">
        <dgm:presLayoutVars>
          <dgm:bulletEnabled val="1"/>
        </dgm:presLayoutVars>
      </dgm:prSet>
      <dgm:spPr/>
    </dgm:pt>
    <dgm:pt modelId="{796F6D8F-24B3-4487-9E94-EBD95ABADCD0}" type="pres">
      <dgm:prSet presAssocID="{931AFBA7-C6EF-4EB9-8222-B220E5A9B3CA}" presName="sibTrans" presStyleCnt="0"/>
      <dgm:spPr/>
    </dgm:pt>
    <dgm:pt modelId="{26655DE0-2E13-4E74-9F8E-C4C5810B261C}" type="pres">
      <dgm:prSet presAssocID="{8AFEB4F8-58B0-4A41-B4F7-75B471812B42}" presName="node" presStyleLbl="node1" presStyleIdx="3" presStyleCnt="5">
        <dgm:presLayoutVars>
          <dgm:bulletEnabled val="1"/>
        </dgm:presLayoutVars>
      </dgm:prSet>
      <dgm:spPr/>
    </dgm:pt>
    <dgm:pt modelId="{693A8A39-9C63-428F-8681-01443B7337D2}" type="pres">
      <dgm:prSet presAssocID="{7FD41735-08E2-4402-8C89-355250760F19}" presName="sibTrans" presStyleCnt="0"/>
      <dgm:spPr/>
    </dgm:pt>
    <dgm:pt modelId="{DE22A0B3-FCF6-41D9-B1DE-8B63CE5A4F55}" type="pres">
      <dgm:prSet presAssocID="{656524FE-B213-49E4-945E-45F4F8E9CC2A}" presName="node" presStyleLbl="node1" presStyleIdx="4" presStyleCnt="5">
        <dgm:presLayoutVars>
          <dgm:bulletEnabled val="1"/>
        </dgm:presLayoutVars>
      </dgm:prSet>
      <dgm:spPr/>
    </dgm:pt>
  </dgm:ptLst>
  <dgm:cxnLst>
    <dgm:cxn modelId="{999B450C-CBA7-448F-A863-3349FA9EA5B4}" srcId="{753D5980-EAF4-4E7D-8F22-3710A000A8CA}" destId="{0C8D36D6-69AB-423F-8C5C-FCDBF6038862}" srcOrd="0" destOrd="0" parTransId="{1EB1832B-603A-4EF5-91E6-B58B03152205}" sibTransId="{8245F23C-8252-49EB-A54D-4CA93FB6FBE7}"/>
    <dgm:cxn modelId="{0A0B972E-16AD-4F80-B4CA-624DF73DB3CB}" srcId="{753D5980-EAF4-4E7D-8F22-3710A000A8CA}" destId="{B6ACC4C7-6F0C-4159-B31C-D4FCD893FB0E}" srcOrd="1" destOrd="0" parTransId="{35CD948A-1A0E-45B5-BDFD-89B309C43CF5}" sibTransId="{B6997CFA-FEE8-4283-A4E2-0279CF644C88}"/>
    <dgm:cxn modelId="{C552B83C-1FA5-43CA-9D9D-0ED0AA5FB560}" type="presOf" srcId="{0C8D36D6-69AB-423F-8C5C-FCDBF6038862}" destId="{EFAF4525-458C-49CE-89BF-246ACD7A8EE0}" srcOrd="0" destOrd="0" presId="urn:microsoft.com/office/officeart/2005/8/layout/default"/>
    <dgm:cxn modelId="{14210544-E335-463F-8552-CF61F1DDE1A6}" srcId="{753D5980-EAF4-4E7D-8F22-3710A000A8CA}" destId="{656524FE-B213-49E4-945E-45F4F8E9CC2A}" srcOrd="4" destOrd="0" parTransId="{21E8FE3D-E2CD-4A98-B66E-68AB7FF69FD6}" sibTransId="{8E7AC506-B74F-41ED-8C20-3C445F906CB7}"/>
    <dgm:cxn modelId="{612D676D-6221-4DA6-B917-DAB23840C40F}" srcId="{753D5980-EAF4-4E7D-8F22-3710A000A8CA}" destId="{071A0CFC-7F67-49AA-B7E3-2B82BD2B8BBB}" srcOrd="2" destOrd="0" parTransId="{BDCB6353-61B5-40F6-BC05-B36B7BAA07AF}" sibTransId="{931AFBA7-C6EF-4EB9-8222-B220E5A9B3CA}"/>
    <dgm:cxn modelId="{6CB95C50-7F6B-44A6-9AD4-81FD505FD937}" type="presOf" srcId="{8AFEB4F8-58B0-4A41-B4F7-75B471812B42}" destId="{26655DE0-2E13-4E74-9F8E-C4C5810B261C}" srcOrd="0" destOrd="0" presId="urn:microsoft.com/office/officeart/2005/8/layout/default"/>
    <dgm:cxn modelId="{C28B6D56-6A2F-4E4D-BB6A-E4F493E4A38B}" type="presOf" srcId="{071A0CFC-7F67-49AA-B7E3-2B82BD2B8BBB}" destId="{70508FFB-471F-403A-994F-F2670FA37446}" srcOrd="0" destOrd="0" presId="urn:microsoft.com/office/officeart/2005/8/layout/default"/>
    <dgm:cxn modelId="{CAEDCB81-1168-441B-B243-DBFB09B7B428}" type="presOf" srcId="{656524FE-B213-49E4-945E-45F4F8E9CC2A}" destId="{DE22A0B3-FCF6-41D9-B1DE-8B63CE5A4F55}" srcOrd="0" destOrd="0" presId="urn:microsoft.com/office/officeart/2005/8/layout/default"/>
    <dgm:cxn modelId="{B892B38A-491A-4AED-B56B-C4843D42B8DC}" type="presOf" srcId="{753D5980-EAF4-4E7D-8F22-3710A000A8CA}" destId="{D46C9DBA-239D-4EC1-9713-580EC949AB82}" srcOrd="0" destOrd="0" presId="urn:microsoft.com/office/officeart/2005/8/layout/default"/>
    <dgm:cxn modelId="{A793BA93-F23A-4396-8CD0-0F4E8A23970C}" srcId="{753D5980-EAF4-4E7D-8F22-3710A000A8CA}" destId="{8AFEB4F8-58B0-4A41-B4F7-75B471812B42}" srcOrd="3" destOrd="0" parTransId="{C5ACC8D3-8076-4AA6-98B1-14672D55C6B8}" sibTransId="{7FD41735-08E2-4402-8C89-355250760F19}"/>
    <dgm:cxn modelId="{C37F62A6-22DE-4D52-A326-44815A6DE75D}" srcId="{656524FE-B213-49E4-945E-45F4F8E9CC2A}" destId="{DA2E3F29-A46B-4918-BCEC-7547AE3995CB}" srcOrd="1" destOrd="0" parTransId="{8760C977-74B8-4475-9E34-12B4F0048F2B}" sibTransId="{54EBCEF3-64AF-415E-853A-46A4444FA916}"/>
    <dgm:cxn modelId="{3AD00CAF-FD32-46C1-99C3-A64CD1FDC963}" type="presOf" srcId="{DA2E3F29-A46B-4918-BCEC-7547AE3995CB}" destId="{DE22A0B3-FCF6-41D9-B1DE-8B63CE5A4F55}" srcOrd="0" destOrd="2" presId="urn:microsoft.com/office/officeart/2005/8/layout/default"/>
    <dgm:cxn modelId="{2FA0BBCE-443C-48DF-A5CB-BD6206B7A7F1}" type="presOf" srcId="{B6ACC4C7-6F0C-4159-B31C-D4FCD893FB0E}" destId="{463D203C-69F4-4579-BD7D-3FD93FDF2BAE}" srcOrd="0" destOrd="0" presId="urn:microsoft.com/office/officeart/2005/8/layout/default"/>
    <dgm:cxn modelId="{39985CE6-8CDB-409D-A81E-A662FB16CB8B}" type="presOf" srcId="{836842F9-7355-4521-8DBF-F93CF5DC0B9F}" destId="{DE22A0B3-FCF6-41D9-B1DE-8B63CE5A4F55}" srcOrd="0" destOrd="1" presId="urn:microsoft.com/office/officeart/2005/8/layout/default"/>
    <dgm:cxn modelId="{E5E78AE8-43A3-4A1A-990E-F9BBBC0EA34E}" srcId="{656524FE-B213-49E4-945E-45F4F8E9CC2A}" destId="{836842F9-7355-4521-8DBF-F93CF5DC0B9F}" srcOrd="0" destOrd="0" parTransId="{AE6DB5E7-DC8A-4E6A-91DA-0381053FE380}" sibTransId="{A5E368F1-4CFC-45A0-BCBB-2671A195C4BF}"/>
    <dgm:cxn modelId="{BA828D33-6A2F-4BF4-9C4C-4F2F17A08C67}" type="presParOf" srcId="{D46C9DBA-239D-4EC1-9713-580EC949AB82}" destId="{EFAF4525-458C-49CE-89BF-246ACD7A8EE0}" srcOrd="0" destOrd="0" presId="urn:microsoft.com/office/officeart/2005/8/layout/default"/>
    <dgm:cxn modelId="{91EA9006-9C2A-413F-8431-B1B6372CCAC4}" type="presParOf" srcId="{D46C9DBA-239D-4EC1-9713-580EC949AB82}" destId="{5FB8E062-C573-4530-AA85-09E19023C4D0}" srcOrd="1" destOrd="0" presId="urn:microsoft.com/office/officeart/2005/8/layout/default"/>
    <dgm:cxn modelId="{8411296D-EE18-484A-AAFE-14F010D9EBD1}" type="presParOf" srcId="{D46C9DBA-239D-4EC1-9713-580EC949AB82}" destId="{463D203C-69F4-4579-BD7D-3FD93FDF2BAE}" srcOrd="2" destOrd="0" presId="urn:microsoft.com/office/officeart/2005/8/layout/default"/>
    <dgm:cxn modelId="{4E6DE730-1576-492D-B96E-D77F6E29C068}" type="presParOf" srcId="{D46C9DBA-239D-4EC1-9713-580EC949AB82}" destId="{3B660812-6C6F-478A-9760-C67C67D14744}" srcOrd="3" destOrd="0" presId="urn:microsoft.com/office/officeart/2005/8/layout/default"/>
    <dgm:cxn modelId="{FC3D70A7-8537-4664-8876-497DBEF1E5CE}" type="presParOf" srcId="{D46C9DBA-239D-4EC1-9713-580EC949AB82}" destId="{70508FFB-471F-403A-994F-F2670FA37446}" srcOrd="4" destOrd="0" presId="urn:microsoft.com/office/officeart/2005/8/layout/default"/>
    <dgm:cxn modelId="{75F853EC-734E-4205-81B3-386976ED93E3}" type="presParOf" srcId="{D46C9DBA-239D-4EC1-9713-580EC949AB82}" destId="{796F6D8F-24B3-4487-9E94-EBD95ABADCD0}" srcOrd="5" destOrd="0" presId="urn:microsoft.com/office/officeart/2005/8/layout/default"/>
    <dgm:cxn modelId="{9B902C87-BC72-466F-8025-57091930E806}" type="presParOf" srcId="{D46C9DBA-239D-4EC1-9713-580EC949AB82}" destId="{26655DE0-2E13-4E74-9F8E-C4C5810B261C}" srcOrd="6" destOrd="0" presId="urn:microsoft.com/office/officeart/2005/8/layout/default"/>
    <dgm:cxn modelId="{345D7629-9B29-4FFB-B389-99969C93797E}" type="presParOf" srcId="{D46C9DBA-239D-4EC1-9713-580EC949AB82}" destId="{693A8A39-9C63-428F-8681-01443B7337D2}" srcOrd="7" destOrd="0" presId="urn:microsoft.com/office/officeart/2005/8/layout/default"/>
    <dgm:cxn modelId="{B1883928-8735-440C-B867-FB0602065F44}" type="presParOf" srcId="{D46C9DBA-239D-4EC1-9713-580EC949AB82}" destId="{DE22A0B3-FCF6-41D9-B1DE-8B63CE5A4F5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88C4A0-00F2-4E7B-A2CD-F637C8AF53A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746161-E2EC-4186-8CC7-AA2D6CCB38CC}">
      <dgm:prSet/>
      <dgm:spPr/>
      <dgm:t>
        <a:bodyPr/>
        <a:lstStyle/>
        <a:p>
          <a:r>
            <a:rPr lang="en-US"/>
            <a:t>Increase</a:t>
          </a:r>
        </a:p>
      </dgm:t>
    </dgm:pt>
    <dgm:pt modelId="{CF4A5F9F-825F-41F9-82FD-A839517C0125}" type="parTrans" cxnId="{85755F95-8BA6-4DAD-AF52-61F466385705}">
      <dgm:prSet/>
      <dgm:spPr/>
      <dgm:t>
        <a:bodyPr/>
        <a:lstStyle/>
        <a:p>
          <a:endParaRPr lang="en-US"/>
        </a:p>
      </dgm:t>
    </dgm:pt>
    <dgm:pt modelId="{1BFD27F1-488C-46BA-AABB-315D617DC058}" type="sibTrans" cxnId="{85755F95-8BA6-4DAD-AF52-61F466385705}">
      <dgm:prSet/>
      <dgm:spPr/>
      <dgm:t>
        <a:bodyPr/>
        <a:lstStyle/>
        <a:p>
          <a:endParaRPr lang="en-US"/>
        </a:p>
      </dgm:t>
    </dgm:pt>
    <dgm:pt modelId="{CD6DCCB9-9137-4EBE-BE35-B7D800CB4D77}">
      <dgm:prSet/>
      <dgm:spPr/>
      <dgm:t>
        <a:bodyPr/>
        <a:lstStyle/>
        <a:p>
          <a:r>
            <a:rPr lang="en-US"/>
            <a:t>Increase the market revenue of Airbnb, NYC after the impact of Covid-19 on economic conditions.</a:t>
          </a:r>
        </a:p>
      </dgm:t>
    </dgm:pt>
    <dgm:pt modelId="{CEC75C52-C8E9-4318-9709-A938E0C262A9}" type="parTrans" cxnId="{FF2A9FB6-1ACE-469A-9FB0-39DF300C9427}">
      <dgm:prSet/>
      <dgm:spPr/>
      <dgm:t>
        <a:bodyPr/>
        <a:lstStyle/>
        <a:p>
          <a:endParaRPr lang="en-US"/>
        </a:p>
      </dgm:t>
    </dgm:pt>
    <dgm:pt modelId="{2A0508D6-9255-4A8E-BADA-2E1EF3F76C20}" type="sibTrans" cxnId="{FF2A9FB6-1ACE-469A-9FB0-39DF300C9427}">
      <dgm:prSet/>
      <dgm:spPr/>
      <dgm:t>
        <a:bodyPr/>
        <a:lstStyle/>
        <a:p>
          <a:endParaRPr lang="en-US"/>
        </a:p>
      </dgm:t>
    </dgm:pt>
    <dgm:pt modelId="{69CBCAC8-89E4-4FD8-AC39-92904ECDA778}">
      <dgm:prSet/>
      <dgm:spPr/>
      <dgm:t>
        <a:bodyPr/>
        <a:lstStyle/>
        <a:p>
          <a:r>
            <a:rPr lang="en-US"/>
            <a:t>Improve</a:t>
          </a:r>
        </a:p>
      </dgm:t>
    </dgm:pt>
    <dgm:pt modelId="{6F4DB636-0018-4206-A7CC-AF30BDE3F514}" type="parTrans" cxnId="{3BD544A3-D6FB-436C-944D-80E227B6E167}">
      <dgm:prSet/>
      <dgm:spPr/>
      <dgm:t>
        <a:bodyPr/>
        <a:lstStyle/>
        <a:p>
          <a:endParaRPr lang="en-US"/>
        </a:p>
      </dgm:t>
    </dgm:pt>
    <dgm:pt modelId="{AD9A6ABD-EA74-4517-B1CF-C5F9F6397893}" type="sibTrans" cxnId="{3BD544A3-D6FB-436C-944D-80E227B6E167}">
      <dgm:prSet/>
      <dgm:spPr/>
      <dgm:t>
        <a:bodyPr/>
        <a:lstStyle/>
        <a:p>
          <a:endParaRPr lang="en-US"/>
        </a:p>
      </dgm:t>
    </dgm:pt>
    <dgm:pt modelId="{6794FFEF-D3F8-4D70-8D0D-ED5D7252F961}">
      <dgm:prSet/>
      <dgm:spPr/>
      <dgm:t>
        <a:bodyPr/>
        <a:lstStyle/>
        <a:p>
          <a:r>
            <a:rPr lang="en-US"/>
            <a:t>Improve our overall understanding of customer experiences and market conditions.</a:t>
          </a:r>
        </a:p>
      </dgm:t>
    </dgm:pt>
    <dgm:pt modelId="{F8FEAE0F-5B9C-4149-BC69-1037F71D4B59}" type="parTrans" cxnId="{7584FFA7-EB82-481A-B5A2-B0BB3D101263}">
      <dgm:prSet/>
      <dgm:spPr/>
      <dgm:t>
        <a:bodyPr/>
        <a:lstStyle/>
        <a:p>
          <a:endParaRPr lang="en-US"/>
        </a:p>
      </dgm:t>
    </dgm:pt>
    <dgm:pt modelId="{495801AD-D8D2-494A-B81D-E37F0FF025C5}" type="sibTrans" cxnId="{7584FFA7-EB82-481A-B5A2-B0BB3D101263}">
      <dgm:prSet/>
      <dgm:spPr/>
      <dgm:t>
        <a:bodyPr/>
        <a:lstStyle/>
        <a:p>
          <a:endParaRPr lang="en-US"/>
        </a:p>
      </dgm:t>
    </dgm:pt>
    <dgm:pt modelId="{495D3D9A-8397-45C3-B944-D7B03DF46B70}">
      <dgm:prSet/>
      <dgm:spPr/>
      <dgm:t>
        <a:bodyPr/>
        <a:lstStyle/>
        <a:p>
          <a:r>
            <a:rPr lang="en-US"/>
            <a:t>Provide</a:t>
          </a:r>
        </a:p>
      </dgm:t>
    </dgm:pt>
    <dgm:pt modelId="{DE93CE3E-46E3-471D-94D8-70EBE48500A0}" type="parTrans" cxnId="{89709A46-83D6-4169-A1C7-8EE0391CD6DC}">
      <dgm:prSet/>
      <dgm:spPr/>
      <dgm:t>
        <a:bodyPr/>
        <a:lstStyle/>
        <a:p>
          <a:endParaRPr lang="en-US"/>
        </a:p>
      </dgm:t>
    </dgm:pt>
    <dgm:pt modelId="{AA69D897-086B-4FF9-A192-FD3D9B336708}" type="sibTrans" cxnId="{89709A46-83D6-4169-A1C7-8EE0391CD6DC}">
      <dgm:prSet/>
      <dgm:spPr/>
      <dgm:t>
        <a:bodyPr/>
        <a:lstStyle/>
        <a:p>
          <a:endParaRPr lang="en-US"/>
        </a:p>
      </dgm:t>
    </dgm:pt>
    <dgm:pt modelId="{7AB3EC8D-4780-4B63-BF88-110F8DFDB554}">
      <dgm:prSet/>
      <dgm:spPr/>
      <dgm:t>
        <a:bodyPr/>
        <a:lstStyle/>
        <a:p>
          <a:r>
            <a:rPr lang="en-US"/>
            <a:t>Provide important details and interesting insights to our Data Analysis Managers and Lead Data Analyst</a:t>
          </a:r>
        </a:p>
      </dgm:t>
    </dgm:pt>
    <dgm:pt modelId="{48C3352E-DC38-43C3-918B-F1468F2F2452}" type="parTrans" cxnId="{BA1F95CB-DBAC-484D-A057-B3112F13BBC0}">
      <dgm:prSet/>
      <dgm:spPr/>
      <dgm:t>
        <a:bodyPr/>
        <a:lstStyle/>
        <a:p>
          <a:endParaRPr lang="en-US"/>
        </a:p>
      </dgm:t>
    </dgm:pt>
    <dgm:pt modelId="{03355371-B8B0-4AEA-B15E-9E68F3BBF703}" type="sibTrans" cxnId="{BA1F95CB-DBAC-484D-A057-B3112F13BBC0}">
      <dgm:prSet/>
      <dgm:spPr/>
      <dgm:t>
        <a:bodyPr/>
        <a:lstStyle/>
        <a:p>
          <a:endParaRPr lang="en-US"/>
        </a:p>
      </dgm:t>
    </dgm:pt>
    <dgm:pt modelId="{EA0B3B91-E17F-44A7-B2C5-310AD53E3751}" type="pres">
      <dgm:prSet presAssocID="{E088C4A0-00F2-4E7B-A2CD-F637C8AF53A7}" presName="Name0" presStyleCnt="0">
        <dgm:presLayoutVars>
          <dgm:dir/>
          <dgm:animLvl val="lvl"/>
          <dgm:resizeHandles val="exact"/>
        </dgm:presLayoutVars>
      </dgm:prSet>
      <dgm:spPr/>
    </dgm:pt>
    <dgm:pt modelId="{6A8CD7B0-CD81-4A4C-A2D4-1100FBF47455}" type="pres">
      <dgm:prSet presAssocID="{04746161-E2EC-4186-8CC7-AA2D6CCB38CC}" presName="linNode" presStyleCnt="0"/>
      <dgm:spPr/>
    </dgm:pt>
    <dgm:pt modelId="{64EA6A0C-AD6F-41CC-B504-BA446490A7F5}" type="pres">
      <dgm:prSet presAssocID="{04746161-E2EC-4186-8CC7-AA2D6CCB38CC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8AA10D6C-594F-4E27-A2E8-810FF4F60A98}" type="pres">
      <dgm:prSet presAssocID="{04746161-E2EC-4186-8CC7-AA2D6CCB38CC}" presName="descendantText" presStyleLbl="alignAccFollowNode1" presStyleIdx="0" presStyleCnt="3">
        <dgm:presLayoutVars>
          <dgm:bulletEnabled/>
        </dgm:presLayoutVars>
      </dgm:prSet>
      <dgm:spPr/>
    </dgm:pt>
    <dgm:pt modelId="{EEB4038C-12CB-4570-88DB-7D22612B4144}" type="pres">
      <dgm:prSet presAssocID="{1BFD27F1-488C-46BA-AABB-315D617DC058}" presName="sp" presStyleCnt="0"/>
      <dgm:spPr/>
    </dgm:pt>
    <dgm:pt modelId="{3969E777-9BBB-4E9B-B8A8-70798E9572C6}" type="pres">
      <dgm:prSet presAssocID="{69CBCAC8-89E4-4FD8-AC39-92904ECDA778}" presName="linNode" presStyleCnt="0"/>
      <dgm:spPr/>
    </dgm:pt>
    <dgm:pt modelId="{6F619A0F-A5E0-4E77-B7F5-539E340DAE7B}" type="pres">
      <dgm:prSet presAssocID="{69CBCAC8-89E4-4FD8-AC39-92904ECDA778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EB8954E-D790-4B3E-8EB1-8B9FB024B191}" type="pres">
      <dgm:prSet presAssocID="{69CBCAC8-89E4-4FD8-AC39-92904ECDA778}" presName="descendantText" presStyleLbl="alignAccFollowNode1" presStyleIdx="1" presStyleCnt="3">
        <dgm:presLayoutVars>
          <dgm:bulletEnabled/>
        </dgm:presLayoutVars>
      </dgm:prSet>
      <dgm:spPr/>
    </dgm:pt>
    <dgm:pt modelId="{42882CAF-DC47-4A59-92FE-8B3D8B6FDFB7}" type="pres">
      <dgm:prSet presAssocID="{AD9A6ABD-EA74-4517-B1CF-C5F9F6397893}" presName="sp" presStyleCnt="0"/>
      <dgm:spPr/>
    </dgm:pt>
    <dgm:pt modelId="{9E00DFF0-CD19-4BB4-8F61-E00A0AF14719}" type="pres">
      <dgm:prSet presAssocID="{495D3D9A-8397-45C3-B944-D7B03DF46B70}" presName="linNode" presStyleCnt="0"/>
      <dgm:spPr/>
    </dgm:pt>
    <dgm:pt modelId="{099F7B3D-D882-4ACB-94D7-A7BE2DF2109A}" type="pres">
      <dgm:prSet presAssocID="{495D3D9A-8397-45C3-B944-D7B03DF46B7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A3EB07B-AC62-4FAF-AD35-DCC5F4B2B64B}" type="pres">
      <dgm:prSet presAssocID="{495D3D9A-8397-45C3-B944-D7B03DF46B7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89709A46-83D6-4169-A1C7-8EE0391CD6DC}" srcId="{E088C4A0-00F2-4E7B-A2CD-F637C8AF53A7}" destId="{495D3D9A-8397-45C3-B944-D7B03DF46B70}" srcOrd="2" destOrd="0" parTransId="{DE93CE3E-46E3-471D-94D8-70EBE48500A0}" sibTransId="{AA69D897-086B-4FF9-A192-FD3D9B336708}"/>
    <dgm:cxn modelId="{E8EC8F7A-5862-4452-BBED-3AD36A1A7A88}" type="presOf" srcId="{7AB3EC8D-4780-4B63-BF88-110F8DFDB554}" destId="{BA3EB07B-AC62-4FAF-AD35-DCC5F4B2B64B}" srcOrd="0" destOrd="0" presId="urn:microsoft.com/office/officeart/2016/7/layout/VerticalSolidActionList"/>
    <dgm:cxn modelId="{85755F95-8BA6-4DAD-AF52-61F466385705}" srcId="{E088C4A0-00F2-4E7B-A2CD-F637C8AF53A7}" destId="{04746161-E2EC-4186-8CC7-AA2D6CCB38CC}" srcOrd="0" destOrd="0" parTransId="{CF4A5F9F-825F-41F9-82FD-A839517C0125}" sibTransId="{1BFD27F1-488C-46BA-AABB-315D617DC058}"/>
    <dgm:cxn modelId="{0AE6839C-E24C-448C-BAC7-06E86E2FBCBB}" type="presOf" srcId="{69CBCAC8-89E4-4FD8-AC39-92904ECDA778}" destId="{6F619A0F-A5E0-4E77-B7F5-539E340DAE7B}" srcOrd="0" destOrd="0" presId="urn:microsoft.com/office/officeart/2016/7/layout/VerticalSolidActionList"/>
    <dgm:cxn modelId="{3BD544A3-D6FB-436C-944D-80E227B6E167}" srcId="{E088C4A0-00F2-4E7B-A2CD-F637C8AF53A7}" destId="{69CBCAC8-89E4-4FD8-AC39-92904ECDA778}" srcOrd="1" destOrd="0" parTransId="{6F4DB636-0018-4206-A7CC-AF30BDE3F514}" sibTransId="{AD9A6ABD-EA74-4517-B1CF-C5F9F6397893}"/>
    <dgm:cxn modelId="{1B48A5A3-608F-44C4-B8AF-4AFBAC1480DB}" type="presOf" srcId="{CD6DCCB9-9137-4EBE-BE35-B7D800CB4D77}" destId="{8AA10D6C-594F-4E27-A2E8-810FF4F60A98}" srcOrd="0" destOrd="0" presId="urn:microsoft.com/office/officeart/2016/7/layout/VerticalSolidActionList"/>
    <dgm:cxn modelId="{7584FFA7-EB82-481A-B5A2-B0BB3D101263}" srcId="{69CBCAC8-89E4-4FD8-AC39-92904ECDA778}" destId="{6794FFEF-D3F8-4D70-8D0D-ED5D7252F961}" srcOrd="0" destOrd="0" parTransId="{F8FEAE0F-5B9C-4149-BC69-1037F71D4B59}" sibTransId="{495801AD-D8D2-494A-B81D-E37F0FF025C5}"/>
    <dgm:cxn modelId="{70EAB9AB-2619-4C0B-9E1E-74A99A86424C}" type="presOf" srcId="{495D3D9A-8397-45C3-B944-D7B03DF46B70}" destId="{099F7B3D-D882-4ACB-94D7-A7BE2DF2109A}" srcOrd="0" destOrd="0" presId="urn:microsoft.com/office/officeart/2016/7/layout/VerticalSolidActionList"/>
    <dgm:cxn modelId="{0EEA8AB4-9C16-49D0-A473-84BD412BE8E4}" type="presOf" srcId="{04746161-E2EC-4186-8CC7-AA2D6CCB38CC}" destId="{64EA6A0C-AD6F-41CC-B504-BA446490A7F5}" srcOrd="0" destOrd="0" presId="urn:microsoft.com/office/officeart/2016/7/layout/VerticalSolidActionList"/>
    <dgm:cxn modelId="{FF2A9FB6-1ACE-469A-9FB0-39DF300C9427}" srcId="{04746161-E2EC-4186-8CC7-AA2D6CCB38CC}" destId="{CD6DCCB9-9137-4EBE-BE35-B7D800CB4D77}" srcOrd="0" destOrd="0" parTransId="{CEC75C52-C8E9-4318-9709-A938E0C262A9}" sibTransId="{2A0508D6-9255-4A8E-BADA-2E1EF3F76C20}"/>
    <dgm:cxn modelId="{7143FCB9-5D06-41B9-94F7-DF4440E3AEA9}" type="presOf" srcId="{6794FFEF-D3F8-4D70-8D0D-ED5D7252F961}" destId="{CEB8954E-D790-4B3E-8EB1-8B9FB024B191}" srcOrd="0" destOrd="0" presId="urn:microsoft.com/office/officeart/2016/7/layout/VerticalSolidActionList"/>
    <dgm:cxn modelId="{BA1F95CB-DBAC-484D-A057-B3112F13BBC0}" srcId="{495D3D9A-8397-45C3-B944-D7B03DF46B70}" destId="{7AB3EC8D-4780-4B63-BF88-110F8DFDB554}" srcOrd="0" destOrd="0" parTransId="{48C3352E-DC38-43C3-918B-F1468F2F2452}" sibTransId="{03355371-B8B0-4AEA-B15E-9E68F3BBF703}"/>
    <dgm:cxn modelId="{F23776E6-85D5-4088-9716-5A56BBF2B352}" type="presOf" srcId="{E088C4A0-00F2-4E7B-A2CD-F637C8AF53A7}" destId="{EA0B3B91-E17F-44A7-B2C5-310AD53E3751}" srcOrd="0" destOrd="0" presId="urn:microsoft.com/office/officeart/2016/7/layout/VerticalSolidActionList"/>
    <dgm:cxn modelId="{5FA29872-E80F-4CEC-8C2D-507F32640ED2}" type="presParOf" srcId="{EA0B3B91-E17F-44A7-B2C5-310AD53E3751}" destId="{6A8CD7B0-CD81-4A4C-A2D4-1100FBF47455}" srcOrd="0" destOrd="0" presId="urn:microsoft.com/office/officeart/2016/7/layout/VerticalSolidActionList"/>
    <dgm:cxn modelId="{005A3381-54D2-4850-BB6E-E6F9CA834620}" type="presParOf" srcId="{6A8CD7B0-CD81-4A4C-A2D4-1100FBF47455}" destId="{64EA6A0C-AD6F-41CC-B504-BA446490A7F5}" srcOrd="0" destOrd="0" presId="urn:microsoft.com/office/officeart/2016/7/layout/VerticalSolidActionList"/>
    <dgm:cxn modelId="{67772F0A-EF71-4026-A5D1-F53F7938514F}" type="presParOf" srcId="{6A8CD7B0-CD81-4A4C-A2D4-1100FBF47455}" destId="{8AA10D6C-594F-4E27-A2E8-810FF4F60A98}" srcOrd="1" destOrd="0" presId="urn:microsoft.com/office/officeart/2016/7/layout/VerticalSolidActionList"/>
    <dgm:cxn modelId="{2A10F14B-908B-451C-8DE4-D578ED9EE298}" type="presParOf" srcId="{EA0B3B91-E17F-44A7-B2C5-310AD53E3751}" destId="{EEB4038C-12CB-4570-88DB-7D22612B4144}" srcOrd="1" destOrd="0" presId="urn:microsoft.com/office/officeart/2016/7/layout/VerticalSolidActionList"/>
    <dgm:cxn modelId="{1C7FD1EB-1A32-4725-A319-C2D7F13F7467}" type="presParOf" srcId="{EA0B3B91-E17F-44A7-B2C5-310AD53E3751}" destId="{3969E777-9BBB-4E9B-B8A8-70798E9572C6}" srcOrd="2" destOrd="0" presId="urn:microsoft.com/office/officeart/2016/7/layout/VerticalSolidActionList"/>
    <dgm:cxn modelId="{BDAE5CBA-88A0-418B-A99C-4694E244AF5F}" type="presParOf" srcId="{3969E777-9BBB-4E9B-B8A8-70798E9572C6}" destId="{6F619A0F-A5E0-4E77-B7F5-539E340DAE7B}" srcOrd="0" destOrd="0" presId="urn:microsoft.com/office/officeart/2016/7/layout/VerticalSolidActionList"/>
    <dgm:cxn modelId="{1F8BABFA-1D29-4B20-AC4C-53B17E85A97D}" type="presParOf" srcId="{3969E777-9BBB-4E9B-B8A8-70798E9572C6}" destId="{CEB8954E-D790-4B3E-8EB1-8B9FB024B191}" srcOrd="1" destOrd="0" presId="urn:microsoft.com/office/officeart/2016/7/layout/VerticalSolidActionList"/>
    <dgm:cxn modelId="{8D9FD6E0-C743-434E-8ECF-5D25CAD80352}" type="presParOf" srcId="{EA0B3B91-E17F-44A7-B2C5-310AD53E3751}" destId="{42882CAF-DC47-4A59-92FE-8B3D8B6FDFB7}" srcOrd="3" destOrd="0" presId="urn:microsoft.com/office/officeart/2016/7/layout/VerticalSolidActionList"/>
    <dgm:cxn modelId="{79E6345B-E241-45BA-8E8B-FE12DC3569C2}" type="presParOf" srcId="{EA0B3B91-E17F-44A7-B2C5-310AD53E3751}" destId="{9E00DFF0-CD19-4BB4-8F61-E00A0AF14719}" srcOrd="4" destOrd="0" presId="urn:microsoft.com/office/officeart/2016/7/layout/VerticalSolidActionList"/>
    <dgm:cxn modelId="{B7335776-71FB-47D4-A296-F7AC00CD6772}" type="presParOf" srcId="{9E00DFF0-CD19-4BB4-8F61-E00A0AF14719}" destId="{099F7B3D-D882-4ACB-94D7-A7BE2DF2109A}" srcOrd="0" destOrd="0" presId="urn:microsoft.com/office/officeart/2016/7/layout/VerticalSolidActionList"/>
    <dgm:cxn modelId="{81CA31D2-6EA0-490E-8B1D-C1280B700C13}" type="presParOf" srcId="{9E00DFF0-CD19-4BB4-8F61-E00A0AF14719}" destId="{BA3EB07B-AC62-4FAF-AD35-DCC5F4B2B64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9AF844-AD78-479A-97D0-26E660DAEFC0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3617B42-FCAA-44D1-98F2-450A3A586332}">
      <dgm:prSet/>
      <dgm:spPr/>
      <dgm:t>
        <a:bodyPr/>
        <a:lstStyle/>
        <a:p>
          <a:r>
            <a:rPr lang="en-US"/>
            <a:t>For the past few months, Airbnb has seen a major decline in revenue due to the COVID-19 pandemic.</a:t>
          </a:r>
        </a:p>
      </dgm:t>
    </dgm:pt>
    <dgm:pt modelId="{6A7BD150-14CE-4A46-AC14-117EF0C54E8B}" type="parTrans" cxnId="{B027AD29-D312-423E-93B5-118A3F87908E}">
      <dgm:prSet/>
      <dgm:spPr/>
      <dgm:t>
        <a:bodyPr/>
        <a:lstStyle/>
        <a:p>
          <a:endParaRPr lang="en-US"/>
        </a:p>
      </dgm:t>
    </dgm:pt>
    <dgm:pt modelId="{1BA081D8-406F-4E32-B543-E365C293DC41}" type="sibTrans" cxnId="{B027AD29-D312-423E-93B5-118A3F87908E}">
      <dgm:prSet/>
      <dgm:spPr/>
      <dgm:t>
        <a:bodyPr/>
        <a:lstStyle/>
        <a:p>
          <a:endParaRPr lang="en-US"/>
        </a:p>
      </dgm:t>
    </dgm:pt>
    <dgm:pt modelId="{BBE40FB8-A317-4DB9-A7DC-46222C887D54}">
      <dgm:prSet/>
      <dgm:spPr/>
      <dgm:t>
        <a:bodyPr/>
        <a:lstStyle/>
        <a:p>
          <a:r>
            <a:rPr lang="en-US"/>
            <a:t>Now the travel restrictions have started lifting and people have started to travel more, Airbnb wants to make sure that it is fully prepared for this change.</a:t>
          </a:r>
        </a:p>
      </dgm:t>
    </dgm:pt>
    <dgm:pt modelId="{6338A839-9F1A-4BD4-B05D-0813AED0146D}" type="parTrans" cxnId="{72E3DC24-5156-49A3-9C92-D3225367A540}">
      <dgm:prSet/>
      <dgm:spPr/>
      <dgm:t>
        <a:bodyPr/>
        <a:lstStyle/>
        <a:p>
          <a:endParaRPr lang="en-US"/>
        </a:p>
      </dgm:t>
    </dgm:pt>
    <dgm:pt modelId="{78CD8520-082C-41B6-85FE-EDD1C1CD3973}" type="sibTrans" cxnId="{72E3DC24-5156-49A3-9C92-D3225367A540}">
      <dgm:prSet/>
      <dgm:spPr/>
      <dgm:t>
        <a:bodyPr/>
        <a:lstStyle/>
        <a:p>
          <a:endParaRPr lang="en-US"/>
        </a:p>
      </dgm:t>
    </dgm:pt>
    <dgm:pt modelId="{08D61794-EDA5-42BC-8C54-502DB3E2CD39}" type="pres">
      <dgm:prSet presAssocID="{739AF844-AD78-479A-97D0-26E660DAEFC0}" presName="Name0" presStyleCnt="0">
        <dgm:presLayoutVars>
          <dgm:dir/>
          <dgm:animLvl val="lvl"/>
          <dgm:resizeHandles val="exact"/>
        </dgm:presLayoutVars>
      </dgm:prSet>
      <dgm:spPr/>
    </dgm:pt>
    <dgm:pt modelId="{FC46BB29-548E-4362-99AA-6EA957967D99}" type="pres">
      <dgm:prSet presAssocID="{BBE40FB8-A317-4DB9-A7DC-46222C887D54}" presName="boxAndChildren" presStyleCnt="0"/>
      <dgm:spPr/>
    </dgm:pt>
    <dgm:pt modelId="{052C413D-289C-419C-86B9-BA11FDC6564E}" type="pres">
      <dgm:prSet presAssocID="{BBE40FB8-A317-4DB9-A7DC-46222C887D54}" presName="parentTextBox" presStyleLbl="node1" presStyleIdx="0" presStyleCnt="2"/>
      <dgm:spPr/>
    </dgm:pt>
    <dgm:pt modelId="{B8A30612-048D-40D0-BA87-FEED90EF1DB2}" type="pres">
      <dgm:prSet presAssocID="{1BA081D8-406F-4E32-B543-E365C293DC41}" presName="sp" presStyleCnt="0"/>
      <dgm:spPr/>
    </dgm:pt>
    <dgm:pt modelId="{26F29601-523E-46E7-B418-D1F30ED64D75}" type="pres">
      <dgm:prSet presAssocID="{83617B42-FCAA-44D1-98F2-450A3A586332}" presName="arrowAndChildren" presStyleCnt="0"/>
      <dgm:spPr/>
    </dgm:pt>
    <dgm:pt modelId="{FA86D01B-1EF2-41DE-B272-54A2C9A7B406}" type="pres">
      <dgm:prSet presAssocID="{83617B42-FCAA-44D1-98F2-450A3A586332}" presName="parentTextArrow" presStyleLbl="node1" presStyleIdx="1" presStyleCnt="2"/>
      <dgm:spPr/>
    </dgm:pt>
  </dgm:ptLst>
  <dgm:cxnLst>
    <dgm:cxn modelId="{72E3DC24-5156-49A3-9C92-D3225367A540}" srcId="{739AF844-AD78-479A-97D0-26E660DAEFC0}" destId="{BBE40FB8-A317-4DB9-A7DC-46222C887D54}" srcOrd="1" destOrd="0" parTransId="{6338A839-9F1A-4BD4-B05D-0813AED0146D}" sibTransId="{78CD8520-082C-41B6-85FE-EDD1C1CD3973}"/>
    <dgm:cxn modelId="{B027AD29-D312-423E-93B5-118A3F87908E}" srcId="{739AF844-AD78-479A-97D0-26E660DAEFC0}" destId="{83617B42-FCAA-44D1-98F2-450A3A586332}" srcOrd="0" destOrd="0" parTransId="{6A7BD150-14CE-4A46-AC14-117EF0C54E8B}" sibTransId="{1BA081D8-406F-4E32-B543-E365C293DC41}"/>
    <dgm:cxn modelId="{D171BE76-BE36-4EDF-B258-CEC2441FF134}" type="presOf" srcId="{739AF844-AD78-479A-97D0-26E660DAEFC0}" destId="{08D61794-EDA5-42BC-8C54-502DB3E2CD39}" srcOrd="0" destOrd="0" presId="urn:microsoft.com/office/officeart/2005/8/layout/process4"/>
    <dgm:cxn modelId="{0CCD8B77-8517-454D-BB9A-8AA0A8D7A04F}" type="presOf" srcId="{BBE40FB8-A317-4DB9-A7DC-46222C887D54}" destId="{052C413D-289C-419C-86B9-BA11FDC6564E}" srcOrd="0" destOrd="0" presId="urn:microsoft.com/office/officeart/2005/8/layout/process4"/>
    <dgm:cxn modelId="{977FFEC2-9802-4777-AC31-F7B7CDD11538}" type="presOf" srcId="{83617B42-FCAA-44D1-98F2-450A3A586332}" destId="{FA86D01B-1EF2-41DE-B272-54A2C9A7B406}" srcOrd="0" destOrd="0" presId="urn:microsoft.com/office/officeart/2005/8/layout/process4"/>
    <dgm:cxn modelId="{720FA7E3-5C1C-4C4B-BAF4-92DC86C30C99}" type="presParOf" srcId="{08D61794-EDA5-42BC-8C54-502DB3E2CD39}" destId="{FC46BB29-548E-4362-99AA-6EA957967D99}" srcOrd="0" destOrd="0" presId="urn:microsoft.com/office/officeart/2005/8/layout/process4"/>
    <dgm:cxn modelId="{DC8DA734-3946-4F16-8560-6DA9F3C08FF5}" type="presParOf" srcId="{FC46BB29-548E-4362-99AA-6EA957967D99}" destId="{052C413D-289C-419C-86B9-BA11FDC6564E}" srcOrd="0" destOrd="0" presId="urn:microsoft.com/office/officeart/2005/8/layout/process4"/>
    <dgm:cxn modelId="{C4225C08-BE68-41DC-AB9F-1CA3110C4395}" type="presParOf" srcId="{08D61794-EDA5-42BC-8C54-502DB3E2CD39}" destId="{B8A30612-048D-40D0-BA87-FEED90EF1DB2}" srcOrd="1" destOrd="0" presId="urn:microsoft.com/office/officeart/2005/8/layout/process4"/>
    <dgm:cxn modelId="{957764B8-0685-4196-99E7-A84AFC5AFFA7}" type="presParOf" srcId="{08D61794-EDA5-42BC-8C54-502DB3E2CD39}" destId="{26F29601-523E-46E7-B418-D1F30ED64D75}" srcOrd="2" destOrd="0" presId="urn:microsoft.com/office/officeart/2005/8/layout/process4"/>
    <dgm:cxn modelId="{13D78C30-A346-48C2-996B-0410BACBD174}" type="presParOf" srcId="{26F29601-523E-46E7-B418-D1F30ED64D75}" destId="{FA86D01B-1EF2-41DE-B272-54A2C9A7B40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9B12CA-0359-4964-98BC-D64EEF39AAA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BB5D34-9F05-47B1-9A46-4A1759724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top 5 hosts that have highest number of reviews are :- Michael, David, John, Jason and Alex.</a:t>
          </a:r>
        </a:p>
      </dgm:t>
    </dgm:pt>
    <dgm:pt modelId="{B350B903-CD27-4DBE-8AB5-06E516FC1E3B}" type="parTrans" cxnId="{ED378A3D-0D48-4B67-9145-8E308EE72676}">
      <dgm:prSet/>
      <dgm:spPr/>
      <dgm:t>
        <a:bodyPr/>
        <a:lstStyle/>
        <a:p>
          <a:endParaRPr lang="en-US"/>
        </a:p>
      </dgm:t>
    </dgm:pt>
    <dgm:pt modelId="{16BB2169-BD76-4C20-8D71-7C23D9B79994}" type="sibTrans" cxnId="{ED378A3D-0D48-4B67-9145-8E308EE72676}">
      <dgm:prSet/>
      <dgm:spPr/>
      <dgm:t>
        <a:bodyPr/>
        <a:lstStyle/>
        <a:p>
          <a:endParaRPr lang="en-US"/>
        </a:p>
      </dgm:t>
    </dgm:pt>
    <dgm:pt modelId="{FABF9192-9047-4AE8-92AC-A616DD1C26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top 5 neighbourhoods that have large listings :- Williamsburg, Bedford-Stuyvesant, Harlem, Bushwick, Upper West Side.   </a:t>
          </a:r>
        </a:p>
      </dgm:t>
    </dgm:pt>
    <dgm:pt modelId="{83814927-5A42-4E8A-9F85-C192DC4FC9D2}" type="parTrans" cxnId="{39D3556C-B4B9-4A77-95FE-8A06A516C27F}">
      <dgm:prSet/>
      <dgm:spPr/>
      <dgm:t>
        <a:bodyPr/>
        <a:lstStyle/>
        <a:p>
          <a:endParaRPr lang="en-US"/>
        </a:p>
      </dgm:t>
    </dgm:pt>
    <dgm:pt modelId="{B145C06D-71C2-47FB-A98D-FD422589D67F}" type="sibTrans" cxnId="{39D3556C-B4B9-4A77-95FE-8A06A516C27F}">
      <dgm:prSet/>
      <dgm:spPr/>
      <dgm:t>
        <a:bodyPr/>
        <a:lstStyle/>
        <a:p>
          <a:endParaRPr lang="en-US"/>
        </a:p>
      </dgm:t>
    </dgm:pt>
    <dgm:pt modelId="{091F5A1A-C400-4D3A-91F7-2A255C801AA2}" type="pres">
      <dgm:prSet presAssocID="{049B12CA-0359-4964-98BC-D64EEF39AAA6}" presName="root" presStyleCnt="0">
        <dgm:presLayoutVars>
          <dgm:dir/>
          <dgm:resizeHandles val="exact"/>
        </dgm:presLayoutVars>
      </dgm:prSet>
      <dgm:spPr/>
    </dgm:pt>
    <dgm:pt modelId="{FB145D4B-9836-4534-B92B-49F2B1A22380}" type="pres">
      <dgm:prSet presAssocID="{BABB5D34-9F05-47B1-9A46-4A1759724027}" presName="compNode" presStyleCnt="0"/>
      <dgm:spPr/>
    </dgm:pt>
    <dgm:pt modelId="{D1206FDC-B7D5-4DBD-9B56-9BBA618C94F1}" type="pres">
      <dgm:prSet presAssocID="{BABB5D34-9F05-47B1-9A46-4A17597240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0F47DA22-F15F-4229-835C-2903913BB672}" type="pres">
      <dgm:prSet presAssocID="{BABB5D34-9F05-47B1-9A46-4A1759724027}" presName="spaceRect" presStyleCnt="0"/>
      <dgm:spPr/>
    </dgm:pt>
    <dgm:pt modelId="{49AF23F1-23B8-4EBD-B03D-30E64FBCF7D2}" type="pres">
      <dgm:prSet presAssocID="{BABB5D34-9F05-47B1-9A46-4A1759724027}" presName="textRect" presStyleLbl="revTx" presStyleIdx="0" presStyleCnt="2">
        <dgm:presLayoutVars>
          <dgm:chMax val="1"/>
          <dgm:chPref val="1"/>
        </dgm:presLayoutVars>
      </dgm:prSet>
      <dgm:spPr/>
    </dgm:pt>
    <dgm:pt modelId="{B0433A93-F47E-46A2-9A8D-3A2F50DFB546}" type="pres">
      <dgm:prSet presAssocID="{16BB2169-BD76-4C20-8D71-7C23D9B79994}" presName="sibTrans" presStyleCnt="0"/>
      <dgm:spPr/>
    </dgm:pt>
    <dgm:pt modelId="{A6A90417-DA93-47CF-A487-AA849EA82F2F}" type="pres">
      <dgm:prSet presAssocID="{FABF9192-9047-4AE8-92AC-A616DD1C2632}" presName="compNode" presStyleCnt="0"/>
      <dgm:spPr/>
    </dgm:pt>
    <dgm:pt modelId="{42EAE56D-A20F-4520-AB02-9A279148B0D3}" type="pres">
      <dgm:prSet presAssocID="{FABF9192-9047-4AE8-92AC-A616DD1C26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AE345490-2758-4A47-9081-E67332F1539B}" type="pres">
      <dgm:prSet presAssocID="{FABF9192-9047-4AE8-92AC-A616DD1C2632}" presName="spaceRect" presStyleCnt="0"/>
      <dgm:spPr/>
    </dgm:pt>
    <dgm:pt modelId="{BBF4B473-50BC-4E46-ACD1-7A2D29A62AFC}" type="pres">
      <dgm:prSet presAssocID="{FABF9192-9047-4AE8-92AC-A616DD1C263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DE7F53B-59D6-47C6-A4B6-F9B144263550}" type="presOf" srcId="{FABF9192-9047-4AE8-92AC-A616DD1C2632}" destId="{BBF4B473-50BC-4E46-ACD1-7A2D29A62AFC}" srcOrd="0" destOrd="0" presId="urn:microsoft.com/office/officeart/2018/2/layout/IconLabelList"/>
    <dgm:cxn modelId="{ED378A3D-0D48-4B67-9145-8E308EE72676}" srcId="{049B12CA-0359-4964-98BC-D64EEF39AAA6}" destId="{BABB5D34-9F05-47B1-9A46-4A1759724027}" srcOrd="0" destOrd="0" parTransId="{B350B903-CD27-4DBE-8AB5-06E516FC1E3B}" sibTransId="{16BB2169-BD76-4C20-8D71-7C23D9B79994}"/>
    <dgm:cxn modelId="{39D3556C-B4B9-4A77-95FE-8A06A516C27F}" srcId="{049B12CA-0359-4964-98BC-D64EEF39AAA6}" destId="{FABF9192-9047-4AE8-92AC-A616DD1C2632}" srcOrd="1" destOrd="0" parTransId="{83814927-5A42-4E8A-9F85-C192DC4FC9D2}" sibTransId="{B145C06D-71C2-47FB-A98D-FD422589D67F}"/>
    <dgm:cxn modelId="{25E9E77D-85FD-41AD-ACF4-A71B301C7D12}" type="presOf" srcId="{BABB5D34-9F05-47B1-9A46-4A1759724027}" destId="{49AF23F1-23B8-4EBD-B03D-30E64FBCF7D2}" srcOrd="0" destOrd="0" presId="urn:microsoft.com/office/officeart/2018/2/layout/IconLabelList"/>
    <dgm:cxn modelId="{37F417EF-F7AF-4990-8D75-9F3888D3E546}" type="presOf" srcId="{049B12CA-0359-4964-98BC-D64EEF39AAA6}" destId="{091F5A1A-C400-4D3A-91F7-2A255C801AA2}" srcOrd="0" destOrd="0" presId="urn:microsoft.com/office/officeart/2018/2/layout/IconLabelList"/>
    <dgm:cxn modelId="{65D41A2D-1204-4E6E-8E8C-DE646F31C237}" type="presParOf" srcId="{091F5A1A-C400-4D3A-91F7-2A255C801AA2}" destId="{FB145D4B-9836-4534-B92B-49F2B1A22380}" srcOrd="0" destOrd="0" presId="urn:microsoft.com/office/officeart/2018/2/layout/IconLabelList"/>
    <dgm:cxn modelId="{2F81DE1E-6DDA-40E0-9EC8-4AAC5E88D599}" type="presParOf" srcId="{FB145D4B-9836-4534-B92B-49F2B1A22380}" destId="{D1206FDC-B7D5-4DBD-9B56-9BBA618C94F1}" srcOrd="0" destOrd="0" presId="urn:microsoft.com/office/officeart/2018/2/layout/IconLabelList"/>
    <dgm:cxn modelId="{A26FF835-926A-426A-A99E-F785C06BC402}" type="presParOf" srcId="{FB145D4B-9836-4534-B92B-49F2B1A22380}" destId="{0F47DA22-F15F-4229-835C-2903913BB672}" srcOrd="1" destOrd="0" presId="urn:microsoft.com/office/officeart/2018/2/layout/IconLabelList"/>
    <dgm:cxn modelId="{BF912794-342E-448A-A53B-F2FB4BAE852F}" type="presParOf" srcId="{FB145D4B-9836-4534-B92B-49F2B1A22380}" destId="{49AF23F1-23B8-4EBD-B03D-30E64FBCF7D2}" srcOrd="2" destOrd="0" presId="urn:microsoft.com/office/officeart/2018/2/layout/IconLabelList"/>
    <dgm:cxn modelId="{3A274057-DC24-474C-BFFF-EBCC0FE706F5}" type="presParOf" srcId="{091F5A1A-C400-4D3A-91F7-2A255C801AA2}" destId="{B0433A93-F47E-46A2-9A8D-3A2F50DFB546}" srcOrd="1" destOrd="0" presId="urn:microsoft.com/office/officeart/2018/2/layout/IconLabelList"/>
    <dgm:cxn modelId="{11AE0345-C621-488C-9CB5-C9625A50B8D7}" type="presParOf" srcId="{091F5A1A-C400-4D3A-91F7-2A255C801AA2}" destId="{A6A90417-DA93-47CF-A487-AA849EA82F2F}" srcOrd="2" destOrd="0" presId="urn:microsoft.com/office/officeart/2018/2/layout/IconLabelList"/>
    <dgm:cxn modelId="{2EA7B289-0806-4110-A6CC-0ED003C58365}" type="presParOf" srcId="{A6A90417-DA93-47CF-A487-AA849EA82F2F}" destId="{42EAE56D-A20F-4520-AB02-9A279148B0D3}" srcOrd="0" destOrd="0" presId="urn:microsoft.com/office/officeart/2018/2/layout/IconLabelList"/>
    <dgm:cxn modelId="{817D606D-C76E-4A81-B362-049EA08856D2}" type="presParOf" srcId="{A6A90417-DA93-47CF-A487-AA849EA82F2F}" destId="{AE345490-2758-4A47-9081-E67332F1539B}" srcOrd="1" destOrd="0" presId="urn:microsoft.com/office/officeart/2018/2/layout/IconLabelList"/>
    <dgm:cxn modelId="{9223A652-A736-4612-8714-3E2E297D0B15}" type="presParOf" srcId="{A6A90417-DA93-47CF-A487-AA849EA82F2F}" destId="{BBF4B473-50BC-4E46-ACD1-7A2D29A62A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7BD959-3142-473C-95FF-69501192D2B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9A403E-7E44-4DEA-BF28-0A991DC0C8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team used the New York Airbnb data sources of year 2019.</a:t>
          </a:r>
        </a:p>
      </dgm:t>
    </dgm:pt>
    <dgm:pt modelId="{654F9079-F064-444B-9747-1F49F6567527}" type="parTrans" cxnId="{8C6160CA-DA33-4E14-BD6D-327A2F781C36}">
      <dgm:prSet/>
      <dgm:spPr/>
      <dgm:t>
        <a:bodyPr/>
        <a:lstStyle/>
        <a:p>
          <a:endParaRPr lang="en-US"/>
        </a:p>
      </dgm:t>
    </dgm:pt>
    <dgm:pt modelId="{C90D712F-56F9-4F61-813B-F58069339209}" type="sibTrans" cxnId="{8C6160CA-DA33-4E14-BD6D-327A2F781C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592F04-F664-4600-B221-63FEA3087B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dataset contains information about different Airbnb listings along with their hosts, locations, prices and other attributes.</a:t>
          </a:r>
        </a:p>
      </dgm:t>
    </dgm:pt>
    <dgm:pt modelId="{8FC19770-CE19-43DA-992F-C68810664268}" type="parTrans" cxnId="{B34F8E43-2838-4A41-A11A-BD4C0DF7FB55}">
      <dgm:prSet/>
      <dgm:spPr/>
      <dgm:t>
        <a:bodyPr/>
        <a:lstStyle/>
        <a:p>
          <a:endParaRPr lang="en-US"/>
        </a:p>
      </dgm:t>
    </dgm:pt>
    <dgm:pt modelId="{D98F14D4-97F2-4669-B1A7-26743DFE9D1D}" type="sibTrans" cxnId="{B34F8E43-2838-4A41-A11A-BD4C0DF7FB55}">
      <dgm:prSet/>
      <dgm:spPr/>
      <dgm:t>
        <a:bodyPr/>
        <a:lstStyle/>
        <a:p>
          <a:endParaRPr lang="en-US"/>
        </a:p>
      </dgm:t>
    </dgm:pt>
    <dgm:pt modelId="{BFDAEEC4-54B1-4599-B65D-DE50076122A5}" type="pres">
      <dgm:prSet presAssocID="{237BD959-3142-473C-95FF-69501192D2B2}" presName="root" presStyleCnt="0">
        <dgm:presLayoutVars>
          <dgm:dir/>
          <dgm:resizeHandles val="exact"/>
        </dgm:presLayoutVars>
      </dgm:prSet>
      <dgm:spPr/>
    </dgm:pt>
    <dgm:pt modelId="{1BAB7DD0-BCFF-4A7C-A908-809BFBF0ADE5}" type="pres">
      <dgm:prSet presAssocID="{237BD959-3142-473C-95FF-69501192D2B2}" presName="container" presStyleCnt="0">
        <dgm:presLayoutVars>
          <dgm:dir/>
          <dgm:resizeHandles val="exact"/>
        </dgm:presLayoutVars>
      </dgm:prSet>
      <dgm:spPr/>
    </dgm:pt>
    <dgm:pt modelId="{2858F12A-D189-46F4-9CF0-C1BB55103B6C}" type="pres">
      <dgm:prSet presAssocID="{649A403E-7E44-4DEA-BF28-0A991DC0C881}" presName="compNode" presStyleCnt="0"/>
      <dgm:spPr/>
    </dgm:pt>
    <dgm:pt modelId="{75D11B48-F54B-4862-8330-C93FE11F2E40}" type="pres">
      <dgm:prSet presAssocID="{649A403E-7E44-4DEA-BF28-0A991DC0C881}" presName="iconBgRect" presStyleLbl="bgShp" presStyleIdx="0" presStyleCnt="2"/>
      <dgm:spPr/>
    </dgm:pt>
    <dgm:pt modelId="{C89EF88A-2AFF-4D00-8439-7E9929CD5238}" type="pres">
      <dgm:prSet presAssocID="{649A403E-7E44-4DEA-BF28-0A991DC0C8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CB26F4A-EDC6-46E7-B464-35304C9435EE}" type="pres">
      <dgm:prSet presAssocID="{649A403E-7E44-4DEA-BF28-0A991DC0C881}" presName="spaceRect" presStyleCnt="0"/>
      <dgm:spPr/>
    </dgm:pt>
    <dgm:pt modelId="{B5A27FD2-4E69-4457-8EA5-B6BCCF8DA3A9}" type="pres">
      <dgm:prSet presAssocID="{649A403E-7E44-4DEA-BF28-0A991DC0C881}" presName="textRect" presStyleLbl="revTx" presStyleIdx="0" presStyleCnt="2">
        <dgm:presLayoutVars>
          <dgm:chMax val="1"/>
          <dgm:chPref val="1"/>
        </dgm:presLayoutVars>
      </dgm:prSet>
      <dgm:spPr/>
    </dgm:pt>
    <dgm:pt modelId="{8CBFDCE3-92D8-4FFC-A4A5-9769853ABC14}" type="pres">
      <dgm:prSet presAssocID="{C90D712F-56F9-4F61-813B-F58069339209}" presName="sibTrans" presStyleLbl="sibTrans2D1" presStyleIdx="0" presStyleCnt="0"/>
      <dgm:spPr/>
    </dgm:pt>
    <dgm:pt modelId="{CBB05875-2172-4418-9639-5520C4A77B1A}" type="pres">
      <dgm:prSet presAssocID="{ED592F04-F664-4600-B221-63FEA3087B4C}" presName="compNode" presStyleCnt="0"/>
      <dgm:spPr/>
    </dgm:pt>
    <dgm:pt modelId="{2C5B09E4-8991-49C3-A3CA-09151854712D}" type="pres">
      <dgm:prSet presAssocID="{ED592F04-F664-4600-B221-63FEA3087B4C}" presName="iconBgRect" presStyleLbl="bgShp" presStyleIdx="1" presStyleCnt="2"/>
      <dgm:spPr/>
    </dgm:pt>
    <dgm:pt modelId="{CB304D01-C25A-4560-B6EE-A6679372EB50}" type="pres">
      <dgm:prSet presAssocID="{ED592F04-F664-4600-B221-63FEA3087B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0A1EAD3-99A6-4BA0-96E3-0F8E2AD9BD52}" type="pres">
      <dgm:prSet presAssocID="{ED592F04-F664-4600-B221-63FEA3087B4C}" presName="spaceRect" presStyleCnt="0"/>
      <dgm:spPr/>
    </dgm:pt>
    <dgm:pt modelId="{9871B087-E34F-40F5-9F99-46B26E1F4C41}" type="pres">
      <dgm:prSet presAssocID="{ED592F04-F664-4600-B221-63FEA3087B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7C2A800-5FE9-48D5-BFE4-CEF380AADEE7}" type="presOf" srcId="{C90D712F-56F9-4F61-813B-F58069339209}" destId="{8CBFDCE3-92D8-4FFC-A4A5-9769853ABC14}" srcOrd="0" destOrd="0" presId="urn:microsoft.com/office/officeart/2018/2/layout/IconCircleList"/>
    <dgm:cxn modelId="{41CDC432-1C2D-4DEC-AA37-8D1D32A4C627}" type="presOf" srcId="{ED592F04-F664-4600-B221-63FEA3087B4C}" destId="{9871B087-E34F-40F5-9F99-46B26E1F4C41}" srcOrd="0" destOrd="0" presId="urn:microsoft.com/office/officeart/2018/2/layout/IconCircleList"/>
    <dgm:cxn modelId="{B34F8E43-2838-4A41-A11A-BD4C0DF7FB55}" srcId="{237BD959-3142-473C-95FF-69501192D2B2}" destId="{ED592F04-F664-4600-B221-63FEA3087B4C}" srcOrd="1" destOrd="0" parTransId="{8FC19770-CE19-43DA-992F-C68810664268}" sibTransId="{D98F14D4-97F2-4669-B1A7-26743DFE9D1D}"/>
    <dgm:cxn modelId="{9C852350-0666-4B89-9E9F-162050B2A094}" type="presOf" srcId="{649A403E-7E44-4DEA-BF28-0A991DC0C881}" destId="{B5A27FD2-4E69-4457-8EA5-B6BCCF8DA3A9}" srcOrd="0" destOrd="0" presId="urn:microsoft.com/office/officeart/2018/2/layout/IconCircleList"/>
    <dgm:cxn modelId="{28458DAC-4DEF-42AE-BEF8-BA118F4AD5DD}" type="presOf" srcId="{237BD959-3142-473C-95FF-69501192D2B2}" destId="{BFDAEEC4-54B1-4599-B65D-DE50076122A5}" srcOrd="0" destOrd="0" presId="urn:microsoft.com/office/officeart/2018/2/layout/IconCircleList"/>
    <dgm:cxn modelId="{8C6160CA-DA33-4E14-BD6D-327A2F781C36}" srcId="{237BD959-3142-473C-95FF-69501192D2B2}" destId="{649A403E-7E44-4DEA-BF28-0A991DC0C881}" srcOrd="0" destOrd="0" parTransId="{654F9079-F064-444B-9747-1F49F6567527}" sibTransId="{C90D712F-56F9-4F61-813B-F58069339209}"/>
    <dgm:cxn modelId="{E763C1B8-85D9-45E2-AAB2-B0B74788A362}" type="presParOf" srcId="{BFDAEEC4-54B1-4599-B65D-DE50076122A5}" destId="{1BAB7DD0-BCFF-4A7C-A908-809BFBF0ADE5}" srcOrd="0" destOrd="0" presId="urn:microsoft.com/office/officeart/2018/2/layout/IconCircleList"/>
    <dgm:cxn modelId="{DD54B5E9-1735-4D39-A7DE-FC76329BC2D9}" type="presParOf" srcId="{1BAB7DD0-BCFF-4A7C-A908-809BFBF0ADE5}" destId="{2858F12A-D189-46F4-9CF0-C1BB55103B6C}" srcOrd="0" destOrd="0" presId="urn:microsoft.com/office/officeart/2018/2/layout/IconCircleList"/>
    <dgm:cxn modelId="{20E876E6-2976-45F7-B278-018ECCD608B2}" type="presParOf" srcId="{2858F12A-D189-46F4-9CF0-C1BB55103B6C}" destId="{75D11B48-F54B-4862-8330-C93FE11F2E40}" srcOrd="0" destOrd="0" presId="urn:microsoft.com/office/officeart/2018/2/layout/IconCircleList"/>
    <dgm:cxn modelId="{89AC701B-8253-4853-8049-348DCFE91CFA}" type="presParOf" srcId="{2858F12A-D189-46F4-9CF0-C1BB55103B6C}" destId="{C89EF88A-2AFF-4D00-8439-7E9929CD5238}" srcOrd="1" destOrd="0" presId="urn:microsoft.com/office/officeart/2018/2/layout/IconCircleList"/>
    <dgm:cxn modelId="{2B416376-3782-42A1-A436-3FCFBC4A71C4}" type="presParOf" srcId="{2858F12A-D189-46F4-9CF0-C1BB55103B6C}" destId="{FCB26F4A-EDC6-46E7-B464-35304C9435EE}" srcOrd="2" destOrd="0" presId="urn:microsoft.com/office/officeart/2018/2/layout/IconCircleList"/>
    <dgm:cxn modelId="{BFEAAE7F-73EC-4000-A973-E96860C2E0FA}" type="presParOf" srcId="{2858F12A-D189-46F4-9CF0-C1BB55103B6C}" destId="{B5A27FD2-4E69-4457-8EA5-B6BCCF8DA3A9}" srcOrd="3" destOrd="0" presId="urn:microsoft.com/office/officeart/2018/2/layout/IconCircleList"/>
    <dgm:cxn modelId="{B3C9979A-D047-4924-8DCF-4339EFA6041A}" type="presParOf" srcId="{1BAB7DD0-BCFF-4A7C-A908-809BFBF0ADE5}" destId="{8CBFDCE3-92D8-4FFC-A4A5-9769853ABC14}" srcOrd="1" destOrd="0" presId="urn:microsoft.com/office/officeart/2018/2/layout/IconCircleList"/>
    <dgm:cxn modelId="{07967B1E-4739-40A9-9839-DB92ACCEC877}" type="presParOf" srcId="{1BAB7DD0-BCFF-4A7C-A908-809BFBF0ADE5}" destId="{CBB05875-2172-4418-9639-5520C4A77B1A}" srcOrd="2" destOrd="0" presId="urn:microsoft.com/office/officeart/2018/2/layout/IconCircleList"/>
    <dgm:cxn modelId="{7222ADF9-CF9A-4E20-BB72-8109A30AE65A}" type="presParOf" srcId="{CBB05875-2172-4418-9639-5520C4A77B1A}" destId="{2C5B09E4-8991-49C3-A3CA-09151854712D}" srcOrd="0" destOrd="0" presId="urn:microsoft.com/office/officeart/2018/2/layout/IconCircleList"/>
    <dgm:cxn modelId="{CC3EB85B-4DBC-48B1-92A4-F306727634B6}" type="presParOf" srcId="{CBB05875-2172-4418-9639-5520C4A77B1A}" destId="{CB304D01-C25A-4560-B6EE-A6679372EB50}" srcOrd="1" destOrd="0" presId="urn:microsoft.com/office/officeart/2018/2/layout/IconCircleList"/>
    <dgm:cxn modelId="{A665F3C1-D3E7-4125-849D-EC0BFE27DF43}" type="presParOf" srcId="{CBB05875-2172-4418-9639-5520C4A77B1A}" destId="{A0A1EAD3-99A6-4BA0-96E3-0F8E2AD9BD52}" srcOrd="2" destOrd="0" presId="urn:microsoft.com/office/officeart/2018/2/layout/IconCircleList"/>
    <dgm:cxn modelId="{879360B7-FCA6-4634-8DF3-7FE4FEFEFCE9}" type="presParOf" srcId="{CBB05875-2172-4418-9639-5520C4A77B1A}" destId="{9871B087-E34F-40F5-9F99-46B26E1F4C4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53D334-E86E-4A0E-9A28-6F92DF56416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6ED4F4-8635-4F8D-B2B5-1D2125EE3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conducted a thorough analysis of the New York Airbnb dataset of 2019.</a:t>
          </a:r>
        </a:p>
      </dgm:t>
    </dgm:pt>
    <dgm:pt modelId="{FEAE7B38-90BF-4DBA-9EED-C9458186FA0E}" type="parTrans" cxnId="{CF9ED969-0633-4D3F-BEFA-338DE5188D38}">
      <dgm:prSet/>
      <dgm:spPr/>
      <dgm:t>
        <a:bodyPr/>
        <a:lstStyle/>
        <a:p>
          <a:endParaRPr lang="en-US"/>
        </a:p>
      </dgm:t>
    </dgm:pt>
    <dgm:pt modelId="{9F377F6E-E3BC-4F74-AAF6-2516B5E2932C}" type="sibTrans" cxnId="{CF9ED969-0633-4D3F-BEFA-338DE5188D38}">
      <dgm:prSet/>
      <dgm:spPr/>
      <dgm:t>
        <a:bodyPr/>
        <a:lstStyle/>
        <a:p>
          <a:endParaRPr lang="en-US"/>
        </a:p>
      </dgm:t>
    </dgm:pt>
    <dgm:pt modelId="{C1E08762-63E9-486E-AAEF-BD41262E2B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Complete Data understanding using Tableau and excel.</a:t>
          </a:r>
        </a:p>
      </dgm:t>
    </dgm:pt>
    <dgm:pt modelId="{21F803A9-1FD6-4791-B591-7EF2553FA279}" type="parTrans" cxnId="{79BD0F6E-EDB9-42B5-8D58-C9860E3D34FA}">
      <dgm:prSet/>
      <dgm:spPr/>
      <dgm:t>
        <a:bodyPr/>
        <a:lstStyle/>
        <a:p>
          <a:endParaRPr lang="en-US"/>
        </a:p>
      </dgm:t>
    </dgm:pt>
    <dgm:pt modelId="{5A39A188-2C34-4C6D-945D-E4991DB61EAB}" type="sibTrans" cxnId="{79BD0F6E-EDB9-42B5-8D58-C9860E3D34FA}">
      <dgm:prSet/>
      <dgm:spPr/>
      <dgm:t>
        <a:bodyPr/>
        <a:lstStyle/>
        <a:p>
          <a:endParaRPr lang="en-US"/>
        </a:p>
      </dgm:t>
    </dgm:pt>
    <dgm:pt modelId="{EF07B08C-9DE4-47E5-A196-FE6FBDE0D2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Findings and insights using bar graphs and other visual graphs. </a:t>
          </a:r>
        </a:p>
      </dgm:t>
    </dgm:pt>
    <dgm:pt modelId="{BD68F03C-DE17-4095-9E41-31801B7A0E65}" type="parTrans" cxnId="{246861F9-6CDC-4E01-B4EB-AE4380DD08F0}">
      <dgm:prSet/>
      <dgm:spPr/>
      <dgm:t>
        <a:bodyPr/>
        <a:lstStyle/>
        <a:p>
          <a:endParaRPr lang="en-US"/>
        </a:p>
      </dgm:t>
    </dgm:pt>
    <dgm:pt modelId="{0B6D2D47-C4E3-41C8-B805-4E021466C47F}" type="sibTrans" cxnId="{246861F9-6CDC-4E01-B4EB-AE4380DD08F0}">
      <dgm:prSet/>
      <dgm:spPr/>
      <dgm:t>
        <a:bodyPr/>
        <a:lstStyle/>
        <a:p>
          <a:endParaRPr lang="en-US"/>
        </a:p>
      </dgm:t>
    </dgm:pt>
    <dgm:pt modelId="{629AAF19-A0B9-45AC-B263-2420A23FDD69}" type="pres">
      <dgm:prSet presAssocID="{CC53D334-E86E-4A0E-9A28-6F92DF564161}" presName="root" presStyleCnt="0">
        <dgm:presLayoutVars>
          <dgm:dir/>
          <dgm:resizeHandles val="exact"/>
        </dgm:presLayoutVars>
      </dgm:prSet>
      <dgm:spPr/>
    </dgm:pt>
    <dgm:pt modelId="{D1F0DEB6-8600-4E34-B917-DA7F44FDF357}" type="pres">
      <dgm:prSet presAssocID="{BF6ED4F4-8635-4F8D-B2B5-1D2125EE39B0}" presName="compNode" presStyleCnt="0"/>
      <dgm:spPr/>
    </dgm:pt>
    <dgm:pt modelId="{F2A76C45-DFB3-4434-9BC3-A2E9F32F65F5}" type="pres">
      <dgm:prSet presAssocID="{BF6ED4F4-8635-4F8D-B2B5-1D2125EE39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99FB3361-01F1-44FF-A782-7B3220CA7352}" type="pres">
      <dgm:prSet presAssocID="{BF6ED4F4-8635-4F8D-B2B5-1D2125EE39B0}" presName="spaceRect" presStyleCnt="0"/>
      <dgm:spPr/>
    </dgm:pt>
    <dgm:pt modelId="{0C34DE09-E6AB-446F-B5E9-193D338916DC}" type="pres">
      <dgm:prSet presAssocID="{BF6ED4F4-8635-4F8D-B2B5-1D2125EE39B0}" presName="textRect" presStyleLbl="revTx" presStyleIdx="0" presStyleCnt="3">
        <dgm:presLayoutVars>
          <dgm:chMax val="1"/>
          <dgm:chPref val="1"/>
        </dgm:presLayoutVars>
      </dgm:prSet>
      <dgm:spPr/>
    </dgm:pt>
    <dgm:pt modelId="{BDF614E2-C18F-40BE-828D-7D96E7721149}" type="pres">
      <dgm:prSet presAssocID="{9F377F6E-E3BC-4F74-AAF6-2516B5E2932C}" presName="sibTrans" presStyleCnt="0"/>
      <dgm:spPr/>
    </dgm:pt>
    <dgm:pt modelId="{9C0E6CB9-A155-4F00-B637-B4D5C1337C71}" type="pres">
      <dgm:prSet presAssocID="{C1E08762-63E9-486E-AAEF-BD41262E2B40}" presName="compNode" presStyleCnt="0"/>
      <dgm:spPr/>
    </dgm:pt>
    <dgm:pt modelId="{21D835BA-B949-4A1D-8D8A-A34AC6D9D013}" type="pres">
      <dgm:prSet presAssocID="{C1E08762-63E9-486E-AAEF-BD41262E2B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2CCF03B-AB90-4D4D-8E82-C53256AAD74C}" type="pres">
      <dgm:prSet presAssocID="{C1E08762-63E9-486E-AAEF-BD41262E2B40}" presName="spaceRect" presStyleCnt="0"/>
      <dgm:spPr/>
    </dgm:pt>
    <dgm:pt modelId="{8A9F157D-E5E3-4E2C-A41C-E3F8E09A7C9B}" type="pres">
      <dgm:prSet presAssocID="{C1E08762-63E9-486E-AAEF-BD41262E2B40}" presName="textRect" presStyleLbl="revTx" presStyleIdx="1" presStyleCnt="3">
        <dgm:presLayoutVars>
          <dgm:chMax val="1"/>
          <dgm:chPref val="1"/>
        </dgm:presLayoutVars>
      </dgm:prSet>
      <dgm:spPr/>
    </dgm:pt>
    <dgm:pt modelId="{AC0EEBE2-13C4-4255-B2E7-CF89D0878874}" type="pres">
      <dgm:prSet presAssocID="{5A39A188-2C34-4C6D-945D-E4991DB61EAB}" presName="sibTrans" presStyleCnt="0"/>
      <dgm:spPr/>
    </dgm:pt>
    <dgm:pt modelId="{80620A73-575C-4637-B1FF-6BC0ADB78A99}" type="pres">
      <dgm:prSet presAssocID="{EF07B08C-9DE4-47E5-A196-FE6FBDE0D204}" presName="compNode" presStyleCnt="0"/>
      <dgm:spPr/>
    </dgm:pt>
    <dgm:pt modelId="{DAC8505E-6AF0-4159-A95E-57B1ED9AE900}" type="pres">
      <dgm:prSet presAssocID="{EF07B08C-9DE4-47E5-A196-FE6FBDE0D2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C727C0C-7925-47C2-BF00-BE5D3BDA6D82}" type="pres">
      <dgm:prSet presAssocID="{EF07B08C-9DE4-47E5-A196-FE6FBDE0D204}" presName="spaceRect" presStyleCnt="0"/>
      <dgm:spPr/>
    </dgm:pt>
    <dgm:pt modelId="{184C4E85-6BD0-4A95-9F71-FC7AAC83F42D}" type="pres">
      <dgm:prSet presAssocID="{EF07B08C-9DE4-47E5-A196-FE6FBDE0D2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E5990F-E065-4C8E-8895-B29F901EADB4}" type="presOf" srcId="{EF07B08C-9DE4-47E5-A196-FE6FBDE0D204}" destId="{184C4E85-6BD0-4A95-9F71-FC7AAC83F42D}" srcOrd="0" destOrd="0" presId="urn:microsoft.com/office/officeart/2018/2/layout/IconLabelList"/>
    <dgm:cxn modelId="{CF9ED969-0633-4D3F-BEFA-338DE5188D38}" srcId="{CC53D334-E86E-4A0E-9A28-6F92DF564161}" destId="{BF6ED4F4-8635-4F8D-B2B5-1D2125EE39B0}" srcOrd="0" destOrd="0" parTransId="{FEAE7B38-90BF-4DBA-9EED-C9458186FA0E}" sibTransId="{9F377F6E-E3BC-4F74-AAF6-2516B5E2932C}"/>
    <dgm:cxn modelId="{79BD0F6E-EDB9-42B5-8D58-C9860E3D34FA}" srcId="{CC53D334-E86E-4A0E-9A28-6F92DF564161}" destId="{C1E08762-63E9-486E-AAEF-BD41262E2B40}" srcOrd="1" destOrd="0" parTransId="{21F803A9-1FD6-4791-B591-7EF2553FA279}" sibTransId="{5A39A188-2C34-4C6D-945D-E4991DB61EAB}"/>
    <dgm:cxn modelId="{619109A6-69DD-4678-B7DA-CEFBDF92A433}" type="presOf" srcId="{CC53D334-E86E-4A0E-9A28-6F92DF564161}" destId="{629AAF19-A0B9-45AC-B263-2420A23FDD69}" srcOrd="0" destOrd="0" presId="urn:microsoft.com/office/officeart/2018/2/layout/IconLabelList"/>
    <dgm:cxn modelId="{8CD680DB-D7C4-4196-AF76-2A004DA11F12}" type="presOf" srcId="{BF6ED4F4-8635-4F8D-B2B5-1D2125EE39B0}" destId="{0C34DE09-E6AB-446F-B5E9-193D338916DC}" srcOrd="0" destOrd="0" presId="urn:microsoft.com/office/officeart/2018/2/layout/IconLabelList"/>
    <dgm:cxn modelId="{74BDFDE6-AF96-428A-980B-8150045D8BF0}" type="presOf" srcId="{C1E08762-63E9-486E-AAEF-BD41262E2B40}" destId="{8A9F157D-E5E3-4E2C-A41C-E3F8E09A7C9B}" srcOrd="0" destOrd="0" presId="urn:microsoft.com/office/officeart/2018/2/layout/IconLabelList"/>
    <dgm:cxn modelId="{246861F9-6CDC-4E01-B4EB-AE4380DD08F0}" srcId="{CC53D334-E86E-4A0E-9A28-6F92DF564161}" destId="{EF07B08C-9DE4-47E5-A196-FE6FBDE0D204}" srcOrd="2" destOrd="0" parTransId="{BD68F03C-DE17-4095-9E41-31801B7A0E65}" sibTransId="{0B6D2D47-C4E3-41C8-B805-4E021466C47F}"/>
    <dgm:cxn modelId="{BB07D75A-F5CC-43B9-B803-6EFB37B0DE8E}" type="presParOf" srcId="{629AAF19-A0B9-45AC-B263-2420A23FDD69}" destId="{D1F0DEB6-8600-4E34-B917-DA7F44FDF357}" srcOrd="0" destOrd="0" presId="urn:microsoft.com/office/officeart/2018/2/layout/IconLabelList"/>
    <dgm:cxn modelId="{8C41A241-3B97-4568-A2BB-8219F89733CA}" type="presParOf" srcId="{D1F0DEB6-8600-4E34-B917-DA7F44FDF357}" destId="{F2A76C45-DFB3-4434-9BC3-A2E9F32F65F5}" srcOrd="0" destOrd="0" presId="urn:microsoft.com/office/officeart/2018/2/layout/IconLabelList"/>
    <dgm:cxn modelId="{94251FF3-A0E3-4DE1-AE2B-5B43E26C6C4D}" type="presParOf" srcId="{D1F0DEB6-8600-4E34-B917-DA7F44FDF357}" destId="{99FB3361-01F1-44FF-A782-7B3220CA7352}" srcOrd="1" destOrd="0" presId="urn:microsoft.com/office/officeart/2018/2/layout/IconLabelList"/>
    <dgm:cxn modelId="{AF2BE974-29AB-4B7E-A420-C7E82655EB20}" type="presParOf" srcId="{D1F0DEB6-8600-4E34-B917-DA7F44FDF357}" destId="{0C34DE09-E6AB-446F-B5E9-193D338916DC}" srcOrd="2" destOrd="0" presId="urn:microsoft.com/office/officeart/2018/2/layout/IconLabelList"/>
    <dgm:cxn modelId="{66C94F90-62EE-4336-AFC4-22322DB0F08B}" type="presParOf" srcId="{629AAF19-A0B9-45AC-B263-2420A23FDD69}" destId="{BDF614E2-C18F-40BE-828D-7D96E7721149}" srcOrd="1" destOrd="0" presId="urn:microsoft.com/office/officeart/2018/2/layout/IconLabelList"/>
    <dgm:cxn modelId="{C17E6EA7-8A89-4B0A-9579-EF984EEF0AC4}" type="presParOf" srcId="{629AAF19-A0B9-45AC-B263-2420A23FDD69}" destId="{9C0E6CB9-A155-4F00-B637-B4D5C1337C71}" srcOrd="2" destOrd="0" presId="urn:microsoft.com/office/officeart/2018/2/layout/IconLabelList"/>
    <dgm:cxn modelId="{7E8397CB-7DE4-465F-94A3-8CB6CF6AF7EE}" type="presParOf" srcId="{9C0E6CB9-A155-4F00-B637-B4D5C1337C71}" destId="{21D835BA-B949-4A1D-8D8A-A34AC6D9D013}" srcOrd="0" destOrd="0" presId="urn:microsoft.com/office/officeart/2018/2/layout/IconLabelList"/>
    <dgm:cxn modelId="{10279835-EBD4-4656-94DE-762664973E68}" type="presParOf" srcId="{9C0E6CB9-A155-4F00-B637-B4D5C1337C71}" destId="{72CCF03B-AB90-4D4D-8E82-C53256AAD74C}" srcOrd="1" destOrd="0" presId="urn:microsoft.com/office/officeart/2018/2/layout/IconLabelList"/>
    <dgm:cxn modelId="{652087BD-6A8B-4902-9853-A687C73D1391}" type="presParOf" srcId="{9C0E6CB9-A155-4F00-B637-B4D5C1337C71}" destId="{8A9F157D-E5E3-4E2C-A41C-E3F8E09A7C9B}" srcOrd="2" destOrd="0" presId="urn:microsoft.com/office/officeart/2018/2/layout/IconLabelList"/>
    <dgm:cxn modelId="{32ADB5F9-D7EC-4828-A38B-62EAE0B54E82}" type="presParOf" srcId="{629AAF19-A0B9-45AC-B263-2420A23FDD69}" destId="{AC0EEBE2-13C4-4255-B2E7-CF89D0878874}" srcOrd="3" destOrd="0" presId="urn:microsoft.com/office/officeart/2018/2/layout/IconLabelList"/>
    <dgm:cxn modelId="{AD8D251A-D361-475F-A3CE-BE8BBE015146}" type="presParOf" srcId="{629AAF19-A0B9-45AC-B263-2420A23FDD69}" destId="{80620A73-575C-4637-B1FF-6BC0ADB78A99}" srcOrd="4" destOrd="0" presId="urn:microsoft.com/office/officeart/2018/2/layout/IconLabelList"/>
    <dgm:cxn modelId="{3AAAFAA1-4DC7-4363-8A8B-C2E69BDFA24F}" type="presParOf" srcId="{80620A73-575C-4637-B1FF-6BC0ADB78A99}" destId="{DAC8505E-6AF0-4159-A95E-57B1ED9AE900}" srcOrd="0" destOrd="0" presId="urn:microsoft.com/office/officeart/2018/2/layout/IconLabelList"/>
    <dgm:cxn modelId="{5B8FE3BF-8384-4319-8F35-04D100EAEC20}" type="presParOf" srcId="{80620A73-575C-4637-B1FF-6BC0ADB78A99}" destId="{BC727C0C-7925-47C2-BF00-BE5D3BDA6D82}" srcOrd="1" destOrd="0" presId="urn:microsoft.com/office/officeart/2018/2/layout/IconLabelList"/>
    <dgm:cxn modelId="{4C3B62B0-E3C0-4F1F-B266-36AB667FD4E0}" type="presParOf" srcId="{80620A73-575C-4637-B1FF-6BC0ADB78A99}" destId="{184C4E85-6BD0-4A95-9F71-FC7AAC83F4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F4525-458C-49CE-89BF-246ACD7A8EE0}">
      <dsp:nvSpPr>
        <dsp:cNvPr id="0" name=""/>
        <dsp:cNvSpPr/>
      </dsp:nvSpPr>
      <dsp:spPr>
        <a:xfrm>
          <a:off x="78581" y="491"/>
          <a:ext cx="3094136" cy="185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Objective</a:t>
          </a:r>
        </a:p>
      </dsp:txBody>
      <dsp:txXfrm>
        <a:off x="78581" y="491"/>
        <a:ext cx="3094136" cy="1856482"/>
      </dsp:txXfrm>
    </dsp:sp>
    <dsp:sp modelId="{463D203C-69F4-4579-BD7D-3FD93FDF2BAE}">
      <dsp:nvSpPr>
        <dsp:cNvPr id="0" name=""/>
        <dsp:cNvSpPr/>
      </dsp:nvSpPr>
      <dsp:spPr>
        <a:xfrm>
          <a:off x="3482131" y="491"/>
          <a:ext cx="3094136" cy="185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Background</a:t>
          </a:r>
        </a:p>
      </dsp:txBody>
      <dsp:txXfrm>
        <a:off x="3482131" y="491"/>
        <a:ext cx="3094136" cy="1856482"/>
      </dsp:txXfrm>
    </dsp:sp>
    <dsp:sp modelId="{70508FFB-471F-403A-994F-F2670FA37446}">
      <dsp:nvSpPr>
        <dsp:cNvPr id="0" name=""/>
        <dsp:cNvSpPr/>
      </dsp:nvSpPr>
      <dsp:spPr>
        <a:xfrm>
          <a:off x="6885682" y="491"/>
          <a:ext cx="3094136" cy="185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Key findings</a:t>
          </a:r>
        </a:p>
      </dsp:txBody>
      <dsp:txXfrm>
        <a:off x="6885682" y="491"/>
        <a:ext cx="3094136" cy="1856482"/>
      </dsp:txXfrm>
    </dsp:sp>
    <dsp:sp modelId="{26655DE0-2E13-4E74-9F8E-C4C5810B261C}">
      <dsp:nvSpPr>
        <dsp:cNvPr id="0" name=""/>
        <dsp:cNvSpPr/>
      </dsp:nvSpPr>
      <dsp:spPr>
        <a:xfrm>
          <a:off x="1780356" y="2166386"/>
          <a:ext cx="3094136" cy="185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Recommendations</a:t>
          </a:r>
        </a:p>
      </dsp:txBody>
      <dsp:txXfrm>
        <a:off x="1780356" y="2166386"/>
        <a:ext cx="3094136" cy="1856482"/>
      </dsp:txXfrm>
    </dsp:sp>
    <dsp:sp modelId="{DE22A0B3-FCF6-41D9-B1DE-8B63CE5A4F55}">
      <dsp:nvSpPr>
        <dsp:cNvPr id="0" name=""/>
        <dsp:cNvSpPr/>
      </dsp:nvSpPr>
      <dsp:spPr>
        <a:xfrm>
          <a:off x="5183906" y="2166386"/>
          <a:ext cx="3094136" cy="185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Appendix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Data sources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Data methodology</a:t>
          </a:r>
        </a:p>
      </dsp:txBody>
      <dsp:txXfrm>
        <a:off x="5183906" y="2166386"/>
        <a:ext cx="3094136" cy="1856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10D6C-594F-4E27-A2E8-810FF4F60A98}">
      <dsp:nvSpPr>
        <dsp:cNvPr id="0" name=""/>
        <dsp:cNvSpPr/>
      </dsp:nvSpPr>
      <dsp:spPr>
        <a:xfrm>
          <a:off x="1359535" y="1765"/>
          <a:ext cx="5438140" cy="18097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459673" rIns="105515" bIns="45967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Increase the market revenue of Airbnb, NYC after the impact of Covid-19 on economic conditions.</a:t>
          </a:r>
        </a:p>
      </dsp:txBody>
      <dsp:txXfrm>
        <a:off x="1359535" y="1765"/>
        <a:ext cx="5438140" cy="1809737"/>
      </dsp:txXfrm>
    </dsp:sp>
    <dsp:sp modelId="{64EA6A0C-AD6F-41CC-B504-BA446490A7F5}">
      <dsp:nvSpPr>
        <dsp:cNvPr id="0" name=""/>
        <dsp:cNvSpPr/>
      </dsp:nvSpPr>
      <dsp:spPr>
        <a:xfrm>
          <a:off x="0" y="1765"/>
          <a:ext cx="1359535" cy="1809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42" tIns="178762" rIns="71942" bIns="17876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Increase</a:t>
          </a:r>
        </a:p>
      </dsp:txBody>
      <dsp:txXfrm>
        <a:off x="0" y="1765"/>
        <a:ext cx="1359535" cy="1809737"/>
      </dsp:txXfrm>
    </dsp:sp>
    <dsp:sp modelId="{CEB8954E-D790-4B3E-8EB1-8B9FB024B191}">
      <dsp:nvSpPr>
        <dsp:cNvPr id="0" name=""/>
        <dsp:cNvSpPr/>
      </dsp:nvSpPr>
      <dsp:spPr>
        <a:xfrm>
          <a:off x="1359535" y="1920087"/>
          <a:ext cx="5438140" cy="180973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459673" rIns="105515" bIns="45967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Improve our overall understanding of customer experiences and market conditions.</a:t>
          </a:r>
        </a:p>
      </dsp:txBody>
      <dsp:txXfrm>
        <a:off x="1359535" y="1920087"/>
        <a:ext cx="5438140" cy="1809737"/>
      </dsp:txXfrm>
    </dsp:sp>
    <dsp:sp modelId="{6F619A0F-A5E0-4E77-B7F5-539E340DAE7B}">
      <dsp:nvSpPr>
        <dsp:cNvPr id="0" name=""/>
        <dsp:cNvSpPr/>
      </dsp:nvSpPr>
      <dsp:spPr>
        <a:xfrm>
          <a:off x="0" y="1920087"/>
          <a:ext cx="1359535" cy="1809737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42" tIns="178762" rIns="71942" bIns="17876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Improve</a:t>
          </a:r>
        </a:p>
      </dsp:txBody>
      <dsp:txXfrm>
        <a:off x="0" y="1920087"/>
        <a:ext cx="1359535" cy="1809737"/>
      </dsp:txXfrm>
    </dsp:sp>
    <dsp:sp modelId="{BA3EB07B-AC62-4FAF-AD35-DCC5F4B2B64B}">
      <dsp:nvSpPr>
        <dsp:cNvPr id="0" name=""/>
        <dsp:cNvSpPr/>
      </dsp:nvSpPr>
      <dsp:spPr>
        <a:xfrm>
          <a:off x="1359535" y="3838408"/>
          <a:ext cx="5438140" cy="180973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459673" rIns="105515" bIns="45967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Provide important details and interesting insights to our Data Analysis Managers and Lead Data Analyst</a:t>
          </a:r>
        </a:p>
      </dsp:txBody>
      <dsp:txXfrm>
        <a:off x="1359535" y="3838408"/>
        <a:ext cx="5438140" cy="1809737"/>
      </dsp:txXfrm>
    </dsp:sp>
    <dsp:sp modelId="{099F7B3D-D882-4ACB-94D7-A7BE2DF2109A}">
      <dsp:nvSpPr>
        <dsp:cNvPr id="0" name=""/>
        <dsp:cNvSpPr/>
      </dsp:nvSpPr>
      <dsp:spPr>
        <a:xfrm>
          <a:off x="0" y="3838408"/>
          <a:ext cx="1359535" cy="1809737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42" tIns="178762" rIns="71942" bIns="17876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Provide</a:t>
          </a:r>
        </a:p>
      </dsp:txBody>
      <dsp:txXfrm>
        <a:off x="0" y="3838408"/>
        <a:ext cx="1359535" cy="1809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C413D-289C-419C-86B9-BA11FDC6564E}">
      <dsp:nvSpPr>
        <dsp:cNvPr id="0" name=""/>
        <dsp:cNvSpPr/>
      </dsp:nvSpPr>
      <dsp:spPr>
        <a:xfrm>
          <a:off x="0" y="3410021"/>
          <a:ext cx="6797675" cy="2237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Now the travel restrictions have started lifting and people have started to travel more, Airbnb wants to make sure that it is fully prepared for this change.</a:t>
          </a:r>
        </a:p>
      </dsp:txBody>
      <dsp:txXfrm>
        <a:off x="0" y="3410021"/>
        <a:ext cx="6797675" cy="2237343"/>
      </dsp:txXfrm>
    </dsp:sp>
    <dsp:sp modelId="{FA86D01B-1EF2-41DE-B272-54A2C9A7B406}">
      <dsp:nvSpPr>
        <dsp:cNvPr id="0" name=""/>
        <dsp:cNvSpPr/>
      </dsp:nvSpPr>
      <dsp:spPr>
        <a:xfrm rot="10800000">
          <a:off x="0" y="2547"/>
          <a:ext cx="6797675" cy="344103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For the past few months, Airbnb has seen a major decline in revenue due to the COVID-19 pandemic.</a:t>
          </a:r>
        </a:p>
      </dsp:txBody>
      <dsp:txXfrm rot="10800000">
        <a:off x="0" y="2547"/>
        <a:ext cx="6797675" cy="2235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06FDC-B7D5-4DBD-9B56-9BBA618C94F1}">
      <dsp:nvSpPr>
        <dsp:cNvPr id="0" name=""/>
        <dsp:cNvSpPr/>
      </dsp:nvSpPr>
      <dsp:spPr>
        <a:xfrm>
          <a:off x="719162" y="855739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F23F1-23B8-4EBD-B03D-30E64FBCF7D2}">
      <dsp:nvSpPr>
        <dsp:cNvPr id="0" name=""/>
        <dsp:cNvSpPr/>
      </dsp:nvSpPr>
      <dsp:spPr>
        <a:xfrm>
          <a:off x="50912" y="2269391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top 5 hosts that have highest number of reviews are :- Michael, David, John, Jason and Alex.</a:t>
          </a:r>
        </a:p>
      </dsp:txBody>
      <dsp:txXfrm>
        <a:off x="50912" y="2269391"/>
        <a:ext cx="2430000" cy="720000"/>
      </dsp:txXfrm>
    </dsp:sp>
    <dsp:sp modelId="{42EAE56D-A20F-4520-AB02-9A279148B0D3}">
      <dsp:nvSpPr>
        <dsp:cNvPr id="0" name=""/>
        <dsp:cNvSpPr/>
      </dsp:nvSpPr>
      <dsp:spPr>
        <a:xfrm>
          <a:off x="3574413" y="855739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4B473-50BC-4E46-ACD1-7A2D29A62AFC}">
      <dsp:nvSpPr>
        <dsp:cNvPr id="0" name=""/>
        <dsp:cNvSpPr/>
      </dsp:nvSpPr>
      <dsp:spPr>
        <a:xfrm>
          <a:off x="2906163" y="2269391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top 5 neighbourhoods that have large listings :- Williamsburg, Bedford-Stuyvesant, Harlem, Bushwick, Upper West Side.   </a:t>
          </a:r>
        </a:p>
      </dsp:txBody>
      <dsp:txXfrm>
        <a:off x="2906163" y="2269391"/>
        <a:ext cx="243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11B48-F54B-4862-8330-C93FE11F2E40}">
      <dsp:nvSpPr>
        <dsp:cNvPr id="0" name=""/>
        <dsp:cNvSpPr/>
      </dsp:nvSpPr>
      <dsp:spPr>
        <a:xfrm>
          <a:off x="134825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EF88A-2AFF-4D00-8439-7E9929CD5238}">
      <dsp:nvSpPr>
        <dsp:cNvPr id="0" name=""/>
        <dsp:cNvSpPr/>
      </dsp:nvSpPr>
      <dsp:spPr>
        <a:xfrm>
          <a:off x="406966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27FD2-4E69-4457-8EA5-B6BCCF8DA3A9}">
      <dsp:nvSpPr>
        <dsp:cNvPr id="0" name=""/>
        <dsp:cNvSpPr/>
      </dsp:nvSpPr>
      <dsp:spPr>
        <a:xfrm>
          <a:off x="1708430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team used the New York Airbnb data sources of year 2019.</a:t>
          </a:r>
        </a:p>
      </dsp:txBody>
      <dsp:txXfrm>
        <a:off x="1708430" y="1363725"/>
        <a:ext cx="3054644" cy="1295909"/>
      </dsp:txXfrm>
    </dsp:sp>
    <dsp:sp modelId="{2C5B09E4-8991-49C3-A3CA-09151854712D}">
      <dsp:nvSpPr>
        <dsp:cNvPr id="0" name=""/>
        <dsp:cNvSpPr/>
      </dsp:nvSpPr>
      <dsp:spPr>
        <a:xfrm>
          <a:off x="5295324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04D01-C25A-4560-B6EE-A6679372EB50}">
      <dsp:nvSpPr>
        <dsp:cNvPr id="0" name=""/>
        <dsp:cNvSpPr/>
      </dsp:nvSpPr>
      <dsp:spPr>
        <a:xfrm>
          <a:off x="5567465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1B087-E34F-40F5-9F99-46B26E1F4C41}">
      <dsp:nvSpPr>
        <dsp:cNvPr id="0" name=""/>
        <dsp:cNvSpPr/>
      </dsp:nvSpPr>
      <dsp:spPr>
        <a:xfrm>
          <a:off x="6868929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dataset contains information about different Airbnb listings along with their hosts, locations, prices and other attributes.</a:t>
          </a:r>
        </a:p>
      </dsp:txBody>
      <dsp:txXfrm>
        <a:off x="6868929" y="1363725"/>
        <a:ext cx="3054644" cy="12959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76C45-DFB3-4434-9BC3-A2E9F32F65F5}">
      <dsp:nvSpPr>
        <dsp:cNvPr id="0" name=""/>
        <dsp:cNvSpPr/>
      </dsp:nvSpPr>
      <dsp:spPr>
        <a:xfrm>
          <a:off x="1063980" y="83831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DE09-E6AB-446F-B5E9-193D338916DC}">
      <dsp:nvSpPr>
        <dsp:cNvPr id="0" name=""/>
        <dsp:cNvSpPr/>
      </dsp:nvSpPr>
      <dsp:spPr>
        <a:xfrm>
          <a:off x="285097" y="246504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conducted a thorough analysis of the New York Airbnb dataset of 2019.</a:t>
          </a:r>
        </a:p>
      </dsp:txBody>
      <dsp:txXfrm>
        <a:off x="285097" y="2465048"/>
        <a:ext cx="2832300" cy="720000"/>
      </dsp:txXfrm>
    </dsp:sp>
    <dsp:sp modelId="{21D835BA-B949-4A1D-8D8A-A34AC6D9D013}">
      <dsp:nvSpPr>
        <dsp:cNvPr id="0" name=""/>
        <dsp:cNvSpPr/>
      </dsp:nvSpPr>
      <dsp:spPr>
        <a:xfrm>
          <a:off x="4391932" y="83831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F157D-E5E3-4E2C-A41C-E3F8E09A7C9B}">
      <dsp:nvSpPr>
        <dsp:cNvPr id="0" name=""/>
        <dsp:cNvSpPr/>
      </dsp:nvSpPr>
      <dsp:spPr>
        <a:xfrm>
          <a:off x="3613050" y="246504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Complete Data understanding using Tableau and excel.</a:t>
          </a:r>
        </a:p>
      </dsp:txBody>
      <dsp:txXfrm>
        <a:off x="3613050" y="2465048"/>
        <a:ext cx="2832300" cy="720000"/>
      </dsp:txXfrm>
    </dsp:sp>
    <dsp:sp modelId="{DAC8505E-6AF0-4159-A95E-57B1ED9AE900}">
      <dsp:nvSpPr>
        <dsp:cNvPr id="0" name=""/>
        <dsp:cNvSpPr/>
      </dsp:nvSpPr>
      <dsp:spPr>
        <a:xfrm>
          <a:off x="7719885" y="83831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C4E85-6BD0-4A95-9F71-FC7AAC83F42D}">
      <dsp:nvSpPr>
        <dsp:cNvPr id="0" name=""/>
        <dsp:cNvSpPr/>
      </dsp:nvSpPr>
      <dsp:spPr>
        <a:xfrm>
          <a:off x="6941002" y="246504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Findings and insights using bar graphs and other visual graphs. </a:t>
          </a:r>
        </a:p>
      </dsp:txBody>
      <dsp:txXfrm>
        <a:off x="6941002" y="246504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FE4-08E8-4835-993E-6CB41AB4BF7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288-4D72-43F0-8712-1142A9D621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9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FE4-08E8-4835-993E-6CB41AB4BF7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288-4D72-43F0-8712-1142A9D6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7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FE4-08E8-4835-993E-6CB41AB4BF7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288-4D72-43F0-8712-1142A9D6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9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FE4-08E8-4835-993E-6CB41AB4BF7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288-4D72-43F0-8712-1142A9D6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6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FE4-08E8-4835-993E-6CB41AB4BF7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288-4D72-43F0-8712-1142A9D621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77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FE4-08E8-4835-993E-6CB41AB4BF7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288-4D72-43F0-8712-1142A9D6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FE4-08E8-4835-993E-6CB41AB4BF7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288-4D72-43F0-8712-1142A9D6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FE4-08E8-4835-993E-6CB41AB4BF7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288-4D72-43F0-8712-1142A9D6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3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FE4-08E8-4835-993E-6CB41AB4BF7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288-4D72-43F0-8712-1142A9D6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7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20EFE4-08E8-4835-993E-6CB41AB4BF7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875288-4D72-43F0-8712-1142A9D6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FE4-08E8-4835-993E-6CB41AB4BF7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288-4D72-43F0-8712-1142A9D6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20EFE4-08E8-4835-993E-6CB41AB4BF7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875288-4D72-43F0-8712-1142A9D621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0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9D82B8-9579-BEBE-792E-290DF410A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157" b="11616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2E5695-F2D5-93DB-0D32-E5AC1BD4D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Insights from New York’s Airbnb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4F513-4251-A63C-631D-7117A195A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For Data Analysis Managers and Lead Data Analyst</a:t>
            </a:r>
          </a:p>
          <a:p>
            <a:r>
              <a:rPr lang="en-US" sz="2200">
                <a:solidFill>
                  <a:srgbClr val="FFFFFF"/>
                </a:solidFill>
              </a:rPr>
              <a:t>					by PARITOSH AND BHAVENDRA SAHU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9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BA27E-6DB4-C410-1DE7-C1ADB8F7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D307-BFE5-91A1-FEC3-082072D9F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attractive offers for 10 and more days of minimum night stays. This will increase the revenue of AIRBNB.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the hosts having few properties and encourage them to list more properties. This will increase the listings on AIRBNB and help increase its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 customers to provide feedback which will help understand the shortcomings and improve the services. </a:t>
            </a:r>
          </a:p>
        </p:txBody>
      </p:sp>
    </p:spTree>
    <p:extLst>
      <p:ext uri="{BB962C8B-B14F-4D97-AF65-F5344CB8AC3E}">
        <p14:creationId xmlns:p14="http://schemas.microsoft.com/office/powerpoint/2010/main" val="95055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988D-C83D-D3A8-5399-FAE93E11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– DATA SOURCES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06A025-653C-7A43-52B1-06498E2BCF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182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F3B7-2D62-BDEC-7EB8-A3A11987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– DATA METHODOLOGY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7BE0A31-1087-E81A-2496-FEA052DA68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063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52E0-6ECE-64C4-8E86-5A8C6896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075E7B-A713-B7E9-2730-7AAD870D34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12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DC329-7522-EB24-5049-0CEC2F60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6BCFE9-9413-7B00-E0F3-138AC8C5E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40963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94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FEF3-2F93-BA7A-443A-B7599405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1D246C-4E32-A686-0E96-45C0FACA3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34835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97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3EA2D-0D25-3056-7DAD-0B2227F5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KEY FINDINGS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8EB8046-8156-5E38-3FA2-997A975DB1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4205" y="2023962"/>
          <a:ext cx="5387076" cy="3845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12CA5-666E-245B-6D5A-998CAF67C7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876" y="3027680"/>
            <a:ext cx="4155439" cy="3586479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066B210-1718-90F2-0C61-36A258006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78" y="243842"/>
            <a:ext cx="3094646" cy="267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9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7D1F8-B506-9B3F-9BD5-D9B5F686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PREFERENCES OF CUSTOMERS TOWARDS PROPERTY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EBDE-CEFC-52B9-D755-3EEB36E9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Most people are preferring to stay in Entire home/apt or private rooms in NYC.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 Entire home/apt and private rooms are 97.6% of the total listed properties in NYC.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Shared rooms are only 2.37% of the total listed properties in NYC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D3C9403-92CF-E636-FC3B-B9C4AD392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23" y="640080"/>
            <a:ext cx="330487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33126-05D7-BF33-B64C-197E9A33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accent2"/>
                </a:solidFill>
              </a:rPr>
              <a:t>DENSITY OF LISTINGS WITH RESPECT TO NEIGHBOURHOOD GROUP AND ROOM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04F9-E8C4-FBB3-BFD1-544A973E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5" y="2023962"/>
            <a:ext cx="4913312" cy="38451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the entire home/apt listings are in Manhattan as compared to the other neighbourhood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the private rooms listings are in Brooklyn as compared to the other neighbourhood groups.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E2FA12FB-BD5D-1CD4-FC9B-5FB57FBD9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44" y="1355724"/>
            <a:ext cx="5969156" cy="5502275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6B5B3A-D803-D1FF-FBFC-40F19768D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545" y="2298700"/>
            <a:ext cx="10953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2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0AE21-6384-8379-0169-00A5F1E8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7153218" cy="1450757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accent2"/>
                </a:solidFill>
              </a:rPr>
              <a:t>AVG. PRICE WITH RESPECT TO ROOM TYPE IN DIFFERENT NEIGHBOURHOOD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659C-EEF1-77EC-B334-9313EB41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5" y="2023962"/>
            <a:ext cx="3974835" cy="45474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Avg. price of entire home/apt. is highest in Manhattan and lowest in Bronx.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Avg. price of private room is highest in Manhattan and lowest in Staten Island.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Avg. price of Shared room is highest in Manhattan and lowest in Brooklyn.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FC2A627-B198-72FB-5C72-85170350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737360"/>
            <a:ext cx="6771957" cy="50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9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768EB-8C78-AEAF-D1C1-11E4EFFC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accent2"/>
                </a:solidFill>
              </a:rPr>
              <a:t>AVERAGE MINIMUM NIGHTS STAYED FOR EACH NEIGHBOURHOOD GROUPS AND ROOM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EA39-03C2-D13D-2D9C-2CAD13B5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5" y="2023962"/>
            <a:ext cx="3568435" cy="43971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highest avg. minimum nights stayed in entire home/apt is in Manhattan i.e. around 10 nights.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lowest avg. minimum nights stayed in shared room is in Staten Island i.e. around 2 nights.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Customers prefer shared rooms of Brooklyn to stay in for longer periods around 7 nights.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E8C3E67-9A15-F45A-7822-2D7FAD1F3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80" y="1422400"/>
            <a:ext cx="7171318" cy="52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266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FA54A716D42E479606EDCBFC7C3BC1" ma:contentTypeVersion="10" ma:contentTypeDescription="Create a new document." ma:contentTypeScope="" ma:versionID="6faac23fd6ba6955af99cb4d19404d47">
  <xsd:schema xmlns:xsd="http://www.w3.org/2001/XMLSchema" xmlns:xs="http://www.w3.org/2001/XMLSchema" xmlns:p="http://schemas.microsoft.com/office/2006/metadata/properties" xmlns:ns3="b93f29dd-cb5f-4cfd-956f-948a36a6323d" xmlns:ns4="eb9cb133-2ee6-46e9-9e5f-534992cdda9d" targetNamespace="http://schemas.microsoft.com/office/2006/metadata/properties" ma:root="true" ma:fieldsID="69554313b0c91f9ff48bdf22415b7a58" ns3:_="" ns4:_="">
    <xsd:import namespace="b93f29dd-cb5f-4cfd-956f-948a36a6323d"/>
    <xsd:import namespace="eb9cb133-2ee6-46e9-9e5f-534992cdda9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f29dd-cb5f-4cfd-956f-948a36a632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cb133-2ee6-46e9-9e5f-534992cdda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421387-5377-4DE0-A56B-D35C1ECADB74}">
  <ds:schemaRefs>
    <ds:schemaRef ds:uri="eb9cb133-2ee6-46e9-9e5f-534992cdda9d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b93f29dd-cb5f-4cfd-956f-948a36a6323d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EE04D3F-26DC-4089-A608-D4A783E483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E0E411-9BEC-4A9F-BCD6-31CBE603B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3f29dd-cb5f-4cfd-956f-948a36a6323d"/>
    <ds:schemaRef ds:uri="eb9cb133-2ee6-46e9-9e5f-534992cdda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1242</TotalTime>
  <Words>550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Insights from New York’s Airbnb analysis</vt:lpstr>
      <vt:lpstr>AGENDA</vt:lpstr>
      <vt:lpstr>OBJECTIVES</vt:lpstr>
      <vt:lpstr>BACKGROUND</vt:lpstr>
      <vt:lpstr>KEY FINDINGS</vt:lpstr>
      <vt:lpstr>PREFERENCES OF CUSTOMERS TOWARDS PROPERTY TYPES</vt:lpstr>
      <vt:lpstr>DENSITY OF LISTINGS WITH RESPECT TO NEIGHBOURHOOD GROUP AND ROOM TYPE</vt:lpstr>
      <vt:lpstr>AVG. PRICE WITH RESPECT TO ROOM TYPE IN DIFFERENT NEIGHBOURHOOD </vt:lpstr>
      <vt:lpstr>AVERAGE MINIMUM NIGHTS STAYED FOR EACH NEIGHBOURHOOD GROUPS AND ROOM TYPES</vt:lpstr>
      <vt:lpstr>RECOMMENDATIONS</vt:lpstr>
      <vt:lpstr>APPENDIX – DATA SOURCES</vt:lpstr>
      <vt:lpstr>APPENDIX – DATA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New York’s Airbnb analysis</dc:title>
  <dc:creator>Paritosh</dc:creator>
  <cp:lastModifiedBy>BHAVENDRA SAHU</cp:lastModifiedBy>
  <cp:revision>6</cp:revision>
  <dcterms:created xsi:type="dcterms:W3CDTF">2022-07-09T17:58:20Z</dcterms:created>
  <dcterms:modified xsi:type="dcterms:W3CDTF">2023-08-24T16:48:51Z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0x0101001DFA54A716D42E479606EDCBFC7C3BC1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2023-08-24T16:48:44Z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186c3a61-9598-43c1-afd2-f7cf13a190cd</vt:lpwstr>
  </property>
  <property fmtid="{D5CDD505-2E9C-101B-9397-08002B2CF9AE}" pid="8" name="MSIP_Label_defa4170-0d19-0005-0004-bc88714345d2_ActionId">
    <vt:lpwstr>39b5637d-4658-4e08-86a2-6d976496c228</vt:lpwstr>
  </property>
  <property fmtid="{D5CDD505-2E9C-101B-9397-08002B2CF9AE}" pid="9" name="MSIP_Label_defa4170-0d19-0005-0004-bc88714345d2_ContentBits">
    <vt:lpwstr>0</vt:lpwstr>
  </property>
</Properties>
</file>