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66" r:id="rId10"/>
    <p:sldId id="267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2B70-D549-6364-11E1-E9548A7D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B62F-8423-51FE-7C34-8715D69B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58B0-6BEA-668A-20F9-3CA1C2F8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C042-2E78-5EC2-FA8F-A5B402E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138-CC4E-4553-C5FC-6B22B927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2BEC-642A-F046-A8AD-A971D5BE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7F1B6-4A5A-1053-2150-E42F4D05C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4492-ADD9-BF30-CA39-0A6934F8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6837-861C-4722-8FBC-F3957A6E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A368-FB10-06F1-170A-39FB084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95D3A-D3A7-A6B4-08EB-ECD132134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49F6-65BF-B714-4C78-09B21553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CC680-8475-6A96-FEBA-68475075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E4C6-FE0F-C9DB-8F52-0FAA30A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BD49-7750-C61E-B55A-CC2538CE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8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29FD-8EFB-81B5-58AF-EE51066C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C341-E79D-31E0-1B6B-7955A263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34F0-EDE7-EC97-7773-718E041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74D0-F3DE-7487-0817-F15993D6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3001-BF3B-03A9-D154-8C0FF4C7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1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511F-AEE4-45CA-7933-60C52EDF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260A-933B-1D12-DE42-75AD88B9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07D5-DEEC-1280-9C2C-DA2397C8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A8DE-050F-7E84-A7D9-5A1567EE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C7AD-24A4-5453-A8D7-C58AB767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1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549B-6BF4-D82E-5FBE-90F836F6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13ED-B7FD-C3BB-E0C1-2607DEA83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728DC-D85E-C16A-B61D-76EC184B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AC2B-0E58-4D01-CA6D-FC428BC6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6AA94-B60B-DC07-1A5D-87874602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7FEDB-618F-C07D-6F1B-D8343FE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CE4-1FEE-49CE-B65A-C8B80476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C87B1-61E3-D811-E7F9-71F452A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D9BB4-7959-53DA-931A-DD8C8F3B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1F55B-F00D-79CA-74EF-EDB11770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FC657-BCD8-1C26-5DAE-AA67A81F0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D13E7-20D6-DB7D-592D-9DD289F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26C2A-6A1A-5916-164F-E492940E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B16E0-25AC-10BB-5573-A2D65D8C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1D6F-A937-3C84-8EB7-3AAEB7AB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8F62A-E601-EB49-7F4D-12151F6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6200-8A16-5306-C149-B9A4ECCE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C2B9-7CB3-60F8-8D36-010FAC18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1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42-5D8F-D956-9DC8-86DABE15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ACB47-92A0-5643-A39C-C095735F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F06BB-41AA-6A57-3B69-9F2C0CDD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627A-41CE-6C8E-B12A-0228D00E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A263-ED3B-BC73-F511-AFC091F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8E14-E67D-0AD0-CCE1-50C52282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9A92-8910-7519-D453-FCF5F7FE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A109F-0E55-8EC6-368B-70CC7E9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F10BE-3D44-B91C-E65E-8B9B7FF4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6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6F5F-6089-A9A8-8102-83BE7B40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E2EAD-38DF-476D-1AAE-FBA94976E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6CC60-B753-4AFF-222F-6775825A1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91AFE-342B-DCA0-21AF-BFEE8148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0243-51C3-33C4-EFB8-7BED35C2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0A52-0B61-5549-6122-476476AD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75989-FB9B-3BAC-0DB3-FDEEBFA3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4FD9-D64F-6863-AFCC-854A4373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C02C-432C-9AAB-5632-D8C761CC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AA2A-99BA-459C-BA09-2A604998D98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1CF1-AD96-053C-4B5C-BC318E33F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715F-1EE0-B341-B1CE-84FACD281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9CDA-DDDE-4537-9270-53AFD4CD8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F40F-82A4-1290-99F4-5FF73FC1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28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HIKES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Telco Project</a:t>
            </a:r>
            <a:br>
              <a:rPr lang="en-IN" dirty="0"/>
            </a:br>
            <a:br>
              <a:rPr lang="en-IN" dirty="0"/>
            </a:br>
            <a:r>
              <a:rPr lang="en-IN" sz="4400" b="1" i="1" dirty="0"/>
              <a:t>Task 1-User Overview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542D-6C08-4E92-02E4-BB52AAEE1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829" y="5642593"/>
            <a:ext cx="3891815" cy="450198"/>
          </a:xfrm>
        </p:spPr>
        <p:txBody>
          <a:bodyPr>
            <a:normAutofit/>
          </a:bodyPr>
          <a:lstStyle/>
          <a:p>
            <a:r>
              <a:rPr lang="en-IN" b="1" dirty="0"/>
              <a:t>By – Bhavesh Baghele</a:t>
            </a:r>
          </a:p>
        </p:txBody>
      </p:sp>
      <p:pic>
        <p:nvPicPr>
          <p:cNvPr id="1026" name="Picture 2" descr="Top 10 Telecom Companies in India - Learning Center - Fundoodata.com">
            <a:extLst>
              <a:ext uri="{FF2B5EF4-FFF2-40B4-BE49-F238E27FC236}">
                <a16:creationId xmlns:a16="http://schemas.microsoft.com/office/drawing/2014/main" id="{07BFF083-9916-0CEB-F371-D0EF00BF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9" y="2022509"/>
            <a:ext cx="3774107" cy="22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30EBBE1-D968-49BC-CC03-2F07EEA4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2" y="933450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1BFECFA-681C-CEC6-8EE6-4898BAB7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4" y="933450"/>
            <a:ext cx="37623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4A51423-A5CE-B5A8-7A33-92E487646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65" y="942975"/>
            <a:ext cx="3829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7247F79-432C-81E9-F1EA-4AA80C6D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3" y="3987265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5E724F74-7F27-BCAC-728C-3E4E5CBF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190" y="3987265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3673DD01-A945-406F-131F-84D2C86B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93" y="3946358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B2224-7B86-C434-1D04-C22F24DBF99C}"/>
              </a:ext>
            </a:extLst>
          </p:cNvPr>
          <p:cNvSpPr txBox="1"/>
          <p:nvPr/>
        </p:nvSpPr>
        <p:spPr>
          <a:xfrm>
            <a:off x="4282190" y="271673"/>
            <a:ext cx="403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>
                <a:solidFill>
                  <a:srgbClr val="FF0000"/>
                </a:solidFill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2932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9C375E7-CA7D-162A-CED2-B0D2583C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6" y="1211479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51C0F2-6EE7-1060-A6CC-BEA7B532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87" y="1211479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4101DE9-F11F-3C8D-91C3-96E3EA57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03" y="1211479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24B1229-2D21-7700-FC2B-5EF70838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4087127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C68BC8A-A2D7-999C-7FCB-51857BB9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74" y="4087127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DBC8D3BC-8D26-2601-0A70-6F873C13C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04" y="4022256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442E8-97BA-677E-2971-DE818E7F55CE}"/>
              </a:ext>
            </a:extLst>
          </p:cNvPr>
          <p:cNvSpPr txBox="1"/>
          <p:nvPr/>
        </p:nvSpPr>
        <p:spPr>
          <a:xfrm>
            <a:off x="4504674" y="357078"/>
            <a:ext cx="398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>
                <a:solidFill>
                  <a:srgbClr val="FF0000"/>
                </a:solidFill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8368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6F95B5D-9251-BCEB-41CD-09E54308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174283"/>
            <a:ext cx="10772775" cy="449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B3DD8-3410-D5CC-3733-A96014240037}"/>
              </a:ext>
            </a:extLst>
          </p:cNvPr>
          <p:cNvSpPr txBox="1"/>
          <p:nvPr/>
        </p:nvSpPr>
        <p:spPr>
          <a:xfrm>
            <a:off x="3349592" y="365760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>
                <a:solidFill>
                  <a:srgbClr val="FF0000"/>
                </a:solidFill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76031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0DE33-A95C-D079-F9EC-714F20E9C091}"/>
              </a:ext>
            </a:extLst>
          </p:cNvPr>
          <p:cNvSpPr txBox="1"/>
          <p:nvPr/>
        </p:nvSpPr>
        <p:spPr>
          <a:xfrm>
            <a:off x="827773" y="1347537"/>
            <a:ext cx="9798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0" b="1" i="1" dirty="0">
                <a:latin typeface="Algerian" panose="04020705040A02060702" pitchFamily="82" charset="0"/>
              </a:rPr>
              <a:t>Thank </a:t>
            </a:r>
          </a:p>
          <a:p>
            <a:pPr algn="ctr"/>
            <a:r>
              <a:rPr lang="en-IN" sz="12000" b="1" i="1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961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48027FF-70ED-7186-DCFB-5A3B03BC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46" y="554801"/>
            <a:ext cx="10327907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Top 10 Handsets used by </a:t>
            </a:r>
            <a:r>
              <a:rPr lang="en-US" altLang="en-US" sz="3600" b="1" i="1" u="sng" dirty="0">
                <a:solidFill>
                  <a:srgbClr val="FF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Huawei B528S-23A 19752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6S (A1688) 9419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6 (A1586) 9023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undefined 8987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7 (A1778) 6326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Se (A1723) 5187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8 (A1905) 4993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Xr (A2105) 4568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Samsung Galaxy S8 (Sm-G950F) 4520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iPhone X (A1901) 3813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BE495-CE36-BB3F-35E3-FF14400F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40" y="2334660"/>
            <a:ext cx="4677878" cy="24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D0A3B-30C4-49D6-7DFE-D6BD76754E4B}"/>
              </a:ext>
            </a:extLst>
          </p:cNvPr>
          <p:cNvSpPr txBox="1"/>
          <p:nvPr/>
        </p:nvSpPr>
        <p:spPr>
          <a:xfrm>
            <a:off x="760395" y="715731"/>
            <a:ext cx="111203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Top 3 Handset Manufacturers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5400" b="1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Apple - 59565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Samsung - 40839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Huawei - 34423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IN" sz="5400" b="1" dirty="0"/>
          </a:p>
        </p:txBody>
      </p:sp>
      <p:pic>
        <p:nvPicPr>
          <p:cNvPr id="3074" name="Picture 2" descr="Mobile Handsets: Now, a phased manufacturing initiative to boost local  production | Technology News,The Indian Express">
            <a:extLst>
              <a:ext uri="{FF2B5EF4-FFF2-40B4-BE49-F238E27FC236}">
                <a16:creationId xmlns:a16="http://schemas.microsoft.com/office/drawing/2014/main" id="{4840EF06-610E-4EEF-708F-0BD94567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94" y="1886301"/>
            <a:ext cx="5639252" cy="308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6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2390B-9322-35BF-2C81-27BBF6A567FC}"/>
              </a:ext>
            </a:extLst>
          </p:cNvPr>
          <p:cNvSpPr txBox="1"/>
          <p:nvPr/>
        </p:nvSpPr>
        <p:spPr>
          <a:xfrm>
            <a:off x="431515" y="300547"/>
            <a:ext cx="112810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Handsets per Manufacturer</a:t>
            </a:r>
            <a:r>
              <a:rPr kumimoji="0" lang="en-US" altLang="en-US" sz="30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*Apple					*Huawei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6S (A1688) 9419 		Huawei B528S-23A 19752 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 (A1586) 9023 		Huawei E5180 2079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7 (A1778) 6326 		Huawei P20 Lite Huawei Nova 3E 2021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Se (A1723) 5187		Huawei P20 1480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8 (A1905) 4993 		Huawei Y6 2018 997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*Samsung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S8 (Sm-G950F) 4520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A5 Sm-A520F 3724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J5 (Sm-J530) 3696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J3 (Sm-J330) 3484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S7 (Sm-G930X) 3199</a:t>
            </a:r>
            <a:endParaRPr lang="en-US" altLang="en-US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2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6E8BFC-E1C1-04B0-1CF1-2FFF4A46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32" y="686143"/>
            <a:ext cx="7798085" cy="5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60A92B-5E41-8444-4469-C23E2FA0F490}"/>
              </a:ext>
            </a:extLst>
          </p:cNvPr>
          <p:cNvSpPr txBox="1"/>
          <p:nvPr/>
        </p:nvSpPr>
        <p:spPr>
          <a:xfrm>
            <a:off x="529389" y="577516"/>
            <a:ext cx="4225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dirty="0"/>
              <a:t>The Graph shows the Detailed View of Data Consumed in Different Channels:-</a:t>
            </a:r>
          </a:p>
          <a:p>
            <a:pPr algn="just"/>
            <a:endParaRPr lang="en-IN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We can see that Maximum Data is consumed in Total DL(Bytes),Other DL(Bytes)  and Gaming DL(Bytes)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In other Channels Data consumed is less.</a:t>
            </a:r>
          </a:p>
        </p:txBody>
      </p:sp>
    </p:spTree>
    <p:extLst>
      <p:ext uri="{BB962C8B-B14F-4D97-AF65-F5344CB8AC3E}">
        <p14:creationId xmlns:p14="http://schemas.microsoft.com/office/powerpoint/2010/main" val="13259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C026A3C-0730-7651-72AD-7A080BCA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52" y="1292141"/>
            <a:ext cx="4851734" cy="465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006A85-F3A2-097D-B962-D3D00693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18" y="829904"/>
            <a:ext cx="588043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categories for Last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D41377B 80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D17085A 59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D72396C 57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9164566985995010 55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D73604C 55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D11119B 54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9164567013049100 51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L41377B 51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D11002B 50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L70357B 46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E43CA22-A8E6-C07A-43F0-09C12477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272891"/>
            <a:ext cx="60102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5FA1C3-FE56-0E57-BB52-2874FDAC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86" y="666065"/>
            <a:ext cx="576783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categories for Handset Manufacturer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59565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40839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Huawei 34423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undefined 8987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Sony Mobile Communications Ab 980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Wiko Global Sasu 747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Xiaomi Communications Co Ltd 397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Oneplus Technology (Shenzhen) Co Ltd 342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Asustek 285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Lenovo 254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81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8D491CB-EFF2-B4D3-6857-F95A9E2E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85" y="1147762"/>
            <a:ext cx="61055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5BC51-FD5B-7590-DFA7-3A016B13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17" y="662701"/>
            <a:ext cx="4997168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categories for Handset Type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Huawei B528S-23A 19752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6S (A1688) 9419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 (A1586) 9023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undefined 8987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7 (A1778) 6326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Se (A1723) 5187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8 (A1905) 4993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Xr (A2105) 4568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S8 (Sm-G950F) 4520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X (A1901) 3813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08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9AF89A60-CB85-C4B4-77C0-AF64F627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856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99C693-5999-B445-A048-A4E4E6BF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68" y="933450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6EE638B-87B6-FDF9-AE75-5F93851D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3863577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FEFE6F3-FC06-21B9-B4AA-4BD73A6F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3882627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101A3DE-458D-EF08-A5D2-BB6EFD0F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36" y="843314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D7B90200-C7F7-1BD8-6F18-DE50CA0E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46" y="3863577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40751-52AC-6CF7-FAB7-FE0147971208}"/>
              </a:ext>
            </a:extLst>
          </p:cNvPr>
          <p:cNvSpPr txBox="1"/>
          <p:nvPr/>
        </p:nvSpPr>
        <p:spPr>
          <a:xfrm>
            <a:off x="4023360" y="288758"/>
            <a:ext cx="426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>
                <a:solidFill>
                  <a:srgbClr val="FF0000"/>
                </a:solidFill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97303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403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Wingdings</vt:lpstr>
      <vt:lpstr>Office Theme</vt:lpstr>
      <vt:lpstr>NEXT HIKES   Telco Project  Task 1-User Overview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HIKES Telco Project Task 1</dc:title>
  <dc:creator>Sneha</dc:creator>
  <cp:lastModifiedBy>Sneha</cp:lastModifiedBy>
  <cp:revision>17</cp:revision>
  <dcterms:created xsi:type="dcterms:W3CDTF">2023-06-26T06:55:05Z</dcterms:created>
  <dcterms:modified xsi:type="dcterms:W3CDTF">2023-06-26T17:52:59Z</dcterms:modified>
</cp:coreProperties>
</file>