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EB Garamond" panose="020B0604020202020204" charset="0"/>
      <p:bold r:id="rId10"/>
      <p:boldItalic r:id="rId11"/>
    </p:embeddedFont>
    <p:embeddedFont>
      <p:font typeface="EB Garamond Medium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ublic Sans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11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228400"/>
            <a:ext cx="9460200" cy="491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316154" y="2638011"/>
            <a:ext cx="3736861" cy="1236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Food </a:t>
            </a:r>
            <a:r>
              <a:rPr lang="en-US" sz="2400" b="1" dirty="0" smtClean="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Delivery Website</a:t>
            </a:r>
            <a:endParaRPr dirty="0"/>
          </a:p>
          <a:p>
            <a:pPr marL="12" marR="0" lvl="0" indent="0" algn="l" rtl="0">
              <a:lnSpc>
                <a:spcPct val="117458"/>
              </a:lnSpc>
              <a:spcBef>
                <a:spcPts val="2852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23669"/>
                </a:solidFill>
                <a:latin typeface="Public Sans"/>
                <a:ea typeface="Public Sans"/>
                <a:cs typeface="Public Sans"/>
                <a:sym typeface="Public Sans"/>
              </a:rPr>
              <a:t>Task - 1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4"/>
          <p:cNvSpPr txBox="1"/>
          <p:nvPr/>
        </p:nvSpPr>
        <p:spPr>
          <a:xfrm>
            <a:off x="234710" y="825130"/>
            <a:ext cx="2024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8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b="1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Job Search Website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528217" y="1330150"/>
            <a:ext cx="36195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purpose of this  project is to help individuals find and secure employment opportunities that align with their skills, qualifications, career goals, and personal preferences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LMS Username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333625" y="2787825"/>
            <a:ext cx="39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au311120205016               Bhavesh Sadhwani                    14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342825" y="3157125"/>
            <a:ext cx="3990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au311120205023             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Dhanush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Kabilan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14       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342825" y="3603100"/>
            <a:ext cx="39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au311120205035               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Luxon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 L                                    </a:t>
            </a:r>
            <a:r>
              <a:rPr lang="en-US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373050" y="3997925"/>
            <a:ext cx="399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5"/>
          <p:cNvSpPr txBox="1"/>
          <p:nvPr/>
        </p:nvSpPr>
        <p:spPr>
          <a:xfrm>
            <a:off x="537204" y="264756"/>
            <a:ext cx="920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Task - 1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573299" y="634670"/>
            <a:ext cx="2411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Creation of SRS &amp; Github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  <a:p>
            <a:pPr marL="0" marR="0" lvl="0" indent="0" algn="l" rtl="0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  <a:p>
            <a:pPr marL="0" marR="0" lvl="0" indent="0" algn="l" rtl="0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1030499" y="900802"/>
            <a:ext cx="40587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SRS : 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Food Delivery Website</a:t>
            </a:r>
            <a:endParaRPr/>
          </a:p>
          <a:p>
            <a:pPr marL="0" marR="0" lvl="0" indent="0" algn="l" rtl="0">
              <a:lnSpc>
                <a:spcPct val="12857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Creation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&amp;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Set-up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Github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account</a:t>
            </a:r>
            <a:endParaRPr/>
          </a:p>
          <a:p>
            <a:pPr marL="0" marR="0" lvl="0" indent="0" algn="l" rtl="0">
              <a:lnSpc>
                <a:spcPct val="12857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Creation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&amp;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Hands-on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to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various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commands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Git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Bash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EvaluationꢀMetric: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720600" y="2143749"/>
            <a:ext cx="3020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Completion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the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above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tasks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C88C3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/>
          </a:p>
        </p:txBody>
      </p:sp>
      <p:sp>
        <p:nvSpPr>
          <p:cNvPr id="50" name="Google Shape;50;p5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  <a:p>
            <a:pPr marL="0" marR="0" lvl="0" indent="0" algn="l" rtl="0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  <a:p>
            <a:pPr marL="0" marR="0" lvl="0" indent="0" algn="l" rtl="0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  <a:p>
            <a:pPr marL="0" marR="0" lvl="0" indent="0" algn="l" rtl="0">
              <a:lnSpc>
                <a:spcPct val="111714"/>
              </a:lnSpc>
              <a:spcBef>
                <a:spcPts val="248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1038075" y="3399556"/>
            <a:ext cx="38871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Get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to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know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about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different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lifecycle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models.</a:t>
            </a:r>
            <a:endParaRPr/>
          </a:p>
          <a:p>
            <a:pPr marL="0" marR="0" lvl="0" indent="0" algn="l" rtl="0">
              <a:lnSpc>
                <a:spcPct val="12857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Understanding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importance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and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how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to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an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SRS</a:t>
            </a:r>
            <a:endParaRPr/>
          </a:p>
          <a:p>
            <a:pPr marL="0" marR="0" lvl="0" indent="0" algn="l" rtl="0">
              <a:lnSpc>
                <a:spcPct val="12857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Knowing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various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commands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of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Github</a:t>
            </a:r>
            <a:endParaRPr/>
          </a:p>
        </p:txBody>
      </p:sp>
      <p:sp>
        <p:nvSpPr>
          <p:cNvPr id="52" name="Google Shape;52;p5"/>
          <p:cNvSpPr txBox="1"/>
          <p:nvPr/>
        </p:nvSpPr>
        <p:spPr>
          <a:xfrm>
            <a:off x="1038075" y="4219479"/>
            <a:ext cx="6504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Understanding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agile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and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scrum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management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techniques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for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efficient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product</a:t>
            </a: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sz="1400">
                <a:solidFill>
                  <a:srgbClr val="0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6"/>
          <p:cNvSpPr txBox="1"/>
          <p:nvPr/>
        </p:nvSpPr>
        <p:spPr>
          <a:xfrm>
            <a:off x="537204" y="264756"/>
            <a:ext cx="2309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638229" y="2954756"/>
            <a:ext cx="2263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659975" y="709275"/>
            <a:ext cx="7327800" cy="1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1.Create a new project directory.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2.Run npm init and install dependencies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3.Initialize a React app in the client directory using npx create-react-app ..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4.Build components for Restaurants Dashboard, Delivery Partner Dashboard, Food search Page etc.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718425" y="3346800"/>
            <a:ext cx="7327800" cy="1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SRS details user classes, environments, assumptions, dependencies, requirements, data storage, interfaces, and non-functional aspects, providing a development roadmap. Specific software and hardware configurations, along with user and task data requirements, are outlined. The document includes appendices, a glossary, and references to class diagrams for a comprehensive project understanding.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7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AssessmentꢀParameter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1080022" y="961898"/>
            <a:ext cx="1539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Gather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requirements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for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/>
          </a:p>
          <a:p>
            <a:pPr marL="1017587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project</a:t>
            </a:r>
            <a:endParaRPr/>
          </a:p>
        </p:txBody>
      </p:sp>
      <p:sp>
        <p:nvSpPr>
          <p:cNvPr id="69" name="Google Shape;69;p7"/>
          <p:cNvSpPr txBox="1"/>
          <p:nvPr/>
        </p:nvSpPr>
        <p:spPr>
          <a:xfrm>
            <a:off x="6706940" y="961898"/>
            <a:ext cx="1403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Readme.md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file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with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description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of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project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1115882" y="2189404"/>
            <a:ext cx="13194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Prepare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database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/>
          </a:p>
          <a:p>
            <a:pPr marL="74295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schemas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6878577" y="2189404"/>
            <a:ext cx="16533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Commit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all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changes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with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"first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commit"</a:t>
            </a:r>
            <a:endParaRPr/>
          </a:p>
        </p:txBody>
      </p:sp>
      <p:sp>
        <p:nvSpPr>
          <p:cNvPr id="72" name="Google Shape;72;p7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23669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1316032" y="3449640"/>
            <a:ext cx="12864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your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initial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project</a:t>
            </a:r>
            <a:endParaRPr/>
          </a:p>
          <a:p>
            <a:pPr marL="3651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Structure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ready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6693713" y="3449640"/>
            <a:ext cx="1561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a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repository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on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github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related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project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2318307" y="4335540"/>
            <a:ext cx="125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Initiate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git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repository</a:t>
            </a:r>
            <a:endParaRPr/>
          </a:p>
        </p:txBody>
      </p:sp>
      <p:sp>
        <p:nvSpPr>
          <p:cNvPr id="76" name="Google Shape;76;p7"/>
          <p:cNvSpPr txBox="1"/>
          <p:nvPr/>
        </p:nvSpPr>
        <p:spPr>
          <a:xfrm>
            <a:off x="5676365" y="4335540"/>
            <a:ext cx="15327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Push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your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changes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to</a:t>
            </a:r>
            <a:r>
              <a:rPr lang="en-US" sz="1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0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-45675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Github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3721750" y="2718575"/>
            <a:ext cx="31851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55000" lnSpcReduction="20000"/>
          </a:bodyPr>
          <a:lstStyle/>
          <a:p>
            <a:pPr lvl="0">
              <a:lnSpc>
                <a:spcPct val="117000"/>
              </a:lnSpc>
              <a:buClr>
                <a:schemeClr val="dk1"/>
              </a:buClr>
              <a:buSzPts val="1100"/>
            </a:pPr>
            <a:r>
              <a:rPr lang="en-IN" b="1">
                <a:solidFill>
                  <a:schemeClr val="accent5"/>
                </a:solidFill>
                <a:latin typeface="Public Sans"/>
                <a:ea typeface="Public Sans"/>
                <a:cs typeface="Public Sans"/>
                <a:sym typeface="Public Sans"/>
              </a:rPr>
              <a:t>https://github.com/Bhavesh-G-Sadhwani/NM-LICET-IT-GROUP-14/blob/main/Task%201-NM_SRS_FoodDeliveryWebsite/SRS-NM-FoodDeliverySystem.pdf.pdf</a:t>
            </a:r>
            <a:endParaRPr b="1" dirty="0">
              <a:solidFill>
                <a:schemeClr val="accent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304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Times New Roman</vt:lpstr>
      <vt:lpstr>EB Garamond</vt:lpstr>
      <vt:lpstr>EB Garamond Medium</vt:lpstr>
      <vt:lpstr>Calibri</vt:lpstr>
      <vt:lpstr>Public Sans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BHAVESH SADHWANI</cp:lastModifiedBy>
  <cp:revision>4</cp:revision>
  <dcterms:modified xsi:type="dcterms:W3CDTF">2023-11-23T20:09:48Z</dcterms:modified>
</cp:coreProperties>
</file>