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CE5A-F2E9-675A-5762-0C015766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49983-5D11-1380-C32B-D469AA997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EB6D8-9935-F535-54CE-576E28DD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808A-9A10-4BFA-87BF-7513ECFC1D7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8666-C0D2-37C0-9A97-1CFD77CA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DCADB-D3BF-BF63-CE90-9FC7C979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8E4F-F69C-4D92-9066-B40514705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57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5205-507A-A256-722F-A70B1A99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9FEB2-B63B-9146-497C-36C326D5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A895-D5D5-648A-0891-56AA7092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808A-9A10-4BFA-87BF-7513ECFC1D7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8188-14AA-57FD-D062-62D78998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8615E-E0ED-58BE-1800-A3D69AB3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8E4F-F69C-4D92-9066-B40514705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3790F-096A-11D2-4118-D70F50D47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70FB3-53B4-3F8B-5797-5280E3CF1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F9D09-85C4-503F-6023-5F4D3098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808A-9A10-4BFA-87BF-7513ECFC1D7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1687-EF23-55D6-013F-6EF03D82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D00FC-9E9B-18EE-992A-4933C2B0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8E4F-F69C-4D92-9066-B40514705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7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714E-89E9-94A9-A16A-FE853099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4F85-6BE5-1916-2AB6-405A1E094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2B7C-C1F7-D1F6-A326-EECCC3D3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808A-9A10-4BFA-87BF-7513ECFC1D7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EC121-ACC2-F33A-5627-A89D5522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B47A5-B873-8272-6354-35EBF20E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8E4F-F69C-4D92-9066-B40514705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AEF0-DB0D-D681-A700-03A9945A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86A4-19C0-02DE-4E2C-0011B3DF8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E6914-972C-2A84-4526-54785898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808A-9A10-4BFA-87BF-7513ECFC1D7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831E-1756-B5A2-EAEE-6B02D512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51E8C-5BEF-F800-D000-796844B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8E4F-F69C-4D92-9066-B40514705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0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D00A-E6E5-DC5C-2422-82A53E5A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2D2A-A2D3-A69B-FC88-629D36504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399A2-30F5-A0B7-09D9-E2C24D5FE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2F99F-6DB2-06F1-6298-02F8D3C0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808A-9A10-4BFA-87BF-7513ECFC1D7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40274-275D-31C6-962A-6866484A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A6BA1-E0CB-FF73-8310-55777506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8E4F-F69C-4D92-9066-B40514705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5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741F-0938-90EB-8404-CD7606EB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076B-B0AB-69F5-2C81-B889FE68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0F34B-581F-2154-C447-3BF09064C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E70A9-E989-BE89-307D-BF40A6445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162C3-9F5F-F225-2161-7ABC92B8A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0BD40-A177-57C3-83FD-79F1AF1E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808A-9A10-4BFA-87BF-7513ECFC1D7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0B25E-D2B9-F235-CB2E-4224CBA5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D13AC-3FFE-89B2-36D3-E836CF4C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8E4F-F69C-4D92-9066-B40514705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74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DCF5-99DE-B8DE-B49E-D55F6FEB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FA7FF-AAA3-35BD-1AA9-A7D269A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808A-9A10-4BFA-87BF-7513ECFC1D7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AB348-359F-DB92-0975-0ACF2A0D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E3BB7-B120-950D-D5BB-D6BCBC8E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8E4F-F69C-4D92-9066-B40514705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13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483C0-D0A3-B83C-4A69-F4C5FDD4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808A-9A10-4BFA-87BF-7513ECFC1D7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43BF6-1E20-F4FA-611E-E7AA816C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8BEF-D680-5817-7517-5EB52295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8E4F-F69C-4D92-9066-B40514705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8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8A51-4D33-26B3-E5E4-CB70A42E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1FAE-2FAB-FDF2-88B4-B1DF93927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8632-6DA3-A68D-14AB-19B3ABEB2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AF63B-97CB-8500-551D-9466D783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808A-9A10-4BFA-87BF-7513ECFC1D7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98258-B669-9BAA-1ED0-0A8ACD4F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A99C8-F7FC-0D13-54D5-67CCCD0D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8E4F-F69C-4D92-9066-B40514705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3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2E54-2BCE-58D2-9D78-4D906AE7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80EC-EF59-E033-22BF-B260F4028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7AE27-8250-8560-8479-72CAD5269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790D-0374-3EEB-E1C5-F70017CB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808A-9A10-4BFA-87BF-7513ECFC1D7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5A7A-CD8E-0A8E-F5CA-0B9797A2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31651-159C-3A2B-ACEF-873B6071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8E4F-F69C-4D92-9066-B40514705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7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1431B-1A47-4D88-DC0C-23719277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D35C3-8A28-51D0-1CF2-6E4C26F4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BEF37-8691-1520-FD40-56599FEC3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6808A-9A10-4BFA-87BF-7513ECFC1D7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073E-7B12-F2D3-98C0-969D5A592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EF53E-2BCA-D6EB-941D-9793B038D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8E4F-F69C-4D92-9066-B40514705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83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D062-9C8A-CA63-F7F9-A0CB0F25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332" y="575734"/>
            <a:ext cx="9144000" cy="116469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Amazon Sales Reports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DA4B964-110A-9A7E-463F-57021717A50A}"/>
              </a:ext>
            </a:extLst>
          </p:cNvPr>
          <p:cNvSpPr/>
          <p:nvPr/>
        </p:nvSpPr>
        <p:spPr>
          <a:xfrm>
            <a:off x="3086730" y="2170530"/>
            <a:ext cx="4824919" cy="193580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2060"/>
                </a:solidFill>
              </a:rPr>
              <a:t>Name – Bhavesh Kumar Thakur</a:t>
            </a:r>
          </a:p>
          <a:p>
            <a:pPr algn="ctr"/>
            <a:endParaRPr lang="en-IN" sz="2800" dirty="0">
              <a:solidFill>
                <a:srgbClr val="002060"/>
              </a:solidFill>
            </a:endParaRPr>
          </a:p>
          <a:p>
            <a:pPr algn="ctr"/>
            <a:r>
              <a:rPr lang="en-IN" sz="2800" dirty="0">
                <a:solidFill>
                  <a:srgbClr val="002060"/>
                </a:solidFill>
              </a:rPr>
              <a:t>Date – 13 – 08 -2024</a:t>
            </a:r>
          </a:p>
        </p:txBody>
      </p:sp>
    </p:spTree>
    <p:extLst>
      <p:ext uri="{BB962C8B-B14F-4D97-AF65-F5344CB8AC3E}">
        <p14:creationId xmlns:p14="http://schemas.microsoft.com/office/powerpoint/2010/main" val="79602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0"/>
    </mc:Choice>
    <mc:Fallback xmlns="">
      <p:transition spd="slow" advTm="62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2C066-4586-0342-4052-BBE03B012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17"/>
    </mc:Choice>
    <mc:Fallback xmlns="">
      <p:transition spd="slow" advTm="2251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BBB1AA-51E7-5E26-5F72-B20523F3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1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11"/>
    </mc:Choice>
    <mc:Fallback xmlns="">
      <p:transition spd="slow" advTm="3141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0E2439-9D20-8093-AB3B-7B8938212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0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71"/>
    </mc:Choice>
    <mc:Fallback xmlns="">
      <p:transition spd="slow" advTm="225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31EFF-04F4-1575-6A2D-7ACE9F0DB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9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47"/>
    </mc:Choice>
    <mc:Fallback xmlns="">
      <p:transition spd="slow" advTm="227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36AAD4-0CA7-30EE-8BBE-110AED12E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99"/>
    </mc:Choice>
    <mc:Fallback xmlns="">
      <p:transition spd="slow" advTm="2299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106650-2D56-7793-5741-D44531A5E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3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53"/>
    </mc:Choice>
    <mc:Fallback xmlns="">
      <p:transition spd="slow" advTm="2235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Amazon Sales Reports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Bhavesh kumar Thakur</dc:creator>
  <cp:lastModifiedBy>Bhavesh kumar Thakur</cp:lastModifiedBy>
  <cp:revision>2</cp:revision>
  <dcterms:created xsi:type="dcterms:W3CDTF">2024-08-14T04:32:30Z</dcterms:created>
  <dcterms:modified xsi:type="dcterms:W3CDTF">2024-08-14T06:25:33Z</dcterms:modified>
</cp:coreProperties>
</file>