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1AB8-01FB-D15B-8A75-6D6591E9A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EDDC9-6198-AD20-8F0D-0BE5D4C94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4BD9-8420-D829-052B-024DB9AE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D18F-2E70-48E6-875C-15B1B28D059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6BF3-5532-1517-3E6C-EA68984B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2111-B1C2-2CD1-AD79-D8BA4C6A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AC99-4B02-4A47-9D39-540EDDF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7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DFB9-1E4C-49D2-DE61-0E87C58F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FC1A9-0BCE-79C5-E0BC-1D2DC78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770A4-69A5-EA0E-5A89-62C3C6A1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D18F-2E70-48E6-875C-15B1B28D059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695A5-5C9B-F8A0-885D-071BF3DE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8ABE9-E3B4-FD96-AC36-6626CDCA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AC99-4B02-4A47-9D39-540EDDF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94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4B9F0-F73E-4BAF-1203-EB6617ECC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F960A-528C-A851-1D2B-73A610516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55832-86A8-B2EE-DA5E-8924245A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D18F-2E70-48E6-875C-15B1B28D059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B5A2A-AE1A-E096-2643-C87EAF00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C01EF-AB59-863D-D54F-39B48501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AC99-4B02-4A47-9D39-540EDDF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18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5A26-1157-750F-D405-B79A5F78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BBAC-8A11-B2EC-C679-6F32483B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1589-30AE-873F-7800-0E7614DF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D18F-2E70-48E6-875C-15B1B28D059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36FE-5DC4-4FFE-EEF1-33FBAE6A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DF549-45FA-A492-C374-F403C306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AC99-4B02-4A47-9D39-540EDDF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83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E16A-20DE-350A-A808-7C40F250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2455-B259-DA68-10CB-8CF7E90D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17A05-21DA-A573-2D82-E33036DD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D18F-2E70-48E6-875C-15B1B28D059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7B293-52DA-0E74-3181-62CE5B48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5ACF-CEE8-DF65-48A5-72D1F966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AC99-4B02-4A47-9D39-540EDDF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8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FE56-49F9-0498-2B65-4FD7C477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1CDE-E6B8-03DF-CFFE-1E88E1193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699F7-D4BB-B4AC-08D8-F1FAA487F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DDC47-B287-D023-6A15-0599389B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D18F-2E70-48E6-875C-15B1B28D059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B82F-1419-AD0E-1E7C-289C0B41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3300-9F56-75D7-B9ED-05C24168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AC99-4B02-4A47-9D39-540EDDF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7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6890-C6A6-15E5-422A-A5428534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D330-9738-EEA3-B460-D2C9F674C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9B7D1-9C4A-B473-A60A-4057587E3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68385-C00D-555C-8AF1-D100EFE74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D7BAE-FEBA-671D-7156-4817AA70E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B85DA-5A00-C427-BA69-A1CB5122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D18F-2E70-48E6-875C-15B1B28D059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27752-1ACC-607D-B069-916B8FC7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1986F-930F-FB38-86FA-9D913962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AC99-4B02-4A47-9D39-540EDDF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9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BC70-58DC-33BB-67A0-9B41E213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8D3CF-89DC-CE75-A3CB-509D9620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D18F-2E70-48E6-875C-15B1B28D059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030E9-8A77-025B-7C2D-6D7185FD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486C9-209F-80F4-81B6-87EA2AD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AC99-4B02-4A47-9D39-540EDDF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D2735-F979-4106-3020-73A179E9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D18F-2E70-48E6-875C-15B1B28D059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2A7B4-847E-67D3-21C6-8BE78A04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035B0-911A-DAB5-D48F-3732CEC9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AC99-4B02-4A47-9D39-540EDDF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6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1A50-DD2D-0549-676A-19A95D0C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BB8B-308A-F0EB-73AF-E1CABBEF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0CBD7-15FE-BF67-DA74-BC4AF5683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DB8B5-6E7A-F93E-4434-0D115C69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D18F-2E70-48E6-875C-15B1B28D059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F06ED-3075-0021-FABD-46B35F79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B83A3-632C-CB23-8E17-4CB31E39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AC99-4B02-4A47-9D39-540EDDF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4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F1BD-7A5F-4581-D0D9-CC15A8A5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E5F3E-35B1-DC30-31D0-AFE2F220F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40A46-6E04-6796-9E81-2AC562B64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7B34C-D160-A211-1624-3C375DAE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D18F-2E70-48E6-875C-15B1B28D059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8DA77-10DF-74A4-BD95-1673AD3F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D6C6-316F-FE41-28BD-BEDB4020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AC99-4B02-4A47-9D39-540EDDF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0E594-0274-1D50-85AA-57304ECE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C617-9839-0886-3E0B-07542C89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C155C-9A00-9136-6345-EFEC4C572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D18F-2E70-48E6-875C-15B1B28D059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EF6-317B-F26E-C9C6-62100BEF1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0369E-9C0E-AF15-BDE2-F30B74205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3AC99-4B02-4A47-9D39-540EDDF1D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50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2BAB-E717-08D0-BCE5-751C3BF6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Wireframe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8050B20-AC0B-BF6A-85AC-F23C1C6A7ADE}"/>
              </a:ext>
            </a:extLst>
          </p:cNvPr>
          <p:cNvSpPr/>
          <p:nvPr/>
        </p:nvSpPr>
        <p:spPr>
          <a:xfrm>
            <a:off x="3440348" y="2399851"/>
            <a:ext cx="4824919" cy="1876537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2060"/>
                </a:solidFill>
              </a:rPr>
              <a:t>Name – Bhavesh Kumar Thakur</a:t>
            </a:r>
          </a:p>
          <a:p>
            <a:pPr algn="ctr"/>
            <a:endParaRPr lang="en-IN" sz="2800" dirty="0">
              <a:solidFill>
                <a:srgbClr val="002060"/>
              </a:solidFill>
            </a:endParaRPr>
          </a:p>
          <a:p>
            <a:pPr algn="ctr"/>
            <a:r>
              <a:rPr lang="en-IN" sz="2800" dirty="0">
                <a:solidFill>
                  <a:srgbClr val="002060"/>
                </a:solidFill>
              </a:rPr>
              <a:t>Date – 13 – 08 -2024</a:t>
            </a:r>
          </a:p>
        </p:txBody>
      </p:sp>
    </p:spTree>
    <p:extLst>
      <p:ext uri="{BB962C8B-B14F-4D97-AF65-F5344CB8AC3E}">
        <p14:creationId xmlns:p14="http://schemas.microsoft.com/office/powerpoint/2010/main" val="37285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7DD85C-88F3-77FA-563D-0A26743A3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674"/>
            <a:ext cx="12192000" cy="53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0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Wireframe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Bhavesh kumar Thakur</dc:creator>
  <cp:lastModifiedBy>Bhavesh kumar Thakur</cp:lastModifiedBy>
  <cp:revision>2</cp:revision>
  <dcterms:created xsi:type="dcterms:W3CDTF">2024-08-13T07:43:15Z</dcterms:created>
  <dcterms:modified xsi:type="dcterms:W3CDTF">2024-08-14T04:23:16Z</dcterms:modified>
</cp:coreProperties>
</file>