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600C-B7B5-AB1A-472D-BE9159AC6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9C1F6-0511-4707-EA17-3DC65338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F6CE-B285-4052-CD38-5C537AA1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383E-A5E9-9C01-F5E2-64AA790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D9DA-1216-C092-0E9D-062D811F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E5B9-147D-BAD3-CEAC-2E6426D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399CE-C31A-06EC-DFE1-5EE1EA05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66C6-4D8D-EA3A-FCC7-B80071B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1322-B5F3-E4CC-2902-D6C19193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F9B1-96AC-0814-1964-D493936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FC8E0-381C-7B1A-F069-C521E866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CB0B-DAC9-DF81-4BB5-C7D1C937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1748-7F27-05E0-D8B5-03C404A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E6E0-169A-D32D-59A6-04A464B2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1AC0-8E5F-A8DB-17EF-3B2EB03A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88-A6F6-4E83-A01B-00BAA615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F109-F42C-1C0B-AE37-845690E4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1BE1-BDB6-40AB-963E-2FE00518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E1FD-6008-3460-9BDF-348542C1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7568-1892-7AF9-0CDA-B2259F20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0941-A68A-EDDA-780B-32D7D732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513D-36BB-9945-0B8F-B5EF850B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504B-B7E3-C5F7-AC42-C59E4D03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5651-BF47-1237-1862-C9424878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6619-AF3A-7D87-A0FA-90516DB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687-0846-3CE4-9151-AED91611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DE40-0138-B450-E5D6-4EE7A53A3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DDFA-394F-4772-41C5-FD3DB439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7FA9-5D3E-AD9F-BEFE-9DBC6F4C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6F7F2-8130-1BEB-1F86-E4BF0203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490C-8CCF-C183-9429-8716B621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5BFC-AC4B-6E5B-33B5-F0690470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96E5-EC90-7774-8ABA-0E4CD30A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B80-AFD3-2EC8-9D44-3521CA1F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0CDB2-2014-F4D3-7A91-F19C653C3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D559D-75D6-ECCC-0387-3F5E8B17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32929-248A-29C7-5E7F-4F5AE663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0E24E-8789-8526-4373-980C1B65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25FB1-20A3-81DE-1E4D-91A16596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44C-26F1-24EC-6B9E-548CAC56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335CE-9D50-507A-75DE-6DD9D1AD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3935-9A2B-13DA-689F-9B3D0126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EE8BB-7A85-0B87-C824-BBDEEFC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3528-B622-D123-52CB-C24F626B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0C9B3-6C26-4DD3-0678-982EE51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D886-6A97-92FD-2336-B26F508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C17F-9485-8348-5F2D-949D8CB0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B5DE-17F6-55AE-4DFB-20F5E039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19550-3101-D327-917A-7DA6407D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8424-598D-C775-F4CA-D0C5333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EFF7-FE62-BDE4-EE3A-3BC99721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A13B-7E44-E699-FCDF-BD0C2CAA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97B7-E8C3-2283-6159-1F013A7B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9F02-01C0-034F-B76F-1058C9E2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F421E-89D7-E751-05C7-9B8F7997C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37A1-6B91-02AB-D5F0-5AE8DFCD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A460C-E451-33A1-9B00-50712FD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4E2B-E30B-2B90-F940-C58B3EDE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64B9E-C854-CA38-7A9F-33BC0C1B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2FEC-8525-03A4-B8C6-03AFCA91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825E-9967-A04C-E7F1-E0E1CC65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2994-C08E-450D-B5CD-5C5E289B7CB8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025A-0D1A-1015-F93C-0DF29B54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3731-C102-6DAB-3D12-0CD65571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E53E-7082-4BB4-B1F2-FEE13F0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blue, colorfulness, electric blue&#10;&#10;Description automatically generated">
            <a:extLst>
              <a:ext uri="{FF2B5EF4-FFF2-40B4-BE49-F238E27FC236}">
                <a16:creationId xmlns:a16="http://schemas.microsoft.com/office/drawing/2014/main" id="{D2B758A1-8207-4BD0-615A-13B51CF437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8448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F45DE26-401B-2E2F-0A44-08C4F075D91E}"/>
              </a:ext>
            </a:extLst>
          </p:cNvPr>
          <p:cNvSpPr/>
          <p:nvPr/>
        </p:nvSpPr>
        <p:spPr>
          <a:xfrm>
            <a:off x="64317" y="85989"/>
            <a:ext cx="12063368" cy="6686025"/>
          </a:xfrm>
          <a:custGeom>
            <a:avLst/>
            <a:gdLst>
              <a:gd name="connsiteX0" fmla="*/ 3313447 w 12063368"/>
              <a:gd name="connsiteY0" fmla="*/ 4409812 h 6686025"/>
              <a:gd name="connsiteX1" fmla="*/ 3517085 w 12063368"/>
              <a:gd name="connsiteY1" fmla="*/ 4409812 h 6686025"/>
              <a:gd name="connsiteX2" fmla="*/ 3593284 w 12063368"/>
              <a:gd name="connsiteY2" fmla="*/ 4409812 h 6686025"/>
              <a:gd name="connsiteX3" fmla="*/ 7174683 w 12063368"/>
              <a:gd name="connsiteY3" fmla="*/ 4409812 h 6686025"/>
              <a:gd name="connsiteX4" fmla="*/ 7250883 w 12063368"/>
              <a:gd name="connsiteY4" fmla="*/ 4409812 h 6686025"/>
              <a:gd name="connsiteX5" fmla="*/ 12063368 w 12063368"/>
              <a:gd name="connsiteY5" fmla="*/ 4409812 h 6686025"/>
              <a:gd name="connsiteX6" fmla="*/ 12063368 w 12063368"/>
              <a:gd name="connsiteY6" fmla="*/ 6686025 h 6686025"/>
              <a:gd name="connsiteX7" fmla="*/ 3313447 w 12063368"/>
              <a:gd name="connsiteY7" fmla="*/ 6686025 h 6686025"/>
              <a:gd name="connsiteX8" fmla="*/ 0 w 12063368"/>
              <a:gd name="connsiteY8" fmla="*/ 4409812 h 6686025"/>
              <a:gd name="connsiteX9" fmla="*/ 3237247 w 12063368"/>
              <a:gd name="connsiteY9" fmla="*/ 4409812 h 6686025"/>
              <a:gd name="connsiteX10" fmla="*/ 3237247 w 12063368"/>
              <a:gd name="connsiteY10" fmla="*/ 6686025 h 6686025"/>
              <a:gd name="connsiteX11" fmla="*/ 0 w 12063368"/>
              <a:gd name="connsiteY11" fmla="*/ 6686025 h 6686025"/>
              <a:gd name="connsiteX12" fmla="*/ 7250883 w 12063368"/>
              <a:gd name="connsiteY12" fmla="*/ 1780913 h 6686025"/>
              <a:gd name="connsiteX13" fmla="*/ 10376397 w 12063368"/>
              <a:gd name="connsiteY13" fmla="*/ 1780913 h 6686025"/>
              <a:gd name="connsiteX14" fmla="*/ 10452597 w 12063368"/>
              <a:gd name="connsiteY14" fmla="*/ 1780913 h 6686025"/>
              <a:gd name="connsiteX15" fmla="*/ 12063368 w 12063368"/>
              <a:gd name="connsiteY15" fmla="*/ 1780913 h 6686025"/>
              <a:gd name="connsiteX16" fmla="*/ 12063368 w 12063368"/>
              <a:gd name="connsiteY16" fmla="*/ 4340180 h 6686025"/>
              <a:gd name="connsiteX17" fmla="*/ 7250883 w 12063368"/>
              <a:gd name="connsiteY17" fmla="*/ 4340180 h 6686025"/>
              <a:gd name="connsiteX18" fmla="*/ 3593284 w 12063368"/>
              <a:gd name="connsiteY18" fmla="*/ 1780913 h 6686025"/>
              <a:gd name="connsiteX19" fmla="*/ 7174683 w 12063368"/>
              <a:gd name="connsiteY19" fmla="*/ 1780913 h 6686025"/>
              <a:gd name="connsiteX20" fmla="*/ 7174683 w 12063368"/>
              <a:gd name="connsiteY20" fmla="*/ 4340180 h 6686025"/>
              <a:gd name="connsiteX21" fmla="*/ 3593284 w 12063368"/>
              <a:gd name="connsiteY21" fmla="*/ 4340180 h 6686025"/>
              <a:gd name="connsiteX22" fmla="*/ 0 w 12063368"/>
              <a:gd name="connsiteY22" fmla="*/ 1780913 h 6686025"/>
              <a:gd name="connsiteX23" fmla="*/ 3517085 w 12063368"/>
              <a:gd name="connsiteY23" fmla="*/ 1780913 h 6686025"/>
              <a:gd name="connsiteX24" fmla="*/ 3517085 w 12063368"/>
              <a:gd name="connsiteY24" fmla="*/ 4340180 h 6686025"/>
              <a:gd name="connsiteX25" fmla="*/ 3313447 w 12063368"/>
              <a:gd name="connsiteY25" fmla="*/ 4340180 h 6686025"/>
              <a:gd name="connsiteX26" fmla="*/ 3237247 w 12063368"/>
              <a:gd name="connsiteY26" fmla="*/ 4340180 h 6686025"/>
              <a:gd name="connsiteX27" fmla="*/ 0 w 12063368"/>
              <a:gd name="connsiteY27" fmla="*/ 4340180 h 6686025"/>
              <a:gd name="connsiteX28" fmla="*/ 10452597 w 12063368"/>
              <a:gd name="connsiteY28" fmla="*/ 637913 h 6686025"/>
              <a:gd name="connsiteX29" fmla="*/ 12063368 w 12063368"/>
              <a:gd name="connsiteY29" fmla="*/ 637913 h 6686025"/>
              <a:gd name="connsiteX30" fmla="*/ 12063368 w 12063368"/>
              <a:gd name="connsiteY30" fmla="*/ 1711281 h 6686025"/>
              <a:gd name="connsiteX31" fmla="*/ 10452597 w 12063368"/>
              <a:gd name="connsiteY31" fmla="*/ 1711281 h 6686025"/>
              <a:gd name="connsiteX32" fmla="*/ 0 w 12063368"/>
              <a:gd name="connsiteY32" fmla="*/ 637913 h 6686025"/>
              <a:gd name="connsiteX33" fmla="*/ 10376397 w 12063368"/>
              <a:gd name="connsiteY33" fmla="*/ 637913 h 6686025"/>
              <a:gd name="connsiteX34" fmla="*/ 10376397 w 12063368"/>
              <a:gd name="connsiteY34" fmla="*/ 1711281 h 6686025"/>
              <a:gd name="connsiteX35" fmla="*/ 7250883 w 12063368"/>
              <a:gd name="connsiteY35" fmla="*/ 1711281 h 6686025"/>
              <a:gd name="connsiteX36" fmla="*/ 7250883 w 12063368"/>
              <a:gd name="connsiteY36" fmla="*/ 1711280 h 6686025"/>
              <a:gd name="connsiteX37" fmla="*/ 7174683 w 12063368"/>
              <a:gd name="connsiteY37" fmla="*/ 1711280 h 6686025"/>
              <a:gd name="connsiteX38" fmla="*/ 7174683 w 12063368"/>
              <a:gd name="connsiteY38" fmla="*/ 1711281 h 6686025"/>
              <a:gd name="connsiteX39" fmla="*/ 3593284 w 12063368"/>
              <a:gd name="connsiteY39" fmla="*/ 1711281 h 6686025"/>
              <a:gd name="connsiteX40" fmla="*/ 3593284 w 12063368"/>
              <a:gd name="connsiteY40" fmla="*/ 1711280 h 6686025"/>
              <a:gd name="connsiteX41" fmla="*/ 3517085 w 12063368"/>
              <a:gd name="connsiteY41" fmla="*/ 1711280 h 6686025"/>
              <a:gd name="connsiteX42" fmla="*/ 3517085 w 12063368"/>
              <a:gd name="connsiteY42" fmla="*/ 1711281 h 6686025"/>
              <a:gd name="connsiteX43" fmla="*/ 0 w 12063368"/>
              <a:gd name="connsiteY43" fmla="*/ 1711281 h 6686025"/>
              <a:gd name="connsiteX44" fmla="*/ 0 w 12063368"/>
              <a:gd name="connsiteY44" fmla="*/ 0 h 6686025"/>
              <a:gd name="connsiteX45" fmla="*/ 12063368 w 12063368"/>
              <a:gd name="connsiteY45" fmla="*/ 0 h 6686025"/>
              <a:gd name="connsiteX46" fmla="*/ 12063368 w 12063368"/>
              <a:gd name="connsiteY46" fmla="*/ 568281 h 6686025"/>
              <a:gd name="connsiteX47" fmla="*/ 10452597 w 12063368"/>
              <a:gd name="connsiteY47" fmla="*/ 568281 h 6686025"/>
              <a:gd name="connsiteX48" fmla="*/ 10452597 w 12063368"/>
              <a:gd name="connsiteY48" fmla="*/ 568281 h 6686025"/>
              <a:gd name="connsiteX49" fmla="*/ 10376397 w 12063368"/>
              <a:gd name="connsiteY49" fmla="*/ 568281 h 6686025"/>
              <a:gd name="connsiteX50" fmla="*/ 10376397 w 12063368"/>
              <a:gd name="connsiteY50" fmla="*/ 568281 h 6686025"/>
              <a:gd name="connsiteX51" fmla="*/ 0 w 12063368"/>
              <a:gd name="connsiteY51" fmla="*/ 568281 h 66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063368" h="6686025">
                <a:moveTo>
                  <a:pt x="3313447" y="4409812"/>
                </a:moveTo>
                <a:lnTo>
                  <a:pt x="3517085" y="4409812"/>
                </a:lnTo>
                <a:lnTo>
                  <a:pt x="3593284" y="4409812"/>
                </a:lnTo>
                <a:lnTo>
                  <a:pt x="7174683" y="4409812"/>
                </a:lnTo>
                <a:lnTo>
                  <a:pt x="7250883" y="4409812"/>
                </a:lnTo>
                <a:lnTo>
                  <a:pt x="12063368" y="4409812"/>
                </a:lnTo>
                <a:lnTo>
                  <a:pt x="12063368" y="6686025"/>
                </a:lnTo>
                <a:lnTo>
                  <a:pt x="3313447" y="6686025"/>
                </a:lnTo>
                <a:close/>
                <a:moveTo>
                  <a:pt x="0" y="4409812"/>
                </a:moveTo>
                <a:lnTo>
                  <a:pt x="3237247" y="4409812"/>
                </a:lnTo>
                <a:lnTo>
                  <a:pt x="3237247" y="6686025"/>
                </a:lnTo>
                <a:lnTo>
                  <a:pt x="0" y="6686025"/>
                </a:lnTo>
                <a:close/>
                <a:moveTo>
                  <a:pt x="7250883" y="1780913"/>
                </a:moveTo>
                <a:lnTo>
                  <a:pt x="10376397" y="1780913"/>
                </a:lnTo>
                <a:lnTo>
                  <a:pt x="10452597" y="1780913"/>
                </a:lnTo>
                <a:lnTo>
                  <a:pt x="12063368" y="1780913"/>
                </a:lnTo>
                <a:lnTo>
                  <a:pt x="12063368" y="4340180"/>
                </a:lnTo>
                <a:lnTo>
                  <a:pt x="7250883" y="4340180"/>
                </a:lnTo>
                <a:close/>
                <a:moveTo>
                  <a:pt x="3593284" y="1780913"/>
                </a:moveTo>
                <a:lnTo>
                  <a:pt x="7174683" y="1780913"/>
                </a:lnTo>
                <a:lnTo>
                  <a:pt x="7174683" y="4340180"/>
                </a:lnTo>
                <a:lnTo>
                  <a:pt x="3593284" y="4340180"/>
                </a:lnTo>
                <a:close/>
                <a:moveTo>
                  <a:pt x="0" y="1780913"/>
                </a:moveTo>
                <a:lnTo>
                  <a:pt x="3517085" y="1780913"/>
                </a:lnTo>
                <a:lnTo>
                  <a:pt x="3517085" y="4340180"/>
                </a:lnTo>
                <a:lnTo>
                  <a:pt x="3313447" y="4340180"/>
                </a:lnTo>
                <a:lnTo>
                  <a:pt x="3237247" y="4340180"/>
                </a:lnTo>
                <a:lnTo>
                  <a:pt x="0" y="4340180"/>
                </a:lnTo>
                <a:close/>
                <a:moveTo>
                  <a:pt x="10452597" y="637913"/>
                </a:moveTo>
                <a:lnTo>
                  <a:pt x="12063368" y="637913"/>
                </a:lnTo>
                <a:lnTo>
                  <a:pt x="12063368" y="1711281"/>
                </a:lnTo>
                <a:lnTo>
                  <a:pt x="10452597" y="1711281"/>
                </a:lnTo>
                <a:close/>
                <a:moveTo>
                  <a:pt x="0" y="637913"/>
                </a:moveTo>
                <a:lnTo>
                  <a:pt x="10376397" y="637913"/>
                </a:lnTo>
                <a:lnTo>
                  <a:pt x="10376397" y="1711281"/>
                </a:lnTo>
                <a:lnTo>
                  <a:pt x="7250883" y="1711281"/>
                </a:lnTo>
                <a:lnTo>
                  <a:pt x="7250883" y="1711280"/>
                </a:lnTo>
                <a:lnTo>
                  <a:pt x="7174683" y="1711280"/>
                </a:lnTo>
                <a:lnTo>
                  <a:pt x="7174683" y="1711281"/>
                </a:lnTo>
                <a:lnTo>
                  <a:pt x="3593284" y="1711281"/>
                </a:lnTo>
                <a:lnTo>
                  <a:pt x="3593284" y="1711280"/>
                </a:lnTo>
                <a:lnTo>
                  <a:pt x="3517085" y="1711280"/>
                </a:lnTo>
                <a:lnTo>
                  <a:pt x="3517085" y="1711281"/>
                </a:lnTo>
                <a:lnTo>
                  <a:pt x="0" y="1711281"/>
                </a:lnTo>
                <a:close/>
                <a:moveTo>
                  <a:pt x="0" y="0"/>
                </a:moveTo>
                <a:lnTo>
                  <a:pt x="12063368" y="0"/>
                </a:lnTo>
                <a:lnTo>
                  <a:pt x="12063368" y="568281"/>
                </a:lnTo>
                <a:lnTo>
                  <a:pt x="10452597" y="568281"/>
                </a:lnTo>
                <a:lnTo>
                  <a:pt x="10452597" y="568281"/>
                </a:lnTo>
                <a:lnTo>
                  <a:pt x="10376397" y="568281"/>
                </a:lnTo>
                <a:lnTo>
                  <a:pt x="10376397" y="568281"/>
                </a:lnTo>
                <a:lnTo>
                  <a:pt x="0" y="568281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1">
                  <a:lumMod val="75000"/>
                  <a:alpha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mewara</dc:creator>
  <cp:lastModifiedBy>bhavesh mewara</cp:lastModifiedBy>
  <cp:revision>1</cp:revision>
  <dcterms:created xsi:type="dcterms:W3CDTF">2023-05-17T14:44:37Z</dcterms:created>
  <dcterms:modified xsi:type="dcterms:W3CDTF">2023-05-17T15:05:26Z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2023-05-17T15:05:07Z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2abb8763-d030-4573-b95a-6d1826832bed</vt:lpwstr>
  </property>
  <property fmtid="{D5CDD505-2E9C-101B-9397-08002B2CF9AE}" pid="7" name="MSIP_Label_defa4170-0d19-0005-0004-bc88714345d2_ActionId">
    <vt:lpwstr>6c2f350f-3114-4fda-bc5b-ae220e555aa8</vt:lpwstr>
  </property>
  <property fmtid="{D5CDD505-2E9C-101B-9397-08002B2CF9AE}" pid="8" name="MSIP_Label_defa4170-0d19-0005-0004-bc88714345d2_ContentBits">
    <vt:lpwstr>0</vt:lpwstr>
  </property>
</Properties>
</file>