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C62E9-D0D4-4C5D-A6F5-4CABFA7650C5}" v="58" dt="2024-10-29T10:11:02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6316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3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44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1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7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2422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5292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074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4242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0483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265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5801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086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750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5231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197A87-718E-4433-B1D1-0E6A7A56E87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0244-D087-4406-8F31-D20446F3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7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99A-EB49-9467-7205-220BF9B39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43" y="-108154"/>
            <a:ext cx="8825658" cy="2526890"/>
          </a:xfrm>
        </p:spPr>
        <p:txBody>
          <a:bodyPr/>
          <a:lstStyle/>
          <a:p>
            <a:r>
              <a:rPr lang="en-US" dirty="0"/>
              <a:t>What Is Impression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5B25-C64D-464A-4637-6A25EE370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54955" y="4709652"/>
            <a:ext cx="8431497" cy="6772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B4ED1-5D16-BEE4-BF49-7529CDE3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99" y="2301785"/>
            <a:ext cx="9017051" cy="37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68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ABD8-5607-B9D3-197B-C544E510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130B-CBC7-47B8-1BC5-F20ACE8DB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003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85DA-A540-9F08-3F52-2D0D5349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forever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1FE9-ED09-0182-9133-E239F3332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4742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What Is Impression</vt:lpstr>
      <vt:lpstr>now</vt:lpstr>
      <vt:lpstr>forever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dhanwani</dc:creator>
  <cp:lastModifiedBy>bhavesh dhanwani</cp:lastModifiedBy>
  <cp:revision>2</cp:revision>
  <dcterms:created xsi:type="dcterms:W3CDTF">2024-10-29T08:37:59Z</dcterms:created>
  <dcterms:modified xsi:type="dcterms:W3CDTF">2024-11-17T05:33:12Z</dcterms:modified>
</cp:coreProperties>
</file>