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3c09b2af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3c09b2af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c3c09b2af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c3c09b2af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c3c09b2af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c3c09b2af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c3c09b2af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c3c09b2af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f7f57c4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f7f57c4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bf930f9dcf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bf930f9dcf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f930f9dcf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f930f9dcf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de539432a1d1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8de539432a1d1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SRTF</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en" sz="1080"/>
              <a:t>BY Rameez Raja.</a:t>
            </a:r>
            <a:endParaRPr b="1" sz="1080"/>
          </a:p>
          <a:p>
            <a:pPr indent="0" lvl="0" marL="0" rtl="0" algn="l">
              <a:lnSpc>
                <a:spcPct val="80000"/>
              </a:lnSpc>
              <a:spcBef>
                <a:spcPts val="0"/>
              </a:spcBef>
              <a:spcAft>
                <a:spcPts val="0"/>
              </a:spcAft>
              <a:buSzPts val="605"/>
              <a:buNone/>
            </a:pPr>
            <a:r>
              <a:rPr b="1" lang="en" sz="1080"/>
              <a:t>Bhavesh Singh.</a:t>
            </a:r>
            <a:endParaRPr b="1" sz="1080"/>
          </a:p>
          <a:p>
            <a:pPr indent="0" lvl="0" marL="0" rtl="0" algn="l">
              <a:lnSpc>
                <a:spcPct val="80000"/>
              </a:lnSpc>
              <a:spcBef>
                <a:spcPts val="0"/>
              </a:spcBef>
              <a:spcAft>
                <a:spcPts val="0"/>
              </a:spcAft>
              <a:buSzPts val="605"/>
              <a:buNone/>
            </a:pPr>
            <a:r>
              <a:rPr b="1" lang="en" sz="1080"/>
              <a:t>Sudhanshu Rasotra.</a:t>
            </a:r>
            <a:endParaRPr b="1" sz="1080"/>
          </a:p>
        </p:txBody>
      </p:sp>
      <p:pic>
        <p:nvPicPr>
          <p:cNvPr id="88" name="Google Shape;88;p13"/>
          <p:cNvPicPr preferRelativeResize="0"/>
          <p:nvPr/>
        </p:nvPicPr>
        <p:blipFill>
          <a:blip r:embed="rId3">
            <a:alphaModFix/>
          </a:blip>
          <a:stretch>
            <a:fillRect/>
          </a:stretch>
        </p:blipFill>
        <p:spPr>
          <a:xfrm>
            <a:off x="3412375" y="515925"/>
            <a:ext cx="2251924" cy="93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Shortest Remaining Time First</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algorithm is the preemptive version of SJF Scheduling. In SRTF , the execution of the process can  be stopped </a:t>
            </a:r>
            <a:r>
              <a:rPr lang="en"/>
              <a:t>after</a:t>
            </a:r>
            <a:r>
              <a:rPr lang="en"/>
              <a:t>  certain amount of time. At the arrival of every process, the short term scheduler schedules the process  with the least remaining burst time among the list of available processes and the running process.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SRTF</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a:t>SRTF algorithm makes the processing of the jobs faster than </a:t>
            </a:r>
            <a:endParaRPr/>
          </a:p>
          <a:p>
            <a:pPr indent="0" lvl="0" marL="0" rtl="0" algn="l">
              <a:spcBef>
                <a:spcPts val="1200"/>
              </a:spcBef>
              <a:spcAft>
                <a:spcPts val="0"/>
              </a:spcAft>
              <a:buNone/>
            </a:pPr>
            <a:r>
              <a:rPr lang="en"/>
              <a:t>SJF algorithm, given its </a:t>
            </a:r>
            <a:r>
              <a:rPr lang="en"/>
              <a:t>overhead</a:t>
            </a:r>
            <a:r>
              <a:rPr lang="en"/>
              <a:t> charges are not counted.</a:t>
            </a:r>
            <a:endParaRPr/>
          </a:p>
          <a:p>
            <a:pPr indent="0" lvl="0" marL="0" rtl="0" algn="l">
              <a:spcBef>
                <a:spcPts val="1200"/>
              </a:spcBef>
              <a:spcAft>
                <a:spcPts val="1200"/>
              </a:spcAft>
              <a:buNone/>
            </a:pPr>
            <a:r>
              <a:rPr lang="en"/>
              <a:t>2.It </a:t>
            </a:r>
            <a:r>
              <a:rPr lang="en"/>
              <a:t>guarantees the minimum average waiting time.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SRTF</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The  context switch is done a lot more times  in SRTF than in SJF.</a:t>
            </a:r>
            <a:endParaRPr/>
          </a:p>
          <a:p>
            <a:pPr indent="-311150" lvl="0" marL="457200" rtl="0" algn="l">
              <a:spcBef>
                <a:spcPts val="0"/>
              </a:spcBef>
              <a:spcAft>
                <a:spcPts val="0"/>
              </a:spcAft>
              <a:buSzPts val="1300"/>
              <a:buAutoNum type="arabicPeriod"/>
            </a:pPr>
            <a:r>
              <a:rPr lang="en"/>
              <a:t>Consumes CPU ’s valuable time for processing.</a:t>
            </a:r>
            <a:endParaRPr/>
          </a:p>
          <a:p>
            <a:pPr indent="-311150" lvl="0" marL="457200" rtl="0" algn="l">
              <a:spcBef>
                <a:spcPts val="0"/>
              </a:spcBef>
              <a:spcAft>
                <a:spcPts val="0"/>
              </a:spcAft>
              <a:buSzPts val="1300"/>
              <a:buAutoNum type="arabicPeriod"/>
            </a:pPr>
            <a:r>
              <a:rPr lang="en"/>
              <a:t>This adds up to it’s processing time and diminishes it’s advantage of fast processing.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SRTF is different from Round RObin</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1.SRTF executes the processes based upon their burst time while Round Robin executes the processes based upon the time </a:t>
            </a:r>
            <a:r>
              <a:rPr lang="en"/>
              <a:t>quantum i,e. each  process is executed for a fixed amount of time </a:t>
            </a:r>
            <a:endParaRPr/>
          </a:p>
          <a:p>
            <a:pPr indent="0" lvl="0" marL="0" rtl="0" algn="l">
              <a:spcBef>
                <a:spcPts val="1200"/>
              </a:spcBef>
              <a:spcAft>
                <a:spcPts val="1200"/>
              </a:spcAft>
              <a:buNone/>
            </a:pPr>
            <a:r>
              <a:rPr lang="en"/>
              <a:t>2.In Round Robin shortest one have to wait for a longer time  and in SRTF longer process behaves as a suspend process as short taste keep on executing.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343225" y="752675"/>
            <a:ext cx="8638275" cy="422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LINK</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https://github.com/Bhavesh9682/group4OSproject</a:t>
            </a:r>
            <a:endParaRPr/>
          </a:p>
        </p:txBody>
      </p:sp>
      <p:pic>
        <p:nvPicPr>
          <p:cNvPr id="125" name="Google Shape;125;p19"/>
          <p:cNvPicPr preferRelativeResize="0"/>
          <p:nvPr/>
        </p:nvPicPr>
        <p:blipFill>
          <a:blip r:embed="rId3">
            <a:alphaModFix/>
          </a:blip>
          <a:stretch>
            <a:fillRect/>
          </a:stretch>
        </p:blipFill>
        <p:spPr>
          <a:xfrm>
            <a:off x="5395800" y="1269905"/>
            <a:ext cx="3022350" cy="3022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