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varScale="1">
        <p:scale>
          <a:sx n="84" d="100"/>
          <a:sy n="84"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264925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39191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9924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120956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0318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880486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323672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122157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3951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95F958-C151-46A7-9599-D88E5D19BD91}"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243700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95F958-C151-46A7-9599-D88E5D19BD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149135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5F958-C151-46A7-9599-D88E5D19BD91}"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261636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95F958-C151-46A7-9599-D88E5D19BD91}"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46285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5F958-C151-46A7-9599-D88E5D19BD91}"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42138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5F958-C151-46A7-9599-D88E5D19BD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337932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795F958-C151-46A7-9599-D88E5D19BD91}"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8D290-B98C-454C-A89A-4CD10EFBC4E1}" type="slidenum">
              <a:rPr lang="en-US" smtClean="0"/>
              <a:t>‹#›</a:t>
            </a:fld>
            <a:endParaRPr lang="en-US"/>
          </a:p>
        </p:txBody>
      </p:sp>
    </p:spTree>
    <p:extLst>
      <p:ext uri="{BB962C8B-B14F-4D97-AF65-F5344CB8AC3E}">
        <p14:creationId xmlns:p14="http://schemas.microsoft.com/office/powerpoint/2010/main" val="71391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95F958-C151-46A7-9599-D88E5D19BD91}" type="datetimeFigureOut">
              <a:rPr lang="en-US" smtClean="0"/>
              <a:t>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A8D290-B98C-454C-A89A-4CD10EFBC4E1}" type="slidenum">
              <a:rPr lang="en-US" smtClean="0"/>
              <a:t>‹#›</a:t>
            </a:fld>
            <a:endParaRPr lang="en-US"/>
          </a:p>
        </p:txBody>
      </p:sp>
    </p:spTree>
    <p:extLst>
      <p:ext uri="{BB962C8B-B14F-4D97-AF65-F5344CB8AC3E}">
        <p14:creationId xmlns:p14="http://schemas.microsoft.com/office/powerpoint/2010/main" val="26901422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lprocus.com/analog-to-digital-conver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87062"/>
            <a:ext cx="8596668" cy="2567352"/>
          </a:xfrm>
        </p:spPr>
        <p:txBody>
          <a:bodyPr>
            <a:normAutofit/>
          </a:bodyPr>
          <a:lstStyle/>
          <a:p>
            <a:r>
              <a:rPr lang="en-US" sz="6600" b="1" dirty="0">
                <a:latin typeface="Arial Rounded MT Bold" panose="020F0704030504030204" pitchFamily="34" charset="0"/>
              </a:rPr>
              <a:t>Patient Health Monitoring System</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0884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6492"/>
          </a:xfrm>
        </p:spPr>
        <p:txBody>
          <a:bodyPr/>
          <a:lstStyle/>
          <a:p>
            <a:r>
              <a:rPr lang="en-US" b="1" dirty="0">
                <a:solidFill>
                  <a:schemeClr val="tx1"/>
                </a:solidFill>
              </a:rPr>
              <a:t>Introduction:</a:t>
            </a:r>
          </a:p>
        </p:txBody>
      </p:sp>
      <p:sp>
        <p:nvSpPr>
          <p:cNvPr id="3" name="Content Placeholder 2"/>
          <p:cNvSpPr>
            <a:spLocks noGrp="1"/>
          </p:cNvSpPr>
          <p:nvPr>
            <p:ph idx="1"/>
          </p:nvPr>
        </p:nvSpPr>
        <p:spPr>
          <a:xfrm>
            <a:off x="677334" y="1705707"/>
            <a:ext cx="8596668" cy="4335655"/>
          </a:xfrm>
        </p:spPr>
        <p:txBody>
          <a:bodyPr>
            <a:normAutofit/>
          </a:bodyPr>
          <a:lstStyle/>
          <a:p>
            <a:r>
              <a:rPr lang="en-US" sz="3200" dirty="0"/>
              <a:t>Healthcare technology is very popular in this pandemic situation because of coronavirus. Actually, health care technology is rapidly being revolutionized with the help of the Internet of Things (</a:t>
            </a:r>
            <a:r>
              <a:rPr lang="en-US" sz="3200" dirty="0" err="1"/>
              <a:t>IoT</a:t>
            </a:r>
            <a:r>
              <a:rPr lang="en-US" sz="3200" dirty="0"/>
              <a:t>). Monitoring the health status of a </a:t>
            </a:r>
            <a:r>
              <a:rPr lang="en-US" sz="3200" dirty="0" err="1"/>
              <a:t>covid</a:t>
            </a:r>
            <a:r>
              <a:rPr lang="en-US" sz="3200" dirty="0"/>
              <a:t> patient is a hard task because of our busy schedule and our daily work.</a:t>
            </a:r>
          </a:p>
        </p:txBody>
      </p:sp>
    </p:spTree>
    <p:extLst>
      <p:ext uri="{BB962C8B-B14F-4D97-AF65-F5344CB8AC3E}">
        <p14:creationId xmlns:p14="http://schemas.microsoft.com/office/powerpoint/2010/main" val="46199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err="1" smtClean="0">
                <a:solidFill>
                  <a:schemeClr val="tx1"/>
                </a:solidFill>
              </a:rPr>
              <a:t>cOMPONENTS</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3200" dirty="0">
                <a:solidFill>
                  <a:schemeClr val="tx1"/>
                </a:solidFill>
              </a:rPr>
              <a:t>ESP 32 Module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Temperature sensor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Pulse oximeter sensor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Jumper wires </a:t>
            </a:r>
            <a:endParaRPr lang="en-US" sz="3200" dirty="0" smtClean="0">
              <a:solidFill>
                <a:schemeClr val="tx1"/>
              </a:solidFill>
            </a:endParaRPr>
          </a:p>
          <a:p>
            <a:r>
              <a:rPr lang="en-US" sz="3200" dirty="0" smtClean="0">
                <a:solidFill>
                  <a:schemeClr val="tx1"/>
                </a:solidFill>
              </a:rPr>
              <a:t> </a:t>
            </a:r>
            <a:r>
              <a:rPr lang="en-US" sz="3200" dirty="0">
                <a:solidFill>
                  <a:schemeClr val="tx1"/>
                </a:solidFill>
              </a:rPr>
              <a:t>Bread </a:t>
            </a:r>
            <a:r>
              <a:rPr lang="en-US" sz="3200" dirty="0" smtClean="0">
                <a:solidFill>
                  <a:schemeClr val="tx1"/>
                </a:solidFill>
              </a:rPr>
              <a:t>Board</a:t>
            </a:r>
          </a:p>
          <a:p>
            <a:r>
              <a:rPr lang="en-IN" sz="3200" dirty="0" smtClean="0">
                <a:solidFill>
                  <a:schemeClr val="tx1"/>
                </a:solidFill>
              </a:rPr>
              <a:t>Battery</a:t>
            </a:r>
            <a:endParaRPr lang="en-US" sz="3200" dirty="0">
              <a:solidFill>
                <a:schemeClr val="tx1"/>
              </a:solidFill>
            </a:endParaRPr>
          </a:p>
        </p:txBody>
      </p:sp>
      <p:pic>
        <p:nvPicPr>
          <p:cNvPr id="4" name="Picture 3"/>
          <p:cNvPicPr/>
          <p:nvPr/>
        </p:nvPicPr>
        <p:blipFill>
          <a:blip r:embed="rId2"/>
          <a:stretch>
            <a:fillRect/>
          </a:stretch>
        </p:blipFill>
        <p:spPr>
          <a:xfrm rot="5400000">
            <a:off x="6298125" y="-793097"/>
            <a:ext cx="1485900" cy="3291449"/>
          </a:xfrm>
          <a:prstGeom prst="rect">
            <a:avLst/>
          </a:prstGeom>
        </p:spPr>
      </p:pic>
      <p:pic>
        <p:nvPicPr>
          <p:cNvPr id="5" name="Picture 4"/>
          <p:cNvPicPr/>
          <p:nvPr/>
        </p:nvPicPr>
        <p:blipFill>
          <a:blip r:embed="rId3"/>
          <a:stretch>
            <a:fillRect/>
          </a:stretch>
        </p:blipFill>
        <p:spPr>
          <a:xfrm>
            <a:off x="5395351" y="1727616"/>
            <a:ext cx="3291449" cy="1842062"/>
          </a:xfrm>
          <a:prstGeom prst="rect">
            <a:avLst/>
          </a:prstGeom>
        </p:spPr>
      </p:pic>
      <p:pic>
        <p:nvPicPr>
          <p:cNvPr id="6" name="Picture 5"/>
          <p:cNvPicPr/>
          <p:nvPr/>
        </p:nvPicPr>
        <p:blipFill>
          <a:blip r:embed="rId4"/>
          <a:stretch>
            <a:fillRect/>
          </a:stretch>
        </p:blipFill>
        <p:spPr>
          <a:xfrm>
            <a:off x="5266885" y="3701716"/>
            <a:ext cx="3548380" cy="2998470"/>
          </a:xfrm>
          <a:prstGeom prst="rect">
            <a:avLst/>
          </a:prstGeom>
        </p:spPr>
      </p:pic>
    </p:spTree>
    <p:extLst>
      <p:ext uri="{BB962C8B-B14F-4D97-AF65-F5344CB8AC3E}">
        <p14:creationId xmlns:p14="http://schemas.microsoft.com/office/powerpoint/2010/main" val="213706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Working: </a:t>
            </a:r>
            <a:r>
              <a:rPr lang="en-US" dirty="0"/>
              <a:t/>
            </a:r>
            <a:br>
              <a:rPr lang="en-US" dirty="0"/>
            </a:br>
            <a:endParaRPr lang="en-US" dirty="0"/>
          </a:p>
        </p:txBody>
      </p:sp>
      <p:sp>
        <p:nvSpPr>
          <p:cNvPr id="3" name="Content Placeholder 2"/>
          <p:cNvSpPr>
            <a:spLocks noGrp="1"/>
          </p:cNvSpPr>
          <p:nvPr>
            <p:ph idx="1"/>
          </p:nvPr>
        </p:nvSpPr>
        <p:spPr>
          <a:xfrm>
            <a:off x="677334" y="1565031"/>
            <a:ext cx="8596668" cy="4476331"/>
          </a:xfrm>
        </p:spPr>
        <p:txBody>
          <a:bodyPr>
            <a:normAutofit/>
          </a:bodyPr>
          <a:lstStyle/>
          <a:p>
            <a:r>
              <a:rPr lang="en-US" sz="2400" b="1" dirty="0"/>
              <a:t>Oxygen</a:t>
            </a:r>
            <a:r>
              <a:rPr lang="en-US" sz="2400" dirty="0"/>
              <a:t> enters the lungs and then is passed on into blood. The blood carries oxygen to the various organs in our body. The main way oxygen is carried in our blood is by means of </a:t>
            </a:r>
            <a:r>
              <a:rPr lang="en-US" sz="2400" b="1" dirty="0"/>
              <a:t>hemoglobin</a:t>
            </a:r>
            <a:r>
              <a:rPr lang="en-US" sz="2400" dirty="0"/>
              <a:t>. During a pulse oximetry reading, a small clamp-like device is placed on a finger, earlobe, or toe.</a:t>
            </a:r>
          </a:p>
        </p:txBody>
      </p:sp>
      <p:pic>
        <p:nvPicPr>
          <p:cNvPr id="4" name="Picture 3"/>
          <p:cNvPicPr>
            <a:picLocks noChangeAspect="1"/>
          </p:cNvPicPr>
          <p:nvPr/>
        </p:nvPicPr>
        <p:blipFill>
          <a:blip r:embed="rId2"/>
          <a:stretch>
            <a:fillRect/>
          </a:stretch>
        </p:blipFill>
        <p:spPr>
          <a:xfrm>
            <a:off x="2716907" y="3694199"/>
            <a:ext cx="4823878" cy="2347163"/>
          </a:xfrm>
          <a:prstGeom prst="rect">
            <a:avLst/>
          </a:prstGeom>
        </p:spPr>
      </p:pic>
    </p:spTree>
    <p:extLst>
      <p:ext uri="{BB962C8B-B14F-4D97-AF65-F5344CB8AC3E}">
        <p14:creationId xmlns:p14="http://schemas.microsoft.com/office/powerpoint/2010/main" val="210545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1125415"/>
            <a:ext cx="8596668" cy="4915947"/>
          </a:xfrm>
        </p:spPr>
        <p:txBody>
          <a:bodyPr>
            <a:noAutofit/>
          </a:bodyPr>
          <a:lstStyle/>
          <a:p>
            <a:r>
              <a:rPr lang="en-US" sz="2800" dirty="0">
                <a:solidFill>
                  <a:schemeClr val="tx1"/>
                </a:solidFill>
              </a:rPr>
              <a:t>The working principle of this DS18B20 temperature sensor is like a temperature sensor. The resolution of this sensor ranges from 9-bits to 12-bits. But the default resolution which is used to power-up is 12-bit. This sensor gets power within a low-power inactive condition. The temperature measurement, as well as </a:t>
            </a:r>
            <a:r>
              <a:rPr lang="en-US" sz="2800" dirty="0">
                <a:solidFill>
                  <a:schemeClr val="tx1"/>
                </a:solidFill>
                <a:hlinkClick r:id="rId2"/>
              </a:rPr>
              <a:t>the conversion of A-to-D</a:t>
            </a:r>
            <a:r>
              <a:rPr lang="en-US" sz="2800" dirty="0">
                <a:solidFill>
                  <a:schemeClr val="tx1"/>
                </a:solidFill>
              </a:rPr>
              <a:t>, can be done with a convert-T command. The resulting temperature information can be stored within the 2-byte register in the sensor, and after that, this sensor returns to its inactive state.</a:t>
            </a:r>
          </a:p>
        </p:txBody>
      </p:sp>
    </p:spTree>
    <p:extLst>
      <p:ext uri="{BB962C8B-B14F-4D97-AF65-F5344CB8AC3E}">
        <p14:creationId xmlns:p14="http://schemas.microsoft.com/office/powerpoint/2010/main" val="45334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Wiring The DS18B20 1-Wire Temperature Sensor | 14core.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21" y="973870"/>
            <a:ext cx="8990094" cy="456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0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Circuit Diagram:</a:t>
            </a:r>
            <a:endParaRPr lang="en-US" b="1" dirty="0">
              <a:solidFill>
                <a:schemeClr val="tx1"/>
              </a:solidFill>
            </a:endParaRPr>
          </a:p>
        </p:txBody>
      </p:sp>
      <p:pic>
        <p:nvPicPr>
          <p:cNvPr id="4" name="Content Placeholder 3"/>
          <p:cNvPicPr>
            <a:picLocks noGrp="1"/>
          </p:cNvPicPr>
          <p:nvPr>
            <p:ph idx="1"/>
          </p:nvPr>
        </p:nvPicPr>
        <p:blipFill>
          <a:blip r:embed="rId2"/>
          <a:stretch>
            <a:fillRect/>
          </a:stretch>
        </p:blipFill>
        <p:spPr>
          <a:xfrm>
            <a:off x="1116950" y="1582616"/>
            <a:ext cx="7245818" cy="4476994"/>
          </a:xfrm>
          <a:prstGeom prst="rect">
            <a:avLst/>
          </a:prstGeom>
        </p:spPr>
      </p:pic>
    </p:spTree>
    <p:extLst>
      <p:ext uri="{BB962C8B-B14F-4D97-AF65-F5344CB8AC3E}">
        <p14:creationId xmlns:p14="http://schemas.microsoft.com/office/powerpoint/2010/main" val="203687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gaurav\Desktop\WhatsApp Image 2021-11-20 at 7.56.34 PM.jpeg"/>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319449" y="-611081"/>
            <a:ext cx="5312438" cy="7992447"/>
          </a:xfrm>
          <a:prstGeom prst="rect">
            <a:avLst/>
          </a:prstGeom>
          <a:noFill/>
          <a:ln>
            <a:noFill/>
          </a:ln>
        </p:spPr>
      </p:pic>
    </p:spTree>
    <p:extLst>
      <p:ext uri="{BB962C8B-B14F-4D97-AF65-F5344CB8AC3E}">
        <p14:creationId xmlns:p14="http://schemas.microsoft.com/office/powerpoint/2010/main" val="308000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chemeClr val="tx1"/>
                </a:solidFill>
              </a:rPr>
              <a:t>Result:</a:t>
            </a:r>
            <a:endParaRPr lang="en-US" sz="4400" b="1" dirty="0">
              <a:solidFill>
                <a:schemeClr val="tx1"/>
              </a:solidFill>
            </a:endParaRPr>
          </a:p>
        </p:txBody>
      </p:sp>
      <p:pic>
        <p:nvPicPr>
          <p:cNvPr id="4" name="Content Placeholder 3"/>
          <p:cNvPicPr>
            <a:picLocks noGrp="1"/>
          </p:cNvPicPr>
          <p:nvPr>
            <p:ph idx="1"/>
          </p:nvPr>
        </p:nvPicPr>
        <p:blipFill>
          <a:blip r:embed="rId2"/>
          <a:stretch>
            <a:fillRect/>
          </a:stretch>
        </p:blipFill>
        <p:spPr>
          <a:xfrm>
            <a:off x="0" y="1389186"/>
            <a:ext cx="12192000" cy="5468814"/>
          </a:xfrm>
          <a:prstGeom prst="rect">
            <a:avLst/>
          </a:prstGeom>
        </p:spPr>
      </p:pic>
    </p:spTree>
    <p:extLst>
      <p:ext uri="{BB962C8B-B14F-4D97-AF65-F5344CB8AC3E}">
        <p14:creationId xmlns:p14="http://schemas.microsoft.com/office/powerpoint/2010/main" val="1548973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141</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Trebuchet MS</vt:lpstr>
      <vt:lpstr>Wingdings 3</vt:lpstr>
      <vt:lpstr>Facet</vt:lpstr>
      <vt:lpstr>Patient Health Monitoring System</vt:lpstr>
      <vt:lpstr>Introduction:</vt:lpstr>
      <vt:lpstr>cOMPONENTS</vt:lpstr>
      <vt:lpstr>Working:  </vt:lpstr>
      <vt:lpstr>PowerPoint Presentation</vt:lpstr>
      <vt:lpstr>PowerPoint Presentation</vt:lpstr>
      <vt:lpstr>Circuit Diagram:</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dc:creator>
  <cp:lastModifiedBy>gaurav</cp:lastModifiedBy>
  <cp:revision>7</cp:revision>
  <dcterms:created xsi:type="dcterms:W3CDTF">2021-11-22T06:49:26Z</dcterms:created>
  <dcterms:modified xsi:type="dcterms:W3CDTF">2022-01-27T05:55:52Z</dcterms:modified>
</cp:coreProperties>
</file>