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4E0492-5EC6-4C54-BB41-21B9469350DC}" v="110" dt="2021-10-04T14:15:29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E8DB-ABEC-4C8C-AB60-3179965F6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62524-4F7D-40C6-9D2E-BD7BA479B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EDFD9-C141-40A9-B6BE-9A9D0775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92EC8-B2B9-4DB9-981E-87828629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43EE8-8766-421C-84FB-F763CF8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5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E90D-80B2-4AE9-9CC5-D0E167AE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924DF-8189-452A-8E3F-379DEC77C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0FEA-039D-4BBD-A513-9249880F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1D177-F53D-4AA9-AFF8-45A7491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7511F-E1F2-4BBE-A442-838FA625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29F64-A055-4EC0-A230-466898053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B7A8B-845E-4CA5-934C-5226467EE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F29B0-4203-43A9-AC2B-177F5800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F4B8-3D74-4624-BC36-5DD3E95E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5477B-07AE-4D24-B262-F4809474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9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4749-3355-4A1A-B1CD-EFD30991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9F155-ED23-42EC-9E89-D635A89D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B3A9-EBFF-4A00-B755-5B3F08BC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37596-145A-45B8-AA58-CBA5B83C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66390-B4A7-49DF-9075-2040E1DA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4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5BC7-84D6-4232-8791-37ADAFA2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2B6B5-F019-49EE-8A51-09946C1E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D8B1F-DE16-4A31-AFD7-2244E9ED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A1B2C-43F2-4CE7-8042-8873ED6F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B776C-EC46-4D84-A574-59E0C6A6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5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CA6D-45D2-45DF-9E49-33C8CEC8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09F9-27A9-41BA-B557-AC61246C9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55CAE-60AA-4244-A9A5-30F8D23A2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DDDC7-6637-4EEF-ADB5-A80AA8A2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0E482-CC81-424E-99BD-CF5D8C46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A7865-A940-4CDA-AA92-6F38A6B6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7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542C-86FC-417B-9623-DA1C027B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49FE5-A635-4E5C-825D-2BD19CE1B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0842B-B272-4BC4-A5E4-401952988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C0C1E-ED3D-48D2-9551-86047ED0B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4D415-E603-40D7-8268-FF8464759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18D22-84C6-461B-8BB8-44EFE0BF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A81F9-DEEC-45E5-80A2-8BCEDAFD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C7C6F-BDE2-4A4A-99A1-259AD3C8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9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0191-681A-4A7D-AE3F-EBBE450C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C0F5D-4A8C-424F-9369-A9CFF43D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1096B-79A1-46E5-BBDA-0EC6F87C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F6AAF-A767-4469-9443-376F5C49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6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9A2C7-B3B4-439F-997C-90D9263C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6E2B7-5981-44D6-ADE4-3F0F1E40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10C3C-6D9D-4842-BA84-455B9F76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4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BE3A-606C-42AD-98E8-57172E24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B721-6FB6-4D5B-8561-2DC7E2AD1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3E419-7F83-4112-BDE3-15B7BF8AA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3B4D5-7524-4E84-81CB-8CD14906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BA41B-FC18-4CF5-BD93-4D82A2EC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54BDD-E374-4D3B-958F-D7A301AF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4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2CAF-35D4-4797-ADF4-821AA86C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9215D-86B8-4F85-B779-0405F1630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7BE81-5213-4356-8C3E-FA1380B0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525C2-A287-4DF2-98E4-86A308D1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1617-8630-4A27-A9A6-00AC9773FA7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9CFAF-DD9A-44E7-818A-C3141C74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2773D-569A-4CC3-B532-8572B4CD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0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9274C-9FA3-458B-97DA-1632BE92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2C64E-A4DA-49E5-ACA2-EF0A7D49C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D9666-8560-4D76-8EDF-8F8260E1A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31617-8630-4A27-A9A6-00AC9773FA7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3225A-5FE9-4F67-A634-3D57088CA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83FF9-74FE-4694-A891-569B74D74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C974-327D-4BCA-B568-17FBB1345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0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S-wXo2qbP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5F11748-5516-48E2-ACC8-5C243D5A73AF}"/>
              </a:ext>
            </a:extLst>
          </p:cNvPr>
          <p:cNvSpPr/>
          <p:nvPr/>
        </p:nvSpPr>
        <p:spPr>
          <a:xfrm>
            <a:off x="11249024" y="1123950"/>
            <a:ext cx="2733675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F23A2F-FC05-4BD0-9F58-F6B590FA05D1}"/>
              </a:ext>
            </a:extLst>
          </p:cNvPr>
          <p:cNvSpPr/>
          <p:nvPr/>
        </p:nvSpPr>
        <p:spPr>
          <a:xfrm>
            <a:off x="1314450" y="1123950"/>
            <a:ext cx="2733675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43922F-5A30-47C5-A77D-1C5DC29B907C}"/>
              </a:ext>
            </a:extLst>
          </p:cNvPr>
          <p:cNvSpPr/>
          <p:nvPr/>
        </p:nvSpPr>
        <p:spPr>
          <a:xfrm>
            <a:off x="1552573" y="1366836"/>
            <a:ext cx="2257425" cy="34385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4B138-1958-4069-BE32-6E1C2F264C01}"/>
              </a:ext>
            </a:extLst>
          </p:cNvPr>
          <p:cNvSpPr txBox="1"/>
          <p:nvPr/>
        </p:nvSpPr>
        <p:spPr>
          <a:xfrm>
            <a:off x="1943100" y="615434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1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BCD760F-EFDC-4F83-8189-19CE719A5B96}"/>
              </a:ext>
            </a:extLst>
          </p:cNvPr>
          <p:cNvSpPr/>
          <p:nvPr/>
        </p:nvSpPr>
        <p:spPr>
          <a:xfrm>
            <a:off x="1590675" y="1762125"/>
            <a:ext cx="990600" cy="11334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4ED9E716-5D1B-4AAB-87EB-BC0BD44E8C07}"/>
              </a:ext>
            </a:extLst>
          </p:cNvPr>
          <p:cNvSpPr/>
          <p:nvPr/>
        </p:nvSpPr>
        <p:spPr>
          <a:xfrm>
            <a:off x="2443163" y="1622941"/>
            <a:ext cx="1171575" cy="1209675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FBA72436-F459-4E68-8534-C3A7F69E2FDC}"/>
              </a:ext>
            </a:extLst>
          </p:cNvPr>
          <p:cNvSpPr/>
          <p:nvPr/>
        </p:nvSpPr>
        <p:spPr>
          <a:xfrm>
            <a:off x="2028823" y="3086099"/>
            <a:ext cx="1304927" cy="113347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C46C0-6995-4821-8016-60319F1B7A53}"/>
              </a:ext>
            </a:extLst>
          </p:cNvPr>
          <p:cNvSpPr/>
          <p:nvPr/>
        </p:nvSpPr>
        <p:spPr>
          <a:xfrm>
            <a:off x="5176840" y="1123950"/>
            <a:ext cx="2733675" cy="441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27CBE5-A662-4C27-83AF-88D5BB92EE80}"/>
              </a:ext>
            </a:extLst>
          </p:cNvPr>
          <p:cNvSpPr/>
          <p:nvPr/>
        </p:nvSpPr>
        <p:spPr>
          <a:xfrm>
            <a:off x="8277225" y="1123950"/>
            <a:ext cx="2733675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0BF19F-71AF-40A3-9264-E77AAAF4D6EE}"/>
              </a:ext>
            </a:extLst>
          </p:cNvPr>
          <p:cNvSpPr txBox="1"/>
          <p:nvPr/>
        </p:nvSpPr>
        <p:spPr>
          <a:xfrm>
            <a:off x="5695950" y="615434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7D1818-A54B-45A5-BA9C-1548A30A4361}"/>
              </a:ext>
            </a:extLst>
          </p:cNvPr>
          <p:cNvSpPr txBox="1"/>
          <p:nvPr/>
        </p:nvSpPr>
        <p:spPr>
          <a:xfrm>
            <a:off x="9182100" y="519409"/>
            <a:ext cx="265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D76CB4-40EA-4D1E-BBCD-E882A13E2A65}"/>
              </a:ext>
            </a:extLst>
          </p:cNvPr>
          <p:cNvSpPr/>
          <p:nvPr/>
        </p:nvSpPr>
        <p:spPr>
          <a:xfrm>
            <a:off x="11525248" y="1689616"/>
            <a:ext cx="2257425" cy="158115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B3E0E-1A76-4E7C-813B-128B7C8576D7}"/>
              </a:ext>
            </a:extLst>
          </p:cNvPr>
          <p:cNvSpPr/>
          <p:nvPr/>
        </p:nvSpPr>
        <p:spPr>
          <a:xfrm>
            <a:off x="5324472" y="3333750"/>
            <a:ext cx="2257425" cy="1581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3481D3-93E4-458E-8527-081D11207499}"/>
              </a:ext>
            </a:extLst>
          </p:cNvPr>
          <p:cNvSpPr/>
          <p:nvPr/>
        </p:nvSpPr>
        <p:spPr>
          <a:xfrm>
            <a:off x="8515349" y="1314450"/>
            <a:ext cx="2257425" cy="1581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2B2671-82C0-45CA-906C-1AE07B61DCFC}"/>
              </a:ext>
            </a:extLst>
          </p:cNvPr>
          <p:cNvSpPr/>
          <p:nvPr/>
        </p:nvSpPr>
        <p:spPr>
          <a:xfrm>
            <a:off x="8532018" y="3333750"/>
            <a:ext cx="2257425" cy="1581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82DC5C8-037A-4FF7-ACAE-AB718D8D0DBC}"/>
              </a:ext>
            </a:extLst>
          </p:cNvPr>
          <p:cNvSpPr/>
          <p:nvPr/>
        </p:nvSpPr>
        <p:spPr>
          <a:xfrm>
            <a:off x="12234862" y="1915834"/>
            <a:ext cx="990600" cy="11334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39C1A89A-A242-45E6-94B8-3E47299C674F}"/>
              </a:ext>
            </a:extLst>
          </p:cNvPr>
          <p:cNvSpPr/>
          <p:nvPr/>
        </p:nvSpPr>
        <p:spPr>
          <a:xfrm>
            <a:off x="5760248" y="3519487"/>
            <a:ext cx="1171575" cy="1209675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BC4ABECC-93E9-43B2-B79A-7928F923D91D}"/>
              </a:ext>
            </a:extLst>
          </p:cNvPr>
          <p:cNvSpPr/>
          <p:nvPr/>
        </p:nvSpPr>
        <p:spPr>
          <a:xfrm>
            <a:off x="9186861" y="3519486"/>
            <a:ext cx="1171575" cy="1209675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69AEAF0-AEE9-452D-B7E3-CA8902D7AE89}"/>
              </a:ext>
            </a:extLst>
          </p:cNvPr>
          <p:cNvSpPr/>
          <p:nvPr/>
        </p:nvSpPr>
        <p:spPr>
          <a:xfrm>
            <a:off x="9153520" y="1506260"/>
            <a:ext cx="1304927" cy="113347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01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246173-115E-47D5-A884-F684981F132C}"/>
              </a:ext>
            </a:extLst>
          </p:cNvPr>
          <p:cNvSpPr/>
          <p:nvPr/>
        </p:nvSpPr>
        <p:spPr>
          <a:xfrm>
            <a:off x="323850" y="1371600"/>
            <a:ext cx="933450" cy="164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 / Ops/ Admin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738E2-A858-427D-9665-DE6DABB3DBD4}"/>
              </a:ext>
            </a:extLst>
          </p:cNvPr>
          <p:cNvSpPr/>
          <p:nvPr/>
        </p:nvSpPr>
        <p:spPr>
          <a:xfrm>
            <a:off x="2771774" y="1323975"/>
            <a:ext cx="1400175" cy="169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Docker,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03558-AB3B-4209-AFCA-C7540488044D}"/>
              </a:ext>
            </a:extLst>
          </p:cNvPr>
          <p:cNvSpPr txBox="1"/>
          <p:nvPr/>
        </p:nvSpPr>
        <p:spPr>
          <a:xfrm>
            <a:off x="2771774" y="504825"/>
            <a:ext cx="140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Dev </a:t>
            </a:r>
          </a:p>
          <a:p>
            <a:r>
              <a:rPr lang="en-US" dirty="0"/>
              <a:t>Environment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BAC5D-855B-4EE8-8DC8-1E4DB4FE6C84}"/>
              </a:ext>
            </a:extLst>
          </p:cNvPr>
          <p:cNvSpPr/>
          <p:nvPr/>
        </p:nvSpPr>
        <p:spPr>
          <a:xfrm>
            <a:off x="5800724" y="1323975"/>
            <a:ext cx="1400175" cy="169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B999D9-1AD0-4277-A667-1C9D15BFC4EB}"/>
              </a:ext>
            </a:extLst>
          </p:cNvPr>
          <p:cNvCxnSpPr/>
          <p:nvPr/>
        </p:nvCxnSpPr>
        <p:spPr>
          <a:xfrm>
            <a:off x="1257300" y="1685925"/>
            <a:ext cx="1514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E31FD8-E8E2-4A9F-BC38-18FE978C17C5}"/>
              </a:ext>
            </a:extLst>
          </p:cNvPr>
          <p:cNvCxnSpPr/>
          <p:nvPr/>
        </p:nvCxnSpPr>
        <p:spPr>
          <a:xfrm>
            <a:off x="4171949" y="1619250"/>
            <a:ext cx="162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BFC328-A41C-4732-955A-9119114813CB}"/>
              </a:ext>
            </a:extLst>
          </p:cNvPr>
          <p:cNvSpPr txBox="1"/>
          <p:nvPr/>
        </p:nvSpPr>
        <p:spPr>
          <a:xfrm>
            <a:off x="4238622" y="677644"/>
            <a:ext cx="156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Image Push it to Registry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6F8C04-3F35-4370-BEA3-EAF90F6EE7B4}"/>
              </a:ext>
            </a:extLst>
          </p:cNvPr>
          <p:cNvCxnSpPr/>
          <p:nvPr/>
        </p:nvCxnSpPr>
        <p:spPr>
          <a:xfrm>
            <a:off x="1257300" y="2371725"/>
            <a:ext cx="1514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CF713A-47DA-4BFD-906C-724474033415}"/>
              </a:ext>
            </a:extLst>
          </p:cNvPr>
          <p:cNvSpPr txBox="1"/>
          <p:nvPr/>
        </p:nvSpPr>
        <p:spPr>
          <a:xfrm>
            <a:off x="1451372" y="827990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Docker push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F1AAAD-7EB0-4CBD-8682-B143B9E600EA}"/>
              </a:ext>
            </a:extLst>
          </p:cNvPr>
          <p:cNvSpPr txBox="1"/>
          <p:nvPr/>
        </p:nvSpPr>
        <p:spPr>
          <a:xfrm>
            <a:off x="1273968" y="2491859"/>
            <a:ext cx="1826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Creating k8s Cluster – 3xNodes</a:t>
            </a:r>
          </a:p>
          <a:p>
            <a:endParaRPr lang="en-US" dirty="0"/>
          </a:p>
          <a:p>
            <a:r>
              <a:rPr lang="en-US" dirty="0"/>
              <a:t>YAML Descriptor File for Application deployment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BFC04-78FC-4B1D-A4EA-04F1D5CC19A3}"/>
              </a:ext>
            </a:extLst>
          </p:cNvPr>
          <p:cNvSpPr/>
          <p:nvPr/>
        </p:nvSpPr>
        <p:spPr>
          <a:xfrm>
            <a:off x="3600450" y="4029075"/>
            <a:ext cx="1876423" cy="1695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Node (API Server, Controller and Scheduler)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6C7E0D-FBB8-4ED3-842A-68483F84FB76}"/>
              </a:ext>
            </a:extLst>
          </p:cNvPr>
          <p:cNvSpPr/>
          <p:nvPr/>
        </p:nvSpPr>
        <p:spPr>
          <a:xfrm>
            <a:off x="8524875" y="4029075"/>
            <a:ext cx="1876423" cy="1695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 (Docker Runtime and </a:t>
            </a:r>
            <a:r>
              <a:rPr lang="en-US" dirty="0" err="1"/>
              <a:t>Kubelet</a:t>
            </a:r>
            <a:r>
              <a:rPr lang="en-US" dirty="0"/>
              <a:t>, </a:t>
            </a:r>
            <a:r>
              <a:rPr lang="en-US" dirty="0" err="1"/>
              <a:t>Kubeproxy</a:t>
            </a:r>
            <a:r>
              <a:rPr lang="en-US" dirty="0"/>
              <a:t>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8F93FE8-7FFF-4000-AF0D-42CCE76431E6}"/>
              </a:ext>
            </a:extLst>
          </p:cNvPr>
          <p:cNvCxnSpPr>
            <a:stCxn id="5" idx="3"/>
            <a:endCxn id="17" idx="0"/>
          </p:cNvCxnSpPr>
          <p:nvPr/>
        </p:nvCxnSpPr>
        <p:spPr>
          <a:xfrm>
            <a:off x="4171949" y="2171700"/>
            <a:ext cx="366713" cy="1857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3D926EA-9B3A-40EE-9762-AA93A3F3B3F4}"/>
              </a:ext>
            </a:extLst>
          </p:cNvPr>
          <p:cNvSpPr txBox="1"/>
          <p:nvPr/>
        </p:nvSpPr>
        <p:spPr>
          <a:xfrm>
            <a:off x="4500561" y="3019425"/>
            <a:ext cx="2085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dirty="0" err="1"/>
              <a:t>Kubectl</a:t>
            </a:r>
            <a:r>
              <a:rPr lang="en-US" dirty="0"/>
              <a:t> issue REST API call to API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2CA7E2-5E6A-4D95-9BD0-576EA67F12C6}"/>
              </a:ext>
            </a:extLst>
          </p:cNvPr>
          <p:cNvSpPr txBox="1"/>
          <p:nvPr/>
        </p:nvSpPr>
        <p:spPr>
          <a:xfrm>
            <a:off x="2105025" y="4985859"/>
            <a:ext cx="1495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Scheduler will allocate worker Node and Pod creation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7F6A22-4591-47DB-BAD1-C371F5492561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5476873" y="4876799"/>
            <a:ext cx="3048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E4DB11-1287-4CE1-837A-62CF9BC913A4}"/>
              </a:ext>
            </a:extLst>
          </p:cNvPr>
          <p:cNvSpPr txBox="1"/>
          <p:nvPr/>
        </p:nvSpPr>
        <p:spPr>
          <a:xfrm>
            <a:off x="6372225" y="4985859"/>
            <a:ext cx="149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 </a:t>
            </a:r>
            <a:r>
              <a:rPr lang="en-US" dirty="0" err="1"/>
              <a:t>Kubelet</a:t>
            </a:r>
            <a:r>
              <a:rPr lang="en-US" dirty="0"/>
              <a:t> is Notified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3248635-5BC1-4B4D-9980-EE3DC3CD5A59}"/>
              </a:ext>
            </a:extLst>
          </p:cNvPr>
          <p:cNvCxnSpPr/>
          <p:nvPr/>
        </p:nvCxnSpPr>
        <p:spPr>
          <a:xfrm rot="5400000" flipH="1" flipV="1">
            <a:off x="9870861" y="4778587"/>
            <a:ext cx="106087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7B79A5-1692-45C6-8C04-4F196DF92FE6}"/>
              </a:ext>
            </a:extLst>
          </p:cNvPr>
          <p:cNvSpPr txBox="1"/>
          <p:nvPr/>
        </p:nvSpPr>
        <p:spPr>
          <a:xfrm>
            <a:off x="10431459" y="4893526"/>
            <a:ext cx="1495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</a:t>
            </a:r>
            <a:r>
              <a:rPr lang="en-US" dirty="0" err="1"/>
              <a:t>Kubelet</a:t>
            </a:r>
            <a:r>
              <a:rPr lang="en-US" dirty="0"/>
              <a:t> will instruct Docker to Run Container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C41781-754E-491B-9367-1ECD5713FF54}"/>
              </a:ext>
            </a:extLst>
          </p:cNvPr>
          <p:cNvCxnSpPr>
            <a:stCxn id="18" idx="0"/>
            <a:endCxn id="7" idx="3"/>
          </p:cNvCxnSpPr>
          <p:nvPr/>
        </p:nvCxnSpPr>
        <p:spPr>
          <a:xfrm flipH="1" flipV="1">
            <a:off x="7200899" y="2171700"/>
            <a:ext cx="2262188" cy="185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3EBB888-2E97-41CB-82D1-3F848C699303}"/>
              </a:ext>
            </a:extLst>
          </p:cNvPr>
          <p:cNvSpPr txBox="1"/>
          <p:nvPr/>
        </p:nvSpPr>
        <p:spPr>
          <a:xfrm>
            <a:off x="8672513" y="1941371"/>
            <a:ext cx="1495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Docker image fetched from Registry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62A3477-C5EC-4269-880A-A29B30AD4CE0}"/>
              </a:ext>
            </a:extLst>
          </p:cNvPr>
          <p:cNvCxnSpPr>
            <a:stCxn id="17" idx="2"/>
            <a:endCxn id="18" idx="2"/>
          </p:cNvCxnSpPr>
          <p:nvPr/>
        </p:nvCxnSpPr>
        <p:spPr>
          <a:xfrm rot="16200000" flipH="1">
            <a:off x="7000874" y="3262310"/>
            <a:ext cx="12700" cy="492442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97DFD8A-AEF1-4B34-A3B3-B0CF2B909B39}"/>
              </a:ext>
            </a:extLst>
          </p:cNvPr>
          <p:cNvSpPr txBox="1"/>
          <p:nvPr/>
        </p:nvSpPr>
        <p:spPr>
          <a:xfrm>
            <a:off x="5686425" y="6124575"/>
            <a:ext cx="2986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Controller will be converging to Desired State</a:t>
            </a:r>
          </a:p>
        </p:txBody>
      </p:sp>
    </p:spTree>
    <p:extLst>
      <p:ext uri="{BB962C8B-B14F-4D97-AF65-F5344CB8AC3E}">
        <p14:creationId xmlns:p14="http://schemas.microsoft.com/office/powerpoint/2010/main" val="178565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9CBE61-C7B2-4CE4-B31F-40B0FD46AF1D}"/>
              </a:ext>
            </a:extLst>
          </p:cNvPr>
          <p:cNvSpPr/>
          <p:nvPr/>
        </p:nvSpPr>
        <p:spPr>
          <a:xfrm>
            <a:off x="1076325" y="628650"/>
            <a:ext cx="2143125" cy="242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 –</a:t>
            </a:r>
          </a:p>
          <a:p>
            <a:pPr algn="ctr"/>
            <a:r>
              <a:rPr lang="en-US" dirty="0"/>
              <a:t>Labels – SSD – true</a:t>
            </a:r>
          </a:p>
          <a:p>
            <a:pPr algn="ctr"/>
            <a:r>
              <a:rPr lang="en-US" dirty="0"/>
              <a:t>Labe1</a:t>
            </a:r>
          </a:p>
          <a:p>
            <a:pPr algn="ctr"/>
            <a:r>
              <a:rPr lang="en-US" dirty="0"/>
              <a:t>Label2</a:t>
            </a:r>
          </a:p>
          <a:p>
            <a:pPr algn="ctr"/>
            <a:r>
              <a:rPr lang="en-US" dirty="0"/>
              <a:t>Label3</a:t>
            </a:r>
          </a:p>
          <a:p>
            <a:pPr algn="ctr"/>
            <a:r>
              <a:rPr lang="en-US" dirty="0"/>
              <a:t>Label4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A14D23-8189-4BBE-AD96-AC84EA94E2D9}"/>
              </a:ext>
            </a:extLst>
          </p:cNvPr>
          <p:cNvSpPr/>
          <p:nvPr/>
        </p:nvSpPr>
        <p:spPr>
          <a:xfrm>
            <a:off x="3714750" y="628649"/>
            <a:ext cx="2143125" cy="2428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  <a:p>
            <a:pPr algn="ctr"/>
            <a:r>
              <a:rPr lang="en-US" dirty="0"/>
              <a:t>Labels – SSD - true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85F40-7B06-4757-BC01-5A7A71D5B002}"/>
              </a:ext>
            </a:extLst>
          </p:cNvPr>
          <p:cNvSpPr/>
          <p:nvPr/>
        </p:nvSpPr>
        <p:spPr>
          <a:xfrm>
            <a:off x="6334127" y="628649"/>
            <a:ext cx="2143125" cy="24288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  <a:p>
            <a:pPr algn="ctr"/>
            <a:r>
              <a:rPr lang="en-US" dirty="0"/>
              <a:t>Labels SSD – true</a:t>
            </a:r>
          </a:p>
          <a:p>
            <a:pPr algn="ctr"/>
            <a:r>
              <a:rPr lang="en-US" dirty="0"/>
              <a:t>Taint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75B50-BE7B-423A-B39B-0D351B2B44F1}"/>
              </a:ext>
            </a:extLst>
          </p:cNvPr>
          <p:cNvSpPr/>
          <p:nvPr/>
        </p:nvSpPr>
        <p:spPr>
          <a:xfrm>
            <a:off x="8810625" y="628649"/>
            <a:ext cx="2143125" cy="2428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4</a:t>
            </a:r>
          </a:p>
          <a:p>
            <a:pPr algn="ctr"/>
            <a:r>
              <a:rPr lang="en-US" dirty="0"/>
              <a:t>Labels SSD - false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A3CE56-8849-4B6A-BB92-EA1384834B34}"/>
              </a:ext>
            </a:extLst>
          </p:cNvPr>
          <p:cNvSpPr/>
          <p:nvPr/>
        </p:nvSpPr>
        <p:spPr>
          <a:xfrm>
            <a:off x="4572000" y="4476750"/>
            <a:ext cx="2057400" cy="1876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/ Resource Object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5F018-7CB7-47EC-9411-2EA2580A1CAB}"/>
              </a:ext>
            </a:extLst>
          </p:cNvPr>
          <p:cNvSpPr txBox="1"/>
          <p:nvPr/>
        </p:nvSpPr>
        <p:spPr>
          <a:xfrm>
            <a:off x="6848475" y="4619625"/>
            <a:ext cx="22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Nodeselector</a:t>
            </a:r>
            <a:endParaRPr lang="en-US" dirty="0"/>
          </a:p>
          <a:p>
            <a:r>
              <a:rPr lang="en-US" dirty="0" err="1"/>
              <a:t>ssd</a:t>
            </a:r>
            <a:r>
              <a:rPr lang="en-US" dirty="0"/>
              <a:t>-true</a:t>
            </a:r>
          </a:p>
          <a:p>
            <a:r>
              <a:rPr lang="en-US" dirty="0"/>
              <a:t>toleration</a:t>
            </a:r>
          </a:p>
        </p:txBody>
      </p:sp>
    </p:spTree>
    <p:extLst>
      <p:ext uri="{BB962C8B-B14F-4D97-AF65-F5344CB8AC3E}">
        <p14:creationId xmlns:p14="http://schemas.microsoft.com/office/powerpoint/2010/main" val="165891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B3DA-4189-4D5B-9AD9-DDBB963D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AB48-8404-4694-A9D8-D7BF44E3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pPr marL="0" indent="0">
              <a:buNone/>
            </a:pPr>
            <a:r>
              <a:rPr lang="en-US" dirty="0"/>
              <a:t>Kind: Pod</a:t>
            </a:r>
          </a:p>
          <a:p>
            <a:pPr marL="0" indent="0">
              <a:buNone/>
            </a:pPr>
            <a:r>
              <a:rPr lang="en-US" dirty="0"/>
              <a:t>Metadata: </a:t>
            </a:r>
          </a:p>
          <a:p>
            <a:pPr marL="0" indent="0">
              <a:buNone/>
            </a:pPr>
            <a:r>
              <a:rPr lang="en-US" dirty="0"/>
              <a:t>       name: sample</a:t>
            </a:r>
          </a:p>
          <a:p>
            <a:pPr marL="0" indent="0">
              <a:buNone/>
            </a:pPr>
            <a:r>
              <a:rPr lang="en-US" dirty="0"/>
              <a:t>Spec:</a:t>
            </a:r>
          </a:p>
          <a:p>
            <a:pPr marL="0" indent="0">
              <a:buNone/>
            </a:pPr>
            <a:r>
              <a:rPr lang="en-US" dirty="0"/>
              <a:t>     affinity: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nodeAffinity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requiredDuringSchedulingIgnoreDuringExecution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nodeSelectorTerms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- </a:t>
            </a:r>
            <a:r>
              <a:rPr lang="en-US" dirty="0" err="1"/>
              <a:t>matchExpression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   - key: SSD</a:t>
            </a:r>
          </a:p>
          <a:p>
            <a:pPr marL="0" indent="0">
              <a:buNone/>
            </a:pPr>
            <a:r>
              <a:rPr lang="en-US" dirty="0"/>
              <a:t>                         operator: In</a:t>
            </a:r>
          </a:p>
          <a:p>
            <a:pPr marL="0" indent="0">
              <a:buNone/>
            </a:pPr>
            <a:r>
              <a:rPr lang="en-US" dirty="0"/>
              <a:t>                         values:</a:t>
            </a:r>
          </a:p>
          <a:p>
            <a:pPr marL="0" indent="0">
              <a:buNone/>
            </a:pPr>
            <a:r>
              <a:rPr lang="en-US" dirty="0"/>
              <a:t>                           - “true”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06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B3DA-4189-4D5B-9AD9-DDBB963D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AB48-8404-4694-A9D8-D7BF44E3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pPr marL="0" indent="0">
              <a:buNone/>
            </a:pPr>
            <a:r>
              <a:rPr lang="en-US" dirty="0"/>
              <a:t>Kind: Pod</a:t>
            </a:r>
          </a:p>
          <a:p>
            <a:pPr marL="0" indent="0">
              <a:buNone/>
            </a:pPr>
            <a:r>
              <a:rPr lang="en-US" dirty="0"/>
              <a:t>Metadata: </a:t>
            </a:r>
          </a:p>
          <a:p>
            <a:pPr marL="0" indent="0">
              <a:buNone/>
            </a:pPr>
            <a:r>
              <a:rPr lang="en-US" dirty="0"/>
              <a:t>       name: sample</a:t>
            </a:r>
          </a:p>
          <a:p>
            <a:pPr marL="0" indent="0">
              <a:buNone/>
            </a:pPr>
            <a:r>
              <a:rPr lang="en-US" dirty="0"/>
              <a:t>Spec:</a:t>
            </a:r>
          </a:p>
          <a:p>
            <a:pPr marL="0" indent="0">
              <a:buNone/>
            </a:pPr>
            <a:r>
              <a:rPr lang="en-US" dirty="0"/>
              <a:t>     affinity: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podAntiAffinity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requiredDuringSchedulingIgnoreDuringExecution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nodeSelectorTerms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- </a:t>
            </a:r>
            <a:r>
              <a:rPr lang="en-US" dirty="0" err="1"/>
              <a:t>matchExpression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   - key: SSD</a:t>
            </a:r>
          </a:p>
          <a:p>
            <a:pPr marL="0" indent="0">
              <a:buNone/>
            </a:pPr>
            <a:r>
              <a:rPr lang="en-US" dirty="0"/>
              <a:t>                         operator: In</a:t>
            </a:r>
          </a:p>
          <a:p>
            <a:pPr marL="0" indent="0">
              <a:buNone/>
            </a:pPr>
            <a:r>
              <a:rPr lang="en-US" dirty="0"/>
              <a:t>                         values:</a:t>
            </a:r>
          </a:p>
          <a:p>
            <a:pPr marL="0" indent="0">
              <a:buNone/>
            </a:pPr>
            <a:r>
              <a:rPr lang="en-US" dirty="0"/>
              <a:t>                           - “true”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14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5D93A0-28D3-439F-AD08-0D6668D6964D}"/>
              </a:ext>
            </a:extLst>
          </p:cNvPr>
          <p:cNvSpPr/>
          <p:nvPr/>
        </p:nvSpPr>
        <p:spPr>
          <a:xfrm>
            <a:off x="8934450" y="2333625"/>
            <a:ext cx="226695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01BAC6-E749-440D-BF06-CEC57BA02187}"/>
              </a:ext>
            </a:extLst>
          </p:cNvPr>
          <p:cNvSpPr/>
          <p:nvPr/>
        </p:nvSpPr>
        <p:spPr>
          <a:xfrm>
            <a:off x="5934075" y="2333624"/>
            <a:ext cx="226695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</a:t>
            </a:r>
            <a:r>
              <a:rPr lang="en-US" dirty="0"/>
              <a:t>-proxy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D75A2C-97CE-42D6-815F-7C3A539C4B4A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8201025" y="2881312"/>
            <a:ext cx="7334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6CEE903-B474-4786-8AF1-CFC84CDBDF4D}"/>
              </a:ext>
            </a:extLst>
          </p:cNvPr>
          <p:cNvSpPr/>
          <p:nvPr/>
        </p:nvSpPr>
        <p:spPr>
          <a:xfrm>
            <a:off x="9086850" y="2486025"/>
            <a:ext cx="226695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E3A47-CBB5-4AB7-B0AF-3E44E900A25A}"/>
              </a:ext>
            </a:extLst>
          </p:cNvPr>
          <p:cNvSpPr/>
          <p:nvPr/>
        </p:nvSpPr>
        <p:spPr>
          <a:xfrm>
            <a:off x="9334500" y="2638425"/>
            <a:ext cx="226695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382B3F-5CD8-4A3E-8ECE-DFF2255DA5C0}"/>
              </a:ext>
            </a:extLst>
          </p:cNvPr>
          <p:cNvSpPr/>
          <p:nvPr/>
        </p:nvSpPr>
        <p:spPr>
          <a:xfrm>
            <a:off x="2638425" y="2486025"/>
            <a:ext cx="2266950" cy="966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ipTables</a:t>
            </a:r>
            <a:endParaRPr lang="en-US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6D266EB-DEB2-47E8-B65E-4B6734030E28}"/>
              </a:ext>
            </a:extLst>
          </p:cNvPr>
          <p:cNvCxnSpPr>
            <a:stCxn id="5" idx="0"/>
            <a:endCxn id="10" idx="0"/>
          </p:cNvCxnSpPr>
          <p:nvPr/>
        </p:nvCxnSpPr>
        <p:spPr>
          <a:xfrm rot="16200000" flipH="1" flipV="1">
            <a:off x="5343524" y="761999"/>
            <a:ext cx="152401" cy="3295650"/>
          </a:xfrm>
          <a:prstGeom prst="bentConnector3">
            <a:avLst>
              <a:gd name="adj1" fmla="val -149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C5FCB2-9732-4BF2-9C9A-954132B7A56A}"/>
              </a:ext>
            </a:extLst>
          </p:cNvPr>
          <p:cNvCxnSpPr>
            <a:stCxn id="10" idx="6"/>
          </p:cNvCxnSpPr>
          <p:nvPr/>
        </p:nvCxnSpPr>
        <p:spPr>
          <a:xfrm flipV="1">
            <a:off x="4905375" y="2969418"/>
            <a:ext cx="10287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377C63A-27FB-4033-90CF-838F9F08B798}"/>
              </a:ext>
            </a:extLst>
          </p:cNvPr>
          <p:cNvSpPr/>
          <p:nvPr/>
        </p:nvSpPr>
        <p:spPr>
          <a:xfrm>
            <a:off x="485774" y="2647950"/>
            <a:ext cx="1285875" cy="65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78EDAD-670C-41A4-A3D9-63E36578384B}"/>
              </a:ext>
            </a:extLst>
          </p:cNvPr>
          <p:cNvCxnSpPr>
            <a:stCxn id="15" idx="3"/>
            <a:endCxn id="10" idx="2"/>
          </p:cNvCxnSpPr>
          <p:nvPr/>
        </p:nvCxnSpPr>
        <p:spPr>
          <a:xfrm flipV="1">
            <a:off x="1771649" y="2969419"/>
            <a:ext cx="866776" cy="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4E31EC3-3D71-4407-9A14-393F954DD486}"/>
              </a:ext>
            </a:extLst>
          </p:cNvPr>
          <p:cNvSpPr/>
          <p:nvPr/>
        </p:nvSpPr>
        <p:spPr>
          <a:xfrm>
            <a:off x="9096375" y="4838700"/>
            <a:ext cx="226695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89F003-AC1E-45F6-AEA9-A61CEA112248}"/>
              </a:ext>
            </a:extLst>
          </p:cNvPr>
          <p:cNvSpPr/>
          <p:nvPr/>
        </p:nvSpPr>
        <p:spPr>
          <a:xfrm>
            <a:off x="9248775" y="4991100"/>
            <a:ext cx="226695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06803C-41E6-4171-8252-A2B5699DA7E5}"/>
              </a:ext>
            </a:extLst>
          </p:cNvPr>
          <p:cNvSpPr/>
          <p:nvPr/>
        </p:nvSpPr>
        <p:spPr>
          <a:xfrm>
            <a:off x="9496425" y="5143500"/>
            <a:ext cx="2266950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C38E8C-E178-4D55-9C07-C3E86AA4B759}"/>
              </a:ext>
            </a:extLst>
          </p:cNvPr>
          <p:cNvCxnSpPr>
            <a:endCxn id="5" idx="2"/>
          </p:cNvCxnSpPr>
          <p:nvPr/>
        </p:nvCxnSpPr>
        <p:spPr>
          <a:xfrm flipH="1" flipV="1">
            <a:off x="7067550" y="3428999"/>
            <a:ext cx="1933575" cy="20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79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A8CBF5-396E-47F8-834C-2F9DA6146CDB}"/>
              </a:ext>
            </a:extLst>
          </p:cNvPr>
          <p:cNvSpPr/>
          <p:nvPr/>
        </p:nvSpPr>
        <p:spPr>
          <a:xfrm>
            <a:off x="4219575" y="923925"/>
            <a:ext cx="4610100" cy="348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8EB586-AC62-4F28-9975-FD8AD223469C}"/>
              </a:ext>
            </a:extLst>
          </p:cNvPr>
          <p:cNvSpPr/>
          <p:nvPr/>
        </p:nvSpPr>
        <p:spPr>
          <a:xfrm>
            <a:off x="6448425" y="2171700"/>
            <a:ext cx="1400175" cy="1552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Manifest file</a:t>
            </a:r>
          </a:p>
          <a:p>
            <a:pPr algn="ctr"/>
            <a:r>
              <a:rPr lang="en-US" dirty="0" err="1"/>
              <a:t>Definistion</a:t>
            </a:r>
            <a:r>
              <a:rPr lang="en-US" dirty="0"/>
              <a:t> about your Pod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1AAF6F-83E5-4662-9F07-3F13322C7139}"/>
              </a:ext>
            </a:extLst>
          </p:cNvPr>
          <p:cNvSpPr/>
          <p:nvPr/>
        </p:nvSpPr>
        <p:spPr>
          <a:xfrm>
            <a:off x="4543425" y="2171699"/>
            <a:ext cx="1200151" cy="15525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ECF12-62BF-4FB4-B460-250B57F29299}"/>
              </a:ext>
            </a:extLst>
          </p:cNvPr>
          <p:cNvSpPr txBox="1"/>
          <p:nvPr/>
        </p:nvSpPr>
        <p:spPr>
          <a:xfrm>
            <a:off x="4543425" y="1190625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Node</a:t>
            </a:r>
          </a:p>
        </p:txBody>
      </p:sp>
    </p:spTree>
    <p:extLst>
      <p:ext uri="{BB962C8B-B14F-4D97-AF65-F5344CB8AC3E}">
        <p14:creationId xmlns:p14="http://schemas.microsoft.com/office/powerpoint/2010/main" val="918023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BA69BA-A5FC-422B-B4B7-68198DBE7A1B}"/>
              </a:ext>
            </a:extLst>
          </p:cNvPr>
          <p:cNvSpPr/>
          <p:nvPr/>
        </p:nvSpPr>
        <p:spPr>
          <a:xfrm>
            <a:off x="1876425" y="904875"/>
            <a:ext cx="5448300" cy="3352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B7F19-C2F0-4E55-B950-1A973BD1F47C}"/>
              </a:ext>
            </a:extLst>
          </p:cNvPr>
          <p:cNvSpPr txBox="1"/>
          <p:nvPr/>
        </p:nvSpPr>
        <p:spPr>
          <a:xfrm>
            <a:off x="2009775" y="981967"/>
            <a:ext cx="3181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ReplicationController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D22EA6-FCED-431A-AEA3-74CB6B46D710}"/>
              </a:ext>
            </a:extLst>
          </p:cNvPr>
          <p:cNvSpPr/>
          <p:nvPr/>
        </p:nvSpPr>
        <p:spPr>
          <a:xfrm>
            <a:off x="4619625" y="1847850"/>
            <a:ext cx="2333625" cy="2076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Template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D55270-CD17-4D9F-866C-5898659119C0}"/>
              </a:ext>
            </a:extLst>
          </p:cNvPr>
          <p:cNvSpPr/>
          <p:nvPr/>
        </p:nvSpPr>
        <p:spPr>
          <a:xfrm>
            <a:off x="4772025" y="2886074"/>
            <a:ext cx="1971675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–</a:t>
            </a:r>
          </a:p>
          <a:p>
            <a:pPr algn="ctr"/>
            <a:r>
              <a:rPr lang="en-US" dirty="0"/>
              <a:t>Label –</a:t>
            </a:r>
          </a:p>
          <a:p>
            <a:pPr algn="ctr"/>
            <a:r>
              <a:rPr lang="en-US" dirty="0"/>
              <a:t>app - </a:t>
            </a:r>
            <a:r>
              <a:rPr lang="en-US" dirty="0" err="1"/>
              <a:t>simplilearn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CCEE5F-859A-4C68-AA87-25D4E882A09C}"/>
              </a:ext>
            </a:extLst>
          </p:cNvPr>
          <p:cNvSpPr/>
          <p:nvPr/>
        </p:nvSpPr>
        <p:spPr>
          <a:xfrm>
            <a:off x="2095499" y="1847850"/>
            <a:ext cx="1876425" cy="838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Selector</a:t>
            </a:r>
          </a:p>
          <a:p>
            <a:pPr algn="ctr"/>
            <a:r>
              <a:rPr lang="en-US" dirty="0"/>
              <a:t>app - </a:t>
            </a:r>
            <a:r>
              <a:rPr lang="en-US" dirty="0" err="1"/>
              <a:t>simplilearn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F36ED6-9B19-4B7A-B402-9947C1369D65}"/>
              </a:ext>
            </a:extLst>
          </p:cNvPr>
          <p:cNvSpPr/>
          <p:nvPr/>
        </p:nvSpPr>
        <p:spPr>
          <a:xfrm>
            <a:off x="2095498" y="3052762"/>
            <a:ext cx="1876425" cy="838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Replicas: 3</a:t>
            </a:r>
          </a:p>
        </p:txBody>
      </p:sp>
    </p:spTree>
    <p:extLst>
      <p:ext uri="{BB962C8B-B14F-4D97-AF65-F5344CB8AC3E}">
        <p14:creationId xmlns:p14="http://schemas.microsoft.com/office/powerpoint/2010/main" val="1656185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BA69BA-A5FC-422B-B4B7-68198DBE7A1B}"/>
              </a:ext>
            </a:extLst>
          </p:cNvPr>
          <p:cNvSpPr/>
          <p:nvPr/>
        </p:nvSpPr>
        <p:spPr>
          <a:xfrm>
            <a:off x="1876425" y="904875"/>
            <a:ext cx="5448300" cy="3352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B7F19-C2F0-4E55-B950-1A973BD1F47C}"/>
              </a:ext>
            </a:extLst>
          </p:cNvPr>
          <p:cNvSpPr txBox="1"/>
          <p:nvPr/>
        </p:nvSpPr>
        <p:spPr>
          <a:xfrm>
            <a:off x="2009775" y="981967"/>
            <a:ext cx="318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ReplicationSet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D22EA6-FCED-431A-AEA3-74CB6B46D710}"/>
              </a:ext>
            </a:extLst>
          </p:cNvPr>
          <p:cNvSpPr/>
          <p:nvPr/>
        </p:nvSpPr>
        <p:spPr>
          <a:xfrm>
            <a:off x="4619625" y="1847850"/>
            <a:ext cx="2333625" cy="2076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Template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D55270-CD17-4D9F-866C-5898659119C0}"/>
              </a:ext>
            </a:extLst>
          </p:cNvPr>
          <p:cNvSpPr/>
          <p:nvPr/>
        </p:nvSpPr>
        <p:spPr>
          <a:xfrm>
            <a:off x="4772025" y="2886074"/>
            <a:ext cx="1971675" cy="847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–</a:t>
            </a:r>
          </a:p>
          <a:p>
            <a:pPr algn="ctr"/>
            <a:r>
              <a:rPr lang="en-US" dirty="0"/>
              <a:t>Label –</a:t>
            </a:r>
          </a:p>
          <a:p>
            <a:pPr algn="ctr"/>
            <a:r>
              <a:rPr lang="en-US" dirty="0"/>
              <a:t>app - </a:t>
            </a:r>
            <a:r>
              <a:rPr lang="en-US" dirty="0" err="1"/>
              <a:t>simplilearn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CCEE5F-859A-4C68-AA87-25D4E882A09C}"/>
              </a:ext>
            </a:extLst>
          </p:cNvPr>
          <p:cNvSpPr/>
          <p:nvPr/>
        </p:nvSpPr>
        <p:spPr>
          <a:xfrm>
            <a:off x="2095499" y="1847850"/>
            <a:ext cx="1876425" cy="838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Selector</a:t>
            </a:r>
          </a:p>
          <a:p>
            <a:pPr algn="ctr"/>
            <a:r>
              <a:rPr lang="en-US" dirty="0"/>
              <a:t>app in ‘</a:t>
            </a:r>
            <a:r>
              <a:rPr lang="en-US" dirty="0" err="1"/>
              <a:t>simplilearn</a:t>
            </a:r>
            <a:r>
              <a:rPr lang="en-US" dirty="0"/>
              <a:t>’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F36ED6-9B19-4B7A-B402-9947C1369D65}"/>
              </a:ext>
            </a:extLst>
          </p:cNvPr>
          <p:cNvSpPr/>
          <p:nvPr/>
        </p:nvSpPr>
        <p:spPr>
          <a:xfrm>
            <a:off x="2095498" y="3052762"/>
            <a:ext cx="1876425" cy="838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Replicas: 3</a:t>
            </a:r>
          </a:p>
        </p:txBody>
      </p:sp>
    </p:spTree>
    <p:extLst>
      <p:ext uri="{BB962C8B-B14F-4D97-AF65-F5344CB8AC3E}">
        <p14:creationId xmlns:p14="http://schemas.microsoft.com/office/powerpoint/2010/main" val="3977742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F503A3-8E93-4A42-B091-D3E7A7241948}"/>
              </a:ext>
            </a:extLst>
          </p:cNvPr>
          <p:cNvSpPr/>
          <p:nvPr/>
        </p:nvSpPr>
        <p:spPr>
          <a:xfrm>
            <a:off x="600076" y="162877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3ADF1-DFB3-4FC0-BA45-E903ACB8DAA7}"/>
              </a:ext>
            </a:extLst>
          </p:cNvPr>
          <p:cNvSpPr/>
          <p:nvPr/>
        </p:nvSpPr>
        <p:spPr>
          <a:xfrm>
            <a:off x="600076" y="286702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BFF90-710B-44B8-BD3C-78A67AA6246E}"/>
              </a:ext>
            </a:extLst>
          </p:cNvPr>
          <p:cNvSpPr/>
          <p:nvPr/>
        </p:nvSpPr>
        <p:spPr>
          <a:xfrm>
            <a:off x="600076" y="410527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Pod3 – V1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93249-30C3-4623-9CD2-13EC77D11493}"/>
              </a:ext>
            </a:extLst>
          </p:cNvPr>
          <p:cNvSpPr txBox="1"/>
          <p:nvPr/>
        </p:nvSpPr>
        <p:spPr>
          <a:xfrm>
            <a:off x="8915400" y="342900"/>
            <a:ext cx="3114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maxSurge</a:t>
            </a:r>
            <a:r>
              <a:rPr lang="en-US" dirty="0"/>
              <a:t> – 1</a:t>
            </a:r>
          </a:p>
          <a:p>
            <a:r>
              <a:rPr lang="en-US" dirty="0" err="1"/>
              <a:t>maxUnavailable</a:t>
            </a:r>
            <a:r>
              <a:rPr lang="en-US" dirty="0"/>
              <a:t> – 0</a:t>
            </a:r>
          </a:p>
          <a:p>
            <a:r>
              <a:rPr lang="en-US" dirty="0"/>
              <a:t>Desired - 3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590E06-07F6-461A-8529-A71026E78C9C}"/>
              </a:ext>
            </a:extLst>
          </p:cNvPr>
          <p:cNvSpPr/>
          <p:nvPr/>
        </p:nvSpPr>
        <p:spPr>
          <a:xfrm>
            <a:off x="600076" y="15621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640E5F-0717-476D-BAB3-98AFEB8FB9EE}"/>
              </a:ext>
            </a:extLst>
          </p:cNvPr>
          <p:cNvSpPr/>
          <p:nvPr/>
        </p:nvSpPr>
        <p:spPr>
          <a:xfrm>
            <a:off x="600076" y="280035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332B46-8585-44B0-8197-B77FB9822170}"/>
              </a:ext>
            </a:extLst>
          </p:cNvPr>
          <p:cNvSpPr/>
          <p:nvPr/>
        </p:nvSpPr>
        <p:spPr>
          <a:xfrm>
            <a:off x="2609851" y="412432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Pod3 – V1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093F8A-F0F9-44DA-A6E6-9AA287A97440}"/>
              </a:ext>
            </a:extLst>
          </p:cNvPr>
          <p:cNvSpPr/>
          <p:nvPr/>
        </p:nvSpPr>
        <p:spPr>
          <a:xfrm>
            <a:off x="2609851" y="158115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99F0E4-7871-4B86-A2FA-FC80B597326B}"/>
              </a:ext>
            </a:extLst>
          </p:cNvPr>
          <p:cNvSpPr/>
          <p:nvPr/>
        </p:nvSpPr>
        <p:spPr>
          <a:xfrm>
            <a:off x="2609851" y="28194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D05623-D1B9-454A-9440-22A0721F1528}"/>
              </a:ext>
            </a:extLst>
          </p:cNvPr>
          <p:cNvSpPr/>
          <p:nvPr/>
        </p:nvSpPr>
        <p:spPr>
          <a:xfrm>
            <a:off x="2609851" y="342900"/>
            <a:ext cx="1333500" cy="93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1FA23-E88C-480C-9BA3-48B10C0A03D8}"/>
              </a:ext>
            </a:extLst>
          </p:cNvPr>
          <p:cNvSpPr/>
          <p:nvPr/>
        </p:nvSpPr>
        <p:spPr>
          <a:xfrm>
            <a:off x="4162426" y="412432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Pod3 – V1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E74AF5-EACE-4268-8C6F-4606EA98FED1}"/>
              </a:ext>
            </a:extLst>
          </p:cNvPr>
          <p:cNvSpPr/>
          <p:nvPr/>
        </p:nvSpPr>
        <p:spPr>
          <a:xfrm>
            <a:off x="4162426" y="1581150"/>
            <a:ext cx="1333500" cy="93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6F6B83-A000-4E5D-9E60-C2DC79BCD028}"/>
              </a:ext>
            </a:extLst>
          </p:cNvPr>
          <p:cNvSpPr/>
          <p:nvPr/>
        </p:nvSpPr>
        <p:spPr>
          <a:xfrm>
            <a:off x="4162426" y="28194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D8232-6E72-45F1-9437-3FBAF0CAB902}"/>
              </a:ext>
            </a:extLst>
          </p:cNvPr>
          <p:cNvSpPr/>
          <p:nvPr/>
        </p:nvSpPr>
        <p:spPr>
          <a:xfrm>
            <a:off x="4162426" y="3429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0635BE-B06B-4297-819C-99361840B3CD}"/>
              </a:ext>
            </a:extLst>
          </p:cNvPr>
          <p:cNvSpPr/>
          <p:nvPr/>
        </p:nvSpPr>
        <p:spPr>
          <a:xfrm>
            <a:off x="5715001" y="412432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Pod3 – V1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CD4ACF-29C2-4794-AB5B-F0E2280084FA}"/>
              </a:ext>
            </a:extLst>
          </p:cNvPr>
          <p:cNvSpPr/>
          <p:nvPr/>
        </p:nvSpPr>
        <p:spPr>
          <a:xfrm>
            <a:off x="5715001" y="158115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DF3A54-E815-468B-AFD0-2D3088DF31C0}"/>
              </a:ext>
            </a:extLst>
          </p:cNvPr>
          <p:cNvSpPr/>
          <p:nvPr/>
        </p:nvSpPr>
        <p:spPr>
          <a:xfrm>
            <a:off x="5715001" y="2819400"/>
            <a:ext cx="1333500" cy="93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E59331-4881-4940-99B7-9417C5506EBD}"/>
              </a:ext>
            </a:extLst>
          </p:cNvPr>
          <p:cNvSpPr/>
          <p:nvPr/>
        </p:nvSpPr>
        <p:spPr>
          <a:xfrm>
            <a:off x="5715001" y="3429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6FDF50-1FFF-4F4D-AEAE-4A0C52AE81F6}"/>
              </a:ext>
            </a:extLst>
          </p:cNvPr>
          <p:cNvSpPr/>
          <p:nvPr/>
        </p:nvSpPr>
        <p:spPr>
          <a:xfrm>
            <a:off x="7267576" y="158115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B31473-E051-4CDE-9707-9C9714DFA5E4}"/>
              </a:ext>
            </a:extLst>
          </p:cNvPr>
          <p:cNvSpPr/>
          <p:nvPr/>
        </p:nvSpPr>
        <p:spPr>
          <a:xfrm>
            <a:off x="7267576" y="28194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872F1C-279B-4841-85D8-4218FB2B341E}"/>
              </a:ext>
            </a:extLst>
          </p:cNvPr>
          <p:cNvSpPr/>
          <p:nvPr/>
        </p:nvSpPr>
        <p:spPr>
          <a:xfrm>
            <a:off x="7267576" y="3429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</p:spTree>
    <p:extLst>
      <p:ext uri="{BB962C8B-B14F-4D97-AF65-F5344CB8AC3E}">
        <p14:creationId xmlns:p14="http://schemas.microsoft.com/office/powerpoint/2010/main" val="29655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F503A3-8E93-4A42-B091-D3E7A7241948}"/>
              </a:ext>
            </a:extLst>
          </p:cNvPr>
          <p:cNvSpPr/>
          <p:nvPr/>
        </p:nvSpPr>
        <p:spPr>
          <a:xfrm>
            <a:off x="600076" y="162877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3ADF1-DFB3-4FC0-BA45-E903ACB8DAA7}"/>
              </a:ext>
            </a:extLst>
          </p:cNvPr>
          <p:cNvSpPr/>
          <p:nvPr/>
        </p:nvSpPr>
        <p:spPr>
          <a:xfrm>
            <a:off x="600076" y="286702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BFF90-710B-44B8-BD3C-78A67AA6246E}"/>
              </a:ext>
            </a:extLst>
          </p:cNvPr>
          <p:cNvSpPr/>
          <p:nvPr/>
        </p:nvSpPr>
        <p:spPr>
          <a:xfrm>
            <a:off x="600076" y="410527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Pod3 – V1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93249-30C3-4623-9CD2-13EC77D11493}"/>
              </a:ext>
            </a:extLst>
          </p:cNvPr>
          <p:cNvSpPr txBox="1"/>
          <p:nvPr/>
        </p:nvSpPr>
        <p:spPr>
          <a:xfrm>
            <a:off x="8915400" y="342900"/>
            <a:ext cx="3114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maxSurge</a:t>
            </a:r>
            <a:r>
              <a:rPr lang="en-US" dirty="0"/>
              <a:t> – 1</a:t>
            </a:r>
          </a:p>
          <a:p>
            <a:r>
              <a:rPr lang="en-US" dirty="0" err="1"/>
              <a:t>maxUnavailable</a:t>
            </a:r>
            <a:r>
              <a:rPr lang="en-US" dirty="0"/>
              <a:t> – 1</a:t>
            </a:r>
          </a:p>
          <a:p>
            <a:r>
              <a:rPr lang="en-US" dirty="0"/>
              <a:t>Desired - 3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590E06-07F6-461A-8529-A71026E78C9C}"/>
              </a:ext>
            </a:extLst>
          </p:cNvPr>
          <p:cNvSpPr/>
          <p:nvPr/>
        </p:nvSpPr>
        <p:spPr>
          <a:xfrm>
            <a:off x="600076" y="15621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640E5F-0717-476D-BAB3-98AFEB8FB9EE}"/>
              </a:ext>
            </a:extLst>
          </p:cNvPr>
          <p:cNvSpPr/>
          <p:nvPr/>
        </p:nvSpPr>
        <p:spPr>
          <a:xfrm>
            <a:off x="600076" y="280035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332B46-8585-44B0-8197-B77FB9822170}"/>
              </a:ext>
            </a:extLst>
          </p:cNvPr>
          <p:cNvSpPr/>
          <p:nvPr/>
        </p:nvSpPr>
        <p:spPr>
          <a:xfrm>
            <a:off x="2609851" y="412432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Pod3 – V1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093F8A-F0F9-44DA-A6E6-9AA287A97440}"/>
              </a:ext>
            </a:extLst>
          </p:cNvPr>
          <p:cNvSpPr/>
          <p:nvPr/>
        </p:nvSpPr>
        <p:spPr>
          <a:xfrm>
            <a:off x="2609851" y="1581150"/>
            <a:ext cx="1333500" cy="93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99F0E4-7871-4B86-A2FA-FC80B597326B}"/>
              </a:ext>
            </a:extLst>
          </p:cNvPr>
          <p:cNvSpPr/>
          <p:nvPr/>
        </p:nvSpPr>
        <p:spPr>
          <a:xfrm>
            <a:off x="2609851" y="28194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D05623-D1B9-454A-9440-22A0721F1528}"/>
              </a:ext>
            </a:extLst>
          </p:cNvPr>
          <p:cNvSpPr/>
          <p:nvPr/>
        </p:nvSpPr>
        <p:spPr>
          <a:xfrm>
            <a:off x="2609851" y="342900"/>
            <a:ext cx="1333500" cy="93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1FA23-E88C-480C-9BA3-48B10C0A03D8}"/>
              </a:ext>
            </a:extLst>
          </p:cNvPr>
          <p:cNvSpPr/>
          <p:nvPr/>
        </p:nvSpPr>
        <p:spPr>
          <a:xfrm>
            <a:off x="4162426" y="4124325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Pod3 – V1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E74AF5-EACE-4268-8C6F-4606EA98FED1}"/>
              </a:ext>
            </a:extLst>
          </p:cNvPr>
          <p:cNvSpPr/>
          <p:nvPr/>
        </p:nvSpPr>
        <p:spPr>
          <a:xfrm>
            <a:off x="4162426" y="1581150"/>
            <a:ext cx="1333500" cy="9334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6F6B83-A000-4E5D-9E60-C2DC79BCD028}"/>
              </a:ext>
            </a:extLst>
          </p:cNvPr>
          <p:cNvSpPr/>
          <p:nvPr/>
        </p:nvSpPr>
        <p:spPr>
          <a:xfrm>
            <a:off x="4162426" y="28194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D8232-6E72-45F1-9437-3FBAF0CAB902}"/>
              </a:ext>
            </a:extLst>
          </p:cNvPr>
          <p:cNvSpPr/>
          <p:nvPr/>
        </p:nvSpPr>
        <p:spPr>
          <a:xfrm>
            <a:off x="4162426" y="3429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CD4ACF-29C2-4794-AB5B-F0E2280084FA}"/>
              </a:ext>
            </a:extLst>
          </p:cNvPr>
          <p:cNvSpPr/>
          <p:nvPr/>
        </p:nvSpPr>
        <p:spPr>
          <a:xfrm>
            <a:off x="5715001" y="158115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DF3A54-E815-468B-AFD0-2D3088DF31C0}"/>
              </a:ext>
            </a:extLst>
          </p:cNvPr>
          <p:cNvSpPr/>
          <p:nvPr/>
        </p:nvSpPr>
        <p:spPr>
          <a:xfrm>
            <a:off x="5715001" y="2819400"/>
            <a:ext cx="1333500" cy="933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E59331-4881-4940-99B7-9417C5506EBD}"/>
              </a:ext>
            </a:extLst>
          </p:cNvPr>
          <p:cNvSpPr/>
          <p:nvPr/>
        </p:nvSpPr>
        <p:spPr>
          <a:xfrm>
            <a:off x="5715001" y="3429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6FDF50-1FFF-4F4D-AEAE-4A0C52AE81F6}"/>
              </a:ext>
            </a:extLst>
          </p:cNvPr>
          <p:cNvSpPr/>
          <p:nvPr/>
        </p:nvSpPr>
        <p:spPr>
          <a:xfrm>
            <a:off x="7267576" y="158115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Pod1 – V2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B31473-E051-4CDE-9707-9C9714DFA5E4}"/>
              </a:ext>
            </a:extLst>
          </p:cNvPr>
          <p:cNvSpPr/>
          <p:nvPr/>
        </p:nvSpPr>
        <p:spPr>
          <a:xfrm>
            <a:off x="7267576" y="28194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Pod2 – V2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872F1C-279B-4841-85D8-4218FB2B341E}"/>
              </a:ext>
            </a:extLst>
          </p:cNvPr>
          <p:cNvSpPr/>
          <p:nvPr/>
        </p:nvSpPr>
        <p:spPr>
          <a:xfrm>
            <a:off x="7267576" y="342900"/>
            <a:ext cx="1333500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Pod4 – V2</a:t>
            </a:r>
          </a:p>
        </p:txBody>
      </p:sp>
    </p:spTree>
    <p:extLst>
      <p:ext uri="{BB962C8B-B14F-4D97-AF65-F5344CB8AC3E}">
        <p14:creationId xmlns:p14="http://schemas.microsoft.com/office/powerpoint/2010/main" val="396821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0523-C171-4706-A0A8-4672661F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0159-2B81-47F7-AA6B-27762666F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application as an Container Image</a:t>
            </a:r>
          </a:p>
          <a:p>
            <a:r>
              <a:rPr lang="en-US" dirty="0"/>
              <a:t>Push your image Registry</a:t>
            </a:r>
          </a:p>
          <a:p>
            <a:r>
              <a:rPr lang="en-US" dirty="0"/>
              <a:t>Ops – Creation of Cluster</a:t>
            </a:r>
          </a:p>
          <a:p>
            <a:r>
              <a:rPr lang="en-US" dirty="0"/>
              <a:t>Post Description to Kubernetes to run you app in Cluster</a:t>
            </a:r>
          </a:p>
        </p:txBody>
      </p:sp>
    </p:spTree>
    <p:extLst>
      <p:ext uri="{BB962C8B-B14F-4D97-AF65-F5344CB8AC3E}">
        <p14:creationId xmlns:p14="http://schemas.microsoft.com/office/powerpoint/2010/main" val="317101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E1D0-42E3-4AD2-A847-89DB5E19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8EC7-F4FA-410A-B171-934F80ECC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Introduction and Core Concept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Cluster Architecture, Installation, and Configuration</a:t>
            </a:r>
            <a:r>
              <a:rPr lang="en-US" dirty="0"/>
              <a:t> 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25%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52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14CB73-5AEC-4C61-B97C-5EFDB20FF780}"/>
              </a:ext>
            </a:extLst>
          </p:cNvPr>
          <p:cNvSpPr/>
          <p:nvPr/>
        </p:nvSpPr>
        <p:spPr>
          <a:xfrm>
            <a:off x="6096000" y="828675"/>
            <a:ext cx="3333750" cy="5276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87CE9-F2C0-4A9B-97AA-EED556AB83A5}"/>
              </a:ext>
            </a:extLst>
          </p:cNvPr>
          <p:cNvSpPr/>
          <p:nvPr/>
        </p:nvSpPr>
        <p:spPr>
          <a:xfrm>
            <a:off x="3267075" y="2781300"/>
            <a:ext cx="204787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Hub (Control Plane)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23A0F-D13C-4179-838D-49BE86149E04}"/>
              </a:ext>
            </a:extLst>
          </p:cNvPr>
          <p:cNvSpPr/>
          <p:nvPr/>
        </p:nvSpPr>
        <p:spPr>
          <a:xfrm>
            <a:off x="6657975" y="1609725"/>
            <a:ext cx="204787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AFE2C5-9C41-465A-9DB7-92D7301AEE77}"/>
              </a:ext>
            </a:extLst>
          </p:cNvPr>
          <p:cNvSpPr/>
          <p:nvPr/>
        </p:nvSpPr>
        <p:spPr>
          <a:xfrm>
            <a:off x="6657975" y="2938462"/>
            <a:ext cx="204787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B6B685-A15E-49B3-87D0-899D735783DE}"/>
              </a:ext>
            </a:extLst>
          </p:cNvPr>
          <p:cNvSpPr/>
          <p:nvPr/>
        </p:nvSpPr>
        <p:spPr>
          <a:xfrm>
            <a:off x="6657975" y="4410075"/>
            <a:ext cx="204787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5B5156-73D6-4252-9D00-849DE60DD1C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028825" y="3271838"/>
            <a:ext cx="123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7BAF16-5B78-4562-96FF-CEDF598505C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314950" y="2100263"/>
            <a:ext cx="1343025" cy="117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9D42D3-52F7-49A0-9D78-E106182A090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5314950" y="3271838"/>
            <a:ext cx="1343025" cy="15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923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69DFAD-1968-4347-A6B1-F3B80D8676C1}"/>
              </a:ext>
            </a:extLst>
          </p:cNvPr>
          <p:cNvSpPr/>
          <p:nvPr/>
        </p:nvSpPr>
        <p:spPr>
          <a:xfrm>
            <a:off x="6562724" y="1009650"/>
            <a:ext cx="5562601" cy="2933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4C2F7-E209-47E0-879D-F04E66E45638}"/>
              </a:ext>
            </a:extLst>
          </p:cNvPr>
          <p:cNvSpPr/>
          <p:nvPr/>
        </p:nvSpPr>
        <p:spPr>
          <a:xfrm>
            <a:off x="1514475" y="2047875"/>
            <a:ext cx="1581150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 Pod</a:t>
            </a:r>
          </a:p>
          <a:p>
            <a:pPr algn="ctr"/>
            <a:r>
              <a:rPr lang="en-US" dirty="0"/>
              <a:t>IP – 10.1.1.8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1A5168-9E92-4C66-9EA7-926A7B7D782B}"/>
              </a:ext>
            </a:extLst>
          </p:cNvPr>
          <p:cNvSpPr/>
          <p:nvPr/>
        </p:nvSpPr>
        <p:spPr>
          <a:xfrm>
            <a:off x="7210425" y="1962150"/>
            <a:ext cx="1581150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 Pod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0B7F3B-1490-4EBB-AACB-821D48FE4BBA}"/>
              </a:ext>
            </a:extLst>
          </p:cNvPr>
          <p:cNvSpPr/>
          <p:nvPr/>
        </p:nvSpPr>
        <p:spPr>
          <a:xfrm>
            <a:off x="8115300" y="1766887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App=web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2C852-9BC8-4D9F-A759-33781197611F}"/>
              </a:ext>
            </a:extLst>
          </p:cNvPr>
          <p:cNvSpPr txBox="1"/>
          <p:nvPr/>
        </p:nvSpPr>
        <p:spPr>
          <a:xfrm>
            <a:off x="6648450" y="1133237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Replica Set /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F321B0-3DA3-4AD2-95D8-E56814F4AA44}"/>
              </a:ext>
            </a:extLst>
          </p:cNvPr>
          <p:cNvSpPr/>
          <p:nvPr/>
        </p:nvSpPr>
        <p:spPr>
          <a:xfrm>
            <a:off x="9096375" y="2266950"/>
            <a:ext cx="1581150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 Pod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0655C60-4207-427C-89A6-10C3883B8036}"/>
              </a:ext>
            </a:extLst>
          </p:cNvPr>
          <p:cNvSpPr/>
          <p:nvPr/>
        </p:nvSpPr>
        <p:spPr>
          <a:xfrm>
            <a:off x="10001250" y="2071687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App=web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BB7C05-2D65-472B-A30F-89F8696788B2}"/>
              </a:ext>
            </a:extLst>
          </p:cNvPr>
          <p:cNvSpPr/>
          <p:nvPr/>
        </p:nvSpPr>
        <p:spPr>
          <a:xfrm>
            <a:off x="1514475" y="3648075"/>
            <a:ext cx="1581150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 Pod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3D668F-3C14-4ED1-B8CE-7046640FF088}"/>
              </a:ext>
            </a:extLst>
          </p:cNvPr>
          <p:cNvCxnSpPr/>
          <p:nvPr/>
        </p:nvCxnSpPr>
        <p:spPr>
          <a:xfrm>
            <a:off x="4991100" y="190500"/>
            <a:ext cx="0" cy="6515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4EF5CE-F1DC-4E1A-AE85-5FB20CECB6B2}"/>
              </a:ext>
            </a:extLst>
          </p:cNvPr>
          <p:cNvSpPr txBox="1"/>
          <p:nvPr/>
        </p:nvSpPr>
        <p:spPr>
          <a:xfrm>
            <a:off x="361950" y="390525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Naked Pod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DB0281-C715-4CC7-B84F-A905B47D2BEA}"/>
              </a:ext>
            </a:extLst>
          </p:cNvPr>
          <p:cNvSpPr/>
          <p:nvPr/>
        </p:nvSpPr>
        <p:spPr>
          <a:xfrm>
            <a:off x="6562724" y="4402693"/>
            <a:ext cx="3838576" cy="18618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173E2-2FEB-42C6-BC03-E64C0E1575B9}"/>
              </a:ext>
            </a:extLst>
          </p:cNvPr>
          <p:cNvSpPr txBox="1"/>
          <p:nvPr/>
        </p:nvSpPr>
        <p:spPr>
          <a:xfrm>
            <a:off x="6562724" y="4466987"/>
            <a:ext cx="271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7B832B-DAEB-4759-92FE-7C8EEF2F9D3E}"/>
              </a:ext>
            </a:extLst>
          </p:cNvPr>
          <p:cNvSpPr/>
          <p:nvPr/>
        </p:nvSpPr>
        <p:spPr>
          <a:xfrm>
            <a:off x="7524750" y="4762262"/>
            <a:ext cx="1581150" cy="138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Pod to Proxy will be with label App=web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18DDF4-E280-4210-AD6C-B81F8683A998}"/>
              </a:ext>
            </a:extLst>
          </p:cNvPr>
          <p:cNvSpPr/>
          <p:nvPr/>
        </p:nvSpPr>
        <p:spPr>
          <a:xfrm>
            <a:off x="8429625" y="4566999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service=web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8DB89F-2663-46A3-90BF-B8C933A66F3E}"/>
              </a:ext>
            </a:extLst>
          </p:cNvPr>
          <p:cNvCxnSpPr>
            <a:cxnSpLocks/>
          </p:cNvCxnSpPr>
          <p:nvPr/>
        </p:nvCxnSpPr>
        <p:spPr>
          <a:xfrm>
            <a:off x="5419725" y="5343525"/>
            <a:ext cx="2105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594903-4B61-4D35-9EFF-EC3FED22F6ED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7839075" y="3343275"/>
            <a:ext cx="476250" cy="141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1E22CF-8A83-4701-811E-232704F5D050}"/>
              </a:ext>
            </a:extLst>
          </p:cNvPr>
          <p:cNvCxnSpPr>
            <a:endCxn id="9" idx="2"/>
          </p:cNvCxnSpPr>
          <p:nvPr/>
        </p:nvCxnSpPr>
        <p:spPr>
          <a:xfrm flipV="1">
            <a:off x="8315325" y="3648075"/>
            <a:ext cx="1571625" cy="111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0699531-4C9F-4D24-A4C8-1890509831AA}"/>
              </a:ext>
            </a:extLst>
          </p:cNvPr>
          <p:cNvSpPr/>
          <p:nvPr/>
        </p:nvSpPr>
        <p:spPr>
          <a:xfrm>
            <a:off x="3162300" y="609600"/>
            <a:ext cx="1400173" cy="1157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Internal IP – 10.2.1.19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C22E81-0070-4105-B121-3FB665AD5C59}"/>
              </a:ext>
            </a:extLst>
          </p:cNvPr>
          <p:cNvCxnSpPr>
            <a:endCxn id="4" idx="1"/>
          </p:cNvCxnSpPr>
          <p:nvPr/>
        </p:nvCxnSpPr>
        <p:spPr>
          <a:xfrm flipV="1">
            <a:off x="457200" y="2738438"/>
            <a:ext cx="1057275" cy="3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59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D3637E-3693-493B-9C48-C033BA7EC1E9}"/>
              </a:ext>
            </a:extLst>
          </p:cNvPr>
          <p:cNvSpPr/>
          <p:nvPr/>
        </p:nvSpPr>
        <p:spPr>
          <a:xfrm>
            <a:off x="7477125" y="285750"/>
            <a:ext cx="1666875" cy="723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– 10.0.0.1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85495E-446A-4F72-8CD4-BDF3FA1E3720}"/>
              </a:ext>
            </a:extLst>
          </p:cNvPr>
          <p:cNvSpPr/>
          <p:nvPr/>
        </p:nvSpPr>
        <p:spPr>
          <a:xfrm>
            <a:off x="7477125" y="1238250"/>
            <a:ext cx="166687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– 10.0.0.2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333137-BCEB-4F3F-A618-BBBEA74FAE84}"/>
              </a:ext>
            </a:extLst>
          </p:cNvPr>
          <p:cNvSpPr/>
          <p:nvPr/>
        </p:nvSpPr>
        <p:spPr>
          <a:xfrm>
            <a:off x="7477125" y="2257425"/>
            <a:ext cx="166687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– 10.0.0.3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90988D-2B88-4DCB-AF6F-D036A565CBF5}"/>
              </a:ext>
            </a:extLst>
          </p:cNvPr>
          <p:cNvSpPr/>
          <p:nvPr/>
        </p:nvSpPr>
        <p:spPr>
          <a:xfrm>
            <a:off x="4438650" y="1009650"/>
            <a:ext cx="180975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  <a:p>
            <a:pPr algn="ctr"/>
            <a:r>
              <a:rPr lang="en-US" dirty="0"/>
              <a:t>IP – 20.1.4.5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69AEDE-8E09-4641-ADD6-EC2698FE78E1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6248400" y="647700"/>
            <a:ext cx="1228725" cy="98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F7698F-6580-4E2C-85D9-5A99F20D974C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6248400" y="1600200"/>
            <a:ext cx="1228725" cy="3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FB1797-EF1A-40D5-AB8A-2C7DF1A11D02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6248400" y="1633538"/>
            <a:ext cx="1228725" cy="98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E670256-0781-48CD-B87C-EF3568E8A678}"/>
              </a:ext>
            </a:extLst>
          </p:cNvPr>
          <p:cNvSpPr/>
          <p:nvPr/>
        </p:nvSpPr>
        <p:spPr>
          <a:xfrm>
            <a:off x="8934450" y="90487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App=web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F8AD537-FAE9-4883-9162-74952F3307B0}"/>
              </a:ext>
            </a:extLst>
          </p:cNvPr>
          <p:cNvSpPr/>
          <p:nvPr/>
        </p:nvSpPr>
        <p:spPr>
          <a:xfrm>
            <a:off x="8934450" y="1109662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App=web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380376-7641-44C1-8B18-67D1D4C24DB9}"/>
              </a:ext>
            </a:extLst>
          </p:cNvPr>
          <p:cNvSpPr/>
          <p:nvPr/>
        </p:nvSpPr>
        <p:spPr>
          <a:xfrm>
            <a:off x="8934450" y="2090738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App=web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B04360-DC5F-40E4-B096-58D5386534FC}"/>
              </a:ext>
            </a:extLst>
          </p:cNvPr>
          <p:cNvCxnSpPr>
            <a:endCxn id="7" idx="1"/>
          </p:cNvCxnSpPr>
          <p:nvPr/>
        </p:nvCxnSpPr>
        <p:spPr>
          <a:xfrm>
            <a:off x="914400" y="1633538"/>
            <a:ext cx="3524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FB0A16-F005-4907-A42C-3F40AFE66F44}"/>
              </a:ext>
            </a:extLst>
          </p:cNvPr>
          <p:cNvSpPr txBox="1"/>
          <p:nvPr/>
        </p:nvSpPr>
        <p:spPr>
          <a:xfrm>
            <a:off x="1023938" y="1130855"/>
            <a:ext cx="280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 20.1.4.5/web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CE97AE-3653-4144-B070-5B5056C7C2CD}"/>
              </a:ext>
            </a:extLst>
          </p:cNvPr>
          <p:cNvSpPr/>
          <p:nvPr/>
        </p:nvSpPr>
        <p:spPr>
          <a:xfrm>
            <a:off x="7477125" y="3262312"/>
            <a:ext cx="166687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– 10.0.0.4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B93350A-4C63-4754-9D44-366DB34D5135}"/>
              </a:ext>
            </a:extLst>
          </p:cNvPr>
          <p:cNvSpPr/>
          <p:nvPr/>
        </p:nvSpPr>
        <p:spPr>
          <a:xfrm>
            <a:off x="8867775" y="3028952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App=web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3B650C-F3D4-4317-B5F5-DAA2A841D4C4}"/>
              </a:ext>
            </a:extLst>
          </p:cNvPr>
          <p:cNvCxnSpPr>
            <a:stCxn id="7" idx="3"/>
            <a:endCxn id="23" idx="1"/>
          </p:cNvCxnSpPr>
          <p:nvPr/>
        </p:nvCxnSpPr>
        <p:spPr>
          <a:xfrm>
            <a:off x="6248400" y="1633538"/>
            <a:ext cx="1228725" cy="199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CE840D7-C04C-4E5D-9211-BA59DDCEA01D}"/>
              </a:ext>
            </a:extLst>
          </p:cNvPr>
          <p:cNvSpPr/>
          <p:nvPr/>
        </p:nvSpPr>
        <p:spPr>
          <a:xfrm>
            <a:off x="7477125" y="4900612"/>
            <a:ext cx="1666875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– 10.0.0.5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B3F856-6B86-4AAF-83CB-A6A6BB610CA5}"/>
              </a:ext>
            </a:extLst>
          </p:cNvPr>
          <p:cNvCxnSpPr>
            <a:cxnSpLocks/>
          </p:cNvCxnSpPr>
          <p:nvPr/>
        </p:nvCxnSpPr>
        <p:spPr>
          <a:xfrm>
            <a:off x="6862762" y="5267325"/>
            <a:ext cx="61436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E3A8318-B33B-490A-9126-4C929AE2B694}"/>
              </a:ext>
            </a:extLst>
          </p:cNvPr>
          <p:cNvSpPr/>
          <p:nvPr/>
        </p:nvSpPr>
        <p:spPr>
          <a:xfrm>
            <a:off x="5053012" y="4600575"/>
            <a:ext cx="1809750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Headeless</a:t>
            </a:r>
            <a:r>
              <a:rPr lang="en-US" dirty="0"/>
              <a:t> Service</a:t>
            </a:r>
          </a:p>
          <a:p>
            <a:pPr algn="ctr"/>
            <a:r>
              <a:rPr lang="en-US" dirty="0" err="1"/>
              <a:t>Poda</a:t>
            </a:r>
            <a:r>
              <a:rPr lang="en-US" dirty="0"/>
              <a:t> – 10.0.0.5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D6C3A5-1F5B-4F95-9C8D-DB29AC8061AD}"/>
              </a:ext>
            </a:extLst>
          </p:cNvPr>
          <p:cNvCxnSpPr/>
          <p:nvPr/>
        </p:nvCxnSpPr>
        <p:spPr>
          <a:xfrm>
            <a:off x="1133475" y="4981575"/>
            <a:ext cx="3771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EB1DA93-51A4-48F5-BC7B-EB84FA942E68}"/>
              </a:ext>
            </a:extLst>
          </p:cNvPr>
          <p:cNvSpPr txBox="1"/>
          <p:nvPr/>
        </p:nvSpPr>
        <p:spPr>
          <a:xfrm>
            <a:off x="1190625" y="4486275"/>
            <a:ext cx="324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http://poda/web</a:t>
            </a:r>
          </a:p>
        </p:txBody>
      </p:sp>
    </p:spTree>
    <p:extLst>
      <p:ext uri="{BB962C8B-B14F-4D97-AF65-F5344CB8AC3E}">
        <p14:creationId xmlns:p14="http://schemas.microsoft.com/office/powerpoint/2010/main" val="757584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E44C91-55EE-4436-8F50-7CF3F3F4C9B9}"/>
              </a:ext>
            </a:extLst>
          </p:cNvPr>
          <p:cNvSpPr/>
          <p:nvPr/>
        </p:nvSpPr>
        <p:spPr>
          <a:xfrm>
            <a:off x="1419225" y="2000250"/>
            <a:ext cx="1743075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9B6DAC-5F71-4AEE-A6A1-C41C6AE1C224}"/>
              </a:ext>
            </a:extLst>
          </p:cNvPr>
          <p:cNvSpPr/>
          <p:nvPr/>
        </p:nvSpPr>
        <p:spPr>
          <a:xfrm>
            <a:off x="4019550" y="2000250"/>
            <a:ext cx="1743075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3FD18-D67E-4B55-841F-F48A08A4D0F3}"/>
              </a:ext>
            </a:extLst>
          </p:cNvPr>
          <p:cNvSpPr/>
          <p:nvPr/>
        </p:nvSpPr>
        <p:spPr>
          <a:xfrm>
            <a:off x="6619875" y="2000250"/>
            <a:ext cx="1743075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3F2EB1-FF82-4815-A18A-F64C97F26128}"/>
              </a:ext>
            </a:extLst>
          </p:cNvPr>
          <p:cNvSpPr/>
          <p:nvPr/>
        </p:nvSpPr>
        <p:spPr>
          <a:xfrm>
            <a:off x="3419475" y="5591175"/>
            <a:ext cx="2905125" cy="1009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Registry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4C003D-9FE3-43CB-B425-4C31FB6D7492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290763" y="4210050"/>
            <a:ext cx="2581275" cy="138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F512C1-06AD-46DA-B750-738F52F37809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872038" y="4210050"/>
            <a:ext cx="19050" cy="138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24EC83-51F1-4D79-A7E0-A7776D64E807}"/>
              </a:ext>
            </a:extLst>
          </p:cNvPr>
          <p:cNvCxnSpPr>
            <a:stCxn id="6" idx="2"/>
          </p:cNvCxnSpPr>
          <p:nvPr/>
        </p:nvCxnSpPr>
        <p:spPr>
          <a:xfrm flipH="1">
            <a:off x="4991100" y="4210050"/>
            <a:ext cx="2500313" cy="138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480755C-185D-4073-BEC9-36415DF8C5B9}"/>
              </a:ext>
            </a:extLst>
          </p:cNvPr>
          <p:cNvSpPr/>
          <p:nvPr/>
        </p:nvSpPr>
        <p:spPr>
          <a:xfrm>
            <a:off x="1838325" y="3429000"/>
            <a:ext cx="571500" cy="3524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FC832E-E876-4B43-89A0-374D2CBF3659}"/>
              </a:ext>
            </a:extLst>
          </p:cNvPr>
          <p:cNvSpPr/>
          <p:nvPr/>
        </p:nvSpPr>
        <p:spPr>
          <a:xfrm>
            <a:off x="4276725" y="3429000"/>
            <a:ext cx="571500" cy="3524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F7C7AD-BD07-4CE6-AB6A-0EB529FAB739}"/>
              </a:ext>
            </a:extLst>
          </p:cNvPr>
          <p:cNvSpPr/>
          <p:nvPr/>
        </p:nvSpPr>
        <p:spPr>
          <a:xfrm>
            <a:off x="6910387" y="3429000"/>
            <a:ext cx="571500" cy="3524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97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F06-C969-405B-B69B-DB8ED03A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061B2-5959-4D5C-BC60-7FAA0468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- </a:t>
            </a:r>
            <a:r>
              <a:rPr lang="en-US" dirty="0" err="1"/>
              <a:t>eCommerceApp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err="1"/>
              <a:t>samplepod.yaml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err="1"/>
              <a:t>services.yml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err="1"/>
              <a:t>deployment.yaml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- </a:t>
            </a:r>
            <a:r>
              <a:rPr lang="en-US" dirty="0" err="1"/>
              <a:t>jobs.yml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apply –f </a:t>
            </a:r>
            <a:r>
              <a:rPr lang="en-US" dirty="0" err="1"/>
              <a:t>eCommerceApp</a:t>
            </a:r>
            <a:r>
              <a:rPr lang="en-US" dirty="0"/>
              <a:t>/</a:t>
            </a:r>
            <a:r>
              <a:rPr lang="en-US" dirty="0" err="1"/>
              <a:t>samplepod.yaml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17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B3CD0B-610F-4BC1-A823-EEC10A55275B}"/>
              </a:ext>
            </a:extLst>
          </p:cNvPr>
          <p:cNvSpPr/>
          <p:nvPr/>
        </p:nvSpPr>
        <p:spPr>
          <a:xfrm>
            <a:off x="5133975" y="866775"/>
            <a:ext cx="1400175" cy="140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 Master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1 Pod</a:t>
            </a:r>
          </a:p>
          <a:p>
            <a:pPr algn="ctr"/>
            <a:r>
              <a:rPr lang="en-US" dirty="0"/>
              <a:t>1 RS</a:t>
            </a:r>
          </a:p>
          <a:p>
            <a:pPr algn="ctr"/>
            <a:r>
              <a:rPr lang="en-US" dirty="0"/>
              <a:t>1Deployment</a:t>
            </a:r>
          </a:p>
          <a:p>
            <a:pPr marL="285750" indent="-285750" algn="ctr">
              <a:buFontTx/>
              <a:buChar char="-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97E44-5A9C-4ED3-A213-66179AA871F1}"/>
              </a:ext>
            </a:extLst>
          </p:cNvPr>
          <p:cNvSpPr/>
          <p:nvPr/>
        </p:nvSpPr>
        <p:spPr>
          <a:xfrm>
            <a:off x="7558087" y="870465"/>
            <a:ext cx="1757363" cy="161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 Slave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2 Pods</a:t>
            </a:r>
          </a:p>
          <a:p>
            <a:pPr algn="ctr"/>
            <a:r>
              <a:rPr lang="en-US" dirty="0"/>
              <a:t>1 RS</a:t>
            </a:r>
          </a:p>
          <a:p>
            <a:pPr algn="ctr"/>
            <a:r>
              <a:rPr lang="en-US" dirty="0"/>
              <a:t>1Deployment</a:t>
            </a:r>
          </a:p>
          <a:p>
            <a:pPr marL="285750" indent="-285750" algn="ctr">
              <a:buFontTx/>
              <a:buChar char="-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0BF645-5625-46F9-A673-1CD12F4E4F85}"/>
              </a:ext>
            </a:extLst>
          </p:cNvPr>
          <p:cNvSpPr/>
          <p:nvPr/>
        </p:nvSpPr>
        <p:spPr>
          <a:xfrm>
            <a:off x="2286000" y="866775"/>
            <a:ext cx="1400175" cy="140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</a:p>
          <a:p>
            <a:pPr algn="ctr"/>
            <a:r>
              <a:rPr lang="en-US" dirty="0"/>
              <a:t> - 3 Pods</a:t>
            </a:r>
          </a:p>
          <a:p>
            <a:pPr algn="ctr"/>
            <a:r>
              <a:rPr lang="en-US" dirty="0"/>
              <a:t>1 RS</a:t>
            </a:r>
          </a:p>
          <a:p>
            <a:pPr algn="ctr"/>
            <a:r>
              <a:rPr lang="en-US" dirty="0"/>
              <a:t>1Deployment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81166E-26AC-4F27-BEF7-1CEC6104F08D}"/>
              </a:ext>
            </a:extLst>
          </p:cNvPr>
          <p:cNvCxnSpPr/>
          <p:nvPr/>
        </p:nvCxnSpPr>
        <p:spPr>
          <a:xfrm>
            <a:off x="685800" y="1457325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202504-3889-490E-B7BF-05D31DDF1048}"/>
              </a:ext>
            </a:extLst>
          </p:cNvPr>
          <p:cNvSpPr txBox="1"/>
          <p:nvPr/>
        </p:nvSpPr>
        <p:spPr>
          <a:xfrm>
            <a:off x="523874" y="1019174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http://&lt;&lt;IP&gt;&gt;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755AB3-6216-43A2-B01C-3DE96161D0A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534150" y="1566862"/>
            <a:ext cx="10239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CA6100-DF5D-47E5-8DF0-7E6FF699945E}"/>
              </a:ext>
            </a:extLst>
          </p:cNvPr>
          <p:cNvSpPr txBox="1"/>
          <p:nvPr/>
        </p:nvSpPr>
        <p:spPr>
          <a:xfrm>
            <a:off x="6677024" y="1169432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6379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704439-B9B9-4535-89DA-6A0E23084CA1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3686175" y="1566863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C26E1F-AB78-4CB7-8705-ECC4CD8AADFA}"/>
              </a:ext>
            </a:extLst>
          </p:cNvPr>
          <p:cNvSpPr txBox="1"/>
          <p:nvPr/>
        </p:nvSpPr>
        <p:spPr>
          <a:xfrm>
            <a:off x="3995737" y="1102758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6379</a:t>
            </a:r>
          </a:p>
        </p:txBody>
      </p:sp>
    </p:spTree>
    <p:extLst>
      <p:ext uri="{BB962C8B-B14F-4D97-AF65-F5344CB8AC3E}">
        <p14:creationId xmlns:p14="http://schemas.microsoft.com/office/powerpoint/2010/main" val="2564345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05549D-EB57-4E50-AF3A-F4EEAC9FAAE8}"/>
              </a:ext>
            </a:extLst>
          </p:cNvPr>
          <p:cNvSpPr/>
          <p:nvPr/>
        </p:nvSpPr>
        <p:spPr>
          <a:xfrm>
            <a:off x="1409700" y="1895475"/>
            <a:ext cx="1724025" cy="201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0893CA-381F-49FD-9662-5837FDDC7C51}"/>
              </a:ext>
            </a:extLst>
          </p:cNvPr>
          <p:cNvSpPr/>
          <p:nvPr/>
        </p:nvSpPr>
        <p:spPr>
          <a:xfrm>
            <a:off x="4714875" y="1895475"/>
            <a:ext cx="1724025" cy="2019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E1DA99-2354-497E-BC63-F0860005FBE3}"/>
              </a:ext>
            </a:extLst>
          </p:cNvPr>
          <p:cNvSpPr/>
          <p:nvPr/>
        </p:nvSpPr>
        <p:spPr>
          <a:xfrm>
            <a:off x="2800350" y="133350"/>
            <a:ext cx="220980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Registry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02D62F-9960-48A3-8298-A32DD5C73771}"/>
              </a:ext>
            </a:extLst>
          </p:cNvPr>
          <p:cNvSpPr/>
          <p:nvPr/>
        </p:nvSpPr>
        <p:spPr>
          <a:xfrm>
            <a:off x="2609850" y="5438775"/>
            <a:ext cx="2400300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r>
              <a:rPr lang="en-US" dirty="0"/>
              <a:t> apply –f 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9BDB0E-7BF2-45FC-B51E-EA5C17A2EB02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2271713" y="3914775"/>
            <a:ext cx="1538287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A96AC3-6408-4BC3-972B-9AB59318AF9C}"/>
              </a:ext>
            </a:extLst>
          </p:cNvPr>
          <p:cNvSpPr txBox="1"/>
          <p:nvPr/>
        </p:nvSpPr>
        <p:spPr>
          <a:xfrm>
            <a:off x="1409700" y="4333875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 Pod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B1E834-4B12-4C9D-B89E-0276166E1952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3810000" y="3914775"/>
            <a:ext cx="1766888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86F3A7-0A2F-4524-BFDA-A55537463449}"/>
              </a:ext>
            </a:extLst>
          </p:cNvPr>
          <p:cNvSpPr txBox="1"/>
          <p:nvPr/>
        </p:nvSpPr>
        <p:spPr>
          <a:xfrm>
            <a:off x="5010150" y="4286161"/>
            <a:ext cx="125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Redis Master and Slave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6116AB-6455-4274-A6D4-318E654891D3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V="1">
            <a:off x="2271713" y="723900"/>
            <a:ext cx="1633537" cy="117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776F66-93B2-439D-869D-C4E5688D2CEE}"/>
              </a:ext>
            </a:extLst>
          </p:cNvPr>
          <p:cNvSpPr txBox="1"/>
          <p:nvPr/>
        </p:nvSpPr>
        <p:spPr>
          <a:xfrm>
            <a:off x="1619250" y="953184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Pod Image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E90249-2568-4492-82F3-77D766F7A0B9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3905250" y="723900"/>
            <a:ext cx="1671638" cy="117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9D3B4E-6098-4FE2-A451-49C54EFECAF1}"/>
              </a:ext>
            </a:extLst>
          </p:cNvPr>
          <p:cNvSpPr txBox="1"/>
          <p:nvPr/>
        </p:nvSpPr>
        <p:spPr>
          <a:xfrm>
            <a:off x="5195888" y="762342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Redis Images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4B737F-0E0F-44A9-B8B7-4078A5A9BA47}"/>
              </a:ext>
            </a:extLst>
          </p:cNvPr>
          <p:cNvSpPr/>
          <p:nvPr/>
        </p:nvSpPr>
        <p:spPr>
          <a:xfrm>
            <a:off x="2590800" y="1772334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App=frontend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799D7F1-2C18-4EE0-ACD4-1844BC393F75}"/>
              </a:ext>
            </a:extLst>
          </p:cNvPr>
          <p:cNvSpPr/>
          <p:nvPr/>
        </p:nvSpPr>
        <p:spPr>
          <a:xfrm>
            <a:off x="5891213" y="1772333"/>
            <a:ext cx="1581150" cy="3905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App=</a:t>
            </a:r>
            <a:r>
              <a:rPr lang="en-US" dirty="0" err="1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84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FE0A29-EDE0-4590-AF63-64AC5682D9B5}"/>
              </a:ext>
            </a:extLst>
          </p:cNvPr>
          <p:cNvSpPr/>
          <p:nvPr/>
        </p:nvSpPr>
        <p:spPr>
          <a:xfrm>
            <a:off x="1047750" y="647700"/>
            <a:ext cx="3343275" cy="3381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0FDC2-8CC9-4056-99FC-4E9868FE2A27}"/>
              </a:ext>
            </a:extLst>
          </p:cNvPr>
          <p:cNvSpPr/>
          <p:nvPr/>
        </p:nvSpPr>
        <p:spPr>
          <a:xfrm>
            <a:off x="6810375" y="647699"/>
            <a:ext cx="3343275" cy="3381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C9913-C205-4DA1-BF73-47A867AA5E76}"/>
              </a:ext>
            </a:extLst>
          </p:cNvPr>
          <p:cNvSpPr txBox="1"/>
          <p:nvPr/>
        </p:nvSpPr>
        <p:spPr>
          <a:xfrm>
            <a:off x="1114425" y="4158734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Availability Zone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2CF1D-A678-487F-BB52-64FAE7C07ABD}"/>
              </a:ext>
            </a:extLst>
          </p:cNvPr>
          <p:cNvSpPr txBox="1"/>
          <p:nvPr/>
        </p:nvSpPr>
        <p:spPr>
          <a:xfrm>
            <a:off x="6734175" y="4187309"/>
            <a:ext cx="26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Availability Zone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AD1CFF-F8C3-4AD9-92FA-E8581A16483A}"/>
              </a:ext>
            </a:extLst>
          </p:cNvPr>
          <p:cNvSpPr/>
          <p:nvPr/>
        </p:nvSpPr>
        <p:spPr>
          <a:xfrm>
            <a:off x="1257300" y="933450"/>
            <a:ext cx="1028700" cy="1200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96AFF3-1193-4EE0-B87A-8600CBC3482A}"/>
              </a:ext>
            </a:extLst>
          </p:cNvPr>
          <p:cNvSpPr/>
          <p:nvPr/>
        </p:nvSpPr>
        <p:spPr>
          <a:xfrm>
            <a:off x="2924175" y="933450"/>
            <a:ext cx="10287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F922A0-6B8F-4C32-A130-8701336736A8}"/>
              </a:ext>
            </a:extLst>
          </p:cNvPr>
          <p:cNvSpPr/>
          <p:nvPr/>
        </p:nvSpPr>
        <p:spPr>
          <a:xfrm>
            <a:off x="2114550" y="2600325"/>
            <a:ext cx="10287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0BE59-CC84-4A46-8F7A-7CF5044ADB46}"/>
              </a:ext>
            </a:extLst>
          </p:cNvPr>
          <p:cNvSpPr/>
          <p:nvPr/>
        </p:nvSpPr>
        <p:spPr>
          <a:xfrm>
            <a:off x="7296150" y="933450"/>
            <a:ext cx="10287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7C829-4B3E-41C0-AE28-E6C909D3661F}"/>
              </a:ext>
            </a:extLst>
          </p:cNvPr>
          <p:cNvSpPr/>
          <p:nvPr/>
        </p:nvSpPr>
        <p:spPr>
          <a:xfrm>
            <a:off x="8963025" y="933450"/>
            <a:ext cx="10287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4B366-960D-4D77-81D9-60DADF0ADF62}"/>
              </a:ext>
            </a:extLst>
          </p:cNvPr>
          <p:cNvSpPr/>
          <p:nvPr/>
        </p:nvSpPr>
        <p:spPr>
          <a:xfrm>
            <a:off x="8153400" y="2600325"/>
            <a:ext cx="10287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245DC3-1555-4C01-8699-CEA86A37F4C8}"/>
              </a:ext>
            </a:extLst>
          </p:cNvPr>
          <p:cNvSpPr/>
          <p:nvPr/>
        </p:nvSpPr>
        <p:spPr>
          <a:xfrm>
            <a:off x="3952875" y="5248274"/>
            <a:ext cx="3343275" cy="132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Plane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86FEB91-5124-4A27-9949-D8CC3922245C}"/>
              </a:ext>
            </a:extLst>
          </p:cNvPr>
          <p:cNvCxnSpPr>
            <a:stCxn id="14" idx="1"/>
            <a:endCxn id="4" idx="2"/>
          </p:cNvCxnSpPr>
          <p:nvPr/>
        </p:nvCxnSpPr>
        <p:spPr>
          <a:xfrm rot="10800000">
            <a:off x="2719389" y="4029076"/>
            <a:ext cx="1233487" cy="1881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2A29604-6BE1-4B5C-AE0F-63CCA70C2D56}"/>
              </a:ext>
            </a:extLst>
          </p:cNvPr>
          <p:cNvCxnSpPr>
            <a:stCxn id="14" idx="3"/>
          </p:cNvCxnSpPr>
          <p:nvPr/>
        </p:nvCxnSpPr>
        <p:spPr>
          <a:xfrm flipV="1">
            <a:off x="7296150" y="4029074"/>
            <a:ext cx="1666875" cy="1881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DE3E10-4081-4B79-811D-416DAFD00A19}"/>
              </a:ext>
            </a:extLst>
          </p:cNvPr>
          <p:cNvCxnSpPr/>
          <p:nvPr/>
        </p:nvCxnSpPr>
        <p:spPr>
          <a:xfrm>
            <a:off x="2243137" y="4836318"/>
            <a:ext cx="952500" cy="59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ED5B54-0E6F-45F8-A3C6-6DE4F57502A6}"/>
              </a:ext>
            </a:extLst>
          </p:cNvPr>
          <p:cNvCxnSpPr/>
          <p:nvPr/>
        </p:nvCxnSpPr>
        <p:spPr>
          <a:xfrm flipH="1">
            <a:off x="2262188" y="4922698"/>
            <a:ext cx="814387" cy="487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175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01A7E7-5492-44C5-B514-A1FD561BB667}"/>
              </a:ext>
            </a:extLst>
          </p:cNvPr>
          <p:cNvSpPr/>
          <p:nvPr/>
        </p:nvSpPr>
        <p:spPr>
          <a:xfrm>
            <a:off x="1500187" y="400049"/>
            <a:ext cx="3343275" cy="51816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14FD50-57E3-4E95-A85B-B988EE9D793E}"/>
              </a:ext>
            </a:extLst>
          </p:cNvPr>
          <p:cNvSpPr/>
          <p:nvPr/>
        </p:nvSpPr>
        <p:spPr>
          <a:xfrm>
            <a:off x="1800225" y="685799"/>
            <a:ext cx="1028700" cy="2438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A76ECE-D062-46C0-8F1F-154AAEE02E22}"/>
              </a:ext>
            </a:extLst>
          </p:cNvPr>
          <p:cNvSpPr/>
          <p:nvPr/>
        </p:nvSpPr>
        <p:spPr>
          <a:xfrm>
            <a:off x="3467100" y="685800"/>
            <a:ext cx="10287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9AE606-C60C-46CE-A3D0-F5374C40816B}"/>
              </a:ext>
            </a:extLst>
          </p:cNvPr>
          <p:cNvSpPr/>
          <p:nvPr/>
        </p:nvSpPr>
        <p:spPr>
          <a:xfrm>
            <a:off x="2562225" y="3352800"/>
            <a:ext cx="1028700" cy="1714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B20768-9DBA-4C00-9CE3-EF350C749175}"/>
              </a:ext>
            </a:extLst>
          </p:cNvPr>
          <p:cNvSpPr/>
          <p:nvPr/>
        </p:nvSpPr>
        <p:spPr>
          <a:xfrm>
            <a:off x="7153275" y="2309812"/>
            <a:ext cx="3343275" cy="1323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Plane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104F4F-B09A-4558-B2B3-7430A339A587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flipH="1">
            <a:off x="4843462" y="2971800"/>
            <a:ext cx="2309813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E41528C-5893-44A2-BD4C-36FA7436BE5C}"/>
              </a:ext>
            </a:extLst>
          </p:cNvPr>
          <p:cNvSpPr/>
          <p:nvPr/>
        </p:nvSpPr>
        <p:spPr>
          <a:xfrm>
            <a:off x="6472237" y="209549"/>
            <a:ext cx="614363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8D50EF-D6FE-4DCB-BFF8-00C7BCA8725E}"/>
              </a:ext>
            </a:extLst>
          </p:cNvPr>
          <p:cNvSpPr/>
          <p:nvPr/>
        </p:nvSpPr>
        <p:spPr>
          <a:xfrm>
            <a:off x="3748087" y="933450"/>
            <a:ext cx="614363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- 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C641E-53A7-47D3-89D6-83C0177C167D}"/>
              </a:ext>
            </a:extLst>
          </p:cNvPr>
          <p:cNvSpPr/>
          <p:nvPr/>
        </p:nvSpPr>
        <p:spPr>
          <a:xfrm>
            <a:off x="1947862" y="2495550"/>
            <a:ext cx="614363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FEF850-200D-45DD-9708-E3490CD62344}"/>
              </a:ext>
            </a:extLst>
          </p:cNvPr>
          <p:cNvSpPr/>
          <p:nvPr/>
        </p:nvSpPr>
        <p:spPr>
          <a:xfrm>
            <a:off x="3748087" y="2495550"/>
            <a:ext cx="614363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CC108-50BE-4C50-A749-0FF44BF747DD}"/>
              </a:ext>
            </a:extLst>
          </p:cNvPr>
          <p:cNvSpPr/>
          <p:nvPr/>
        </p:nvSpPr>
        <p:spPr>
          <a:xfrm>
            <a:off x="2769393" y="4400550"/>
            <a:ext cx="614363" cy="4762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2EE653-1742-4255-B51D-E811D7F33C66}"/>
              </a:ext>
            </a:extLst>
          </p:cNvPr>
          <p:cNvSpPr txBox="1"/>
          <p:nvPr/>
        </p:nvSpPr>
        <p:spPr>
          <a:xfrm>
            <a:off x="5867399" y="3848101"/>
            <a:ext cx="5019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Node 1 needs maintenance and down time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kubectl</a:t>
            </a:r>
            <a:r>
              <a:rPr lang="en-US" dirty="0"/>
              <a:t> drain node1  --force –ignore-</a:t>
            </a:r>
            <a:r>
              <a:rPr lang="en-US" dirty="0" err="1"/>
              <a:t>daemonset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cordon the Node 1 VM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Evicting the Pod from Node 1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kubetl</a:t>
            </a:r>
            <a:r>
              <a:rPr lang="en-US" dirty="0"/>
              <a:t> </a:t>
            </a:r>
            <a:r>
              <a:rPr lang="en-US" dirty="0" err="1"/>
              <a:t>uncordon</a:t>
            </a:r>
            <a:r>
              <a:rPr lang="en-US" dirty="0"/>
              <a:t> node1</a:t>
            </a:r>
          </a:p>
        </p:txBody>
      </p:sp>
    </p:spTree>
    <p:extLst>
      <p:ext uri="{BB962C8B-B14F-4D97-AF65-F5344CB8AC3E}">
        <p14:creationId xmlns:p14="http://schemas.microsoft.com/office/powerpoint/2010/main" val="399100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C26F54CA-9AC6-4A26-9FE1-A5C491D51042}"/>
              </a:ext>
            </a:extLst>
          </p:cNvPr>
          <p:cNvSpPr/>
          <p:nvPr/>
        </p:nvSpPr>
        <p:spPr>
          <a:xfrm>
            <a:off x="144030" y="597454"/>
            <a:ext cx="11430000" cy="3522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0FA255-D163-43F7-87A6-7A7360C3627C}"/>
              </a:ext>
            </a:extLst>
          </p:cNvPr>
          <p:cNvSpPr/>
          <p:nvPr/>
        </p:nvSpPr>
        <p:spPr>
          <a:xfrm>
            <a:off x="6838950" y="1960006"/>
            <a:ext cx="3914775" cy="1914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81514-3856-40C3-9722-71BE711D266A}"/>
              </a:ext>
            </a:extLst>
          </p:cNvPr>
          <p:cNvSpPr/>
          <p:nvPr/>
        </p:nvSpPr>
        <p:spPr>
          <a:xfrm>
            <a:off x="6696075" y="1719261"/>
            <a:ext cx="3838610" cy="19145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3E760C-89AE-40F0-BCFC-8C1590B5566E}"/>
              </a:ext>
            </a:extLst>
          </p:cNvPr>
          <p:cNvSpPr/>
          <p:nvPr/>
        </p:nvSpPr>
        <p:spPr>
          <a:xfrm>
            <a:off x="514315" y="1294415"/>
            <a:ext cx="4924425" cy="24765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5B443F-402B-4BA3-9A03-99AEFE68D7A9}"/>
              </a:ext>
            </a:extLst>
          </p:cNvPr>
          <p:cNvSpPr/>
          <p:nvPr/>
        </p:nvSpPr>
        <p:spPr>
          <a:xfrm>
            <a:off x="6553200" y="1438275"/>
            <a:ext cx="3838610" cy="19857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FDA72-533E-4C0C-9D38-8E6F5F3A590F}"/>
              </a:ext>
            </a:extLst>
          </p:cNvPr>
          <p:cNvSpPr txBox="1"/>
          <p:nvPr/>
        </p:nvSpPr>
        <p:spPr>
          <a:xfrm>
            <a:off x="485776" y="1438274"/>
            <a:ext cx="316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Plane / Master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58DF2F-B505-43EF-9087-1742785C883D}"/>
              </a:ext>
            </a:extLst>
          </p:cNvPr>
          <p:cNvSpPr txBox="1"/>
          <p:nvPr/>
        </p:nvSpPr>
        <p:spPr>
          <a:xfrm>
            <a:off x="6610350" y="1438274"/>
            <a:ext cx="252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1B11B7-B5AD-4DEE-84B8-55B3194A1743}"/>
              </a:ext>
            </a:extLst>
          </p:cNvPr>
          <p:cNvSpPr/>
          <p:nvPr/>
        </p:nvSpPr>
        <p:spPr>
          <a:xfrm>
            <a:off x="485775" y="5372100"/>
            <a:ext cx="1343025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Developer &amp; Admin &amp; Ops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DF272-DDE6-4314-A83A-AAEDABDD50E4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157287" y="3433942"/>
            <a:ext cx="1" cy="1938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1043C0-BEFF-4CF3-B084-051AA5AD76A0}"/>
              </a:ext>
            </a:extLst>
          </p:cNvPr>
          <p:cNvCxnSpPr>
            <a:cxnSpLocks/>
            <a:stCxn id="36" idx="1"/>
            <a:endCxn id="16" idx="3"/>
          </p:cNvCxnSpPr>
          <p:nvPr/>
        </p:nvCxnSpPr>
        <p:spPr>
          <a:xfrm flipH="1">
            <a:off x="2771751" y="2983311"/>
            <a:ext cx="4012452" cy="18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AA62AB-70D2-4F9B-A1E5-F900766A6FDE}"/>
              </a:ext>
            </a:extLst>
          </p:cNvPr>
          <p:cNvSpPr txBox="1"/>
          <p:nvPr/>
        </p:nvSpPr>
        <p:spPr>
          <a:xfrm>
            <a:off x="1233489" y="4119741"/>
            <a:ext cx="1771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Resource, Configuration and Object Description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C26A0B-83E4-45ED-BB85-D5880CA738E8}"/>
              </a:ext>
            </a:extLst>
          </p:cNvPr>
          <p:cNvSpPr/>
          <p:nvPr/>
        </p:nvSpPr>
        <p:spPr>
          <a:xfrm>
            <a:off x="762000" y="2917268"/>
            <a:ext cx="2009751" cy="50679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DA90B8-A6AA-44F0-ACB0-B0F7744027EF}"/>
              </a:ext>
            </a:extLst>
          </p:cNvPr>
          <p:cNvSpPr/>
          <p:nvPr/>
        </p:nvSpPr>
        <p:spPr>
          <a:xfrm>
            <a:off x="762000" y="1886125"/>
            <a:ext cx="1485877" cy="50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58BE3B-0F11-48DC-8472-3A155CC3D220}"/>
              </a:ext>
            </a:extLst>
          </p:cNvPr>
          <p:cNvCxnSpPr>
            <a:cxnSpLocks/>
          </p:cNvCxnSpPr>
          <p:nvPr/>
        </p:nvCxnSpPr>
        <p:spPr>
          <a:xfrm flipV="1">
            <a:off x="1157287" y="2392916"/>
            <a:ext cx="0" cy="52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5072A49-3232-4386-8919-B66CEF496B9F}"/>
              </a:ext>
            </a:extLst>
          </p:cNvPr>
          <p:cNvSpPr/>
          <p:nvPr/>
        </p:nvSpPr>
        <p:spPr>
          <a:xfrm>
            <a:off x="3338512" y="1875679"/>
            <a:ext cx="1666875" cy="47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1009A6-8C67-4294-A08F-3AE19FE7145B}"/>
              </a:ext>
            </a:extLst>
          </p:cNvPr>
          <p:cNvSpPr/>
          <p:nvPr/>
        </p:nvSpPr>
        <p:spPr>
          <a:xfrm>
            <a:off x="3338512" y="2532666"/>
            <a:ext cx="1666875" cy="474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Manager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F3E807B-FC7A-4723-A4CB-CF0F95D83E48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2366900" y="2112986"/>
            <a:ext cx="971613" cy="824694"/>
          </a:xfrm>
          <a:prstGeom prst="bentConnector3">
            <a:avLst>
              <a:gd name="adj1" fmla="val 9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13AED9A-B3CF-40FD-9660-42E93783F64C}"/>
              </a:ext>
            </a:extLst>
          </p:cNvPr>
          <p:cNvCxnSpPr>
            <a:stCxn id="24" idx="1"/>
          </p:cNvCxnSpPr>
          <p:nvPr/>
        </p:nvCxnSpPr>
        <p:spPr>
          <a:xfrm rot="10800000" flipV="1">
            <a:off x="2728890" y="2769972"/>
            <a:ext cx="609622" cy="147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B4D2321-162F-40CB-9592-10A64E27DFA1}"/>
              </a:ext>
            </a:extLst>
          </p:cNvPr>
          <p:cNvSpPr/>
          <p:nvPr/>
        </p:nvSpPr>
        <p:spPr>
          <a:xfrm>
            <a:off x="6784203" y="1909985"/>
            <a:ext cx="1988320" cy="43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Runtime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C481EB-D4EE-4CDC-AB4A-EEA5D242639A}"/>
              </a:ext>
            </a:extLst>
          </p:cNvPr>
          <p:cNvSpPr/>
          <p:nvPr/>
        </p:nvSpPr>
        <p:spPr>
          <a:xfrm>
            <a:off x="6784203" y="2766856"/>
            <a:ext cx="1988320" cy="43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C60B7E-B6B1-45D5-B3EC-DD031A4106ED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7778363" y="2342895"/>
            <a:ext cx="0" cy="42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E53172-442A-4C38-80DE-94E6F5CD7657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7778363" y="2342895"/>
            <a:ext cx="0" cy="42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FD9AC88-9A32-4F43-96A2-BEC46AEBA7BD}"/>
              </a:ext>
            </a:extLst>
          </p:cNvPr>
          <p:cNvSpPr/>
          <p:nvPr/>
        </p:nvSpPr>
        <p:spPr>
          <a:xfrm>
            <a:off x="8891561" y="2860104"/>
            <a:ext cx="1404964" cy="432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</a:t>
            </a:r>
            <a:r>
              <a:rPr lang="en-US" dirty="0"/>
              <a:t>-proxy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53D5786-77B4-4D09-9047-92D6D17C6E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26499" y="3293014"/>
            <a:ext cx="6065063" cy="16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324DAFF-127C-443A-A44D-4BC7623EB7CD}"/>
              </a:ext>
            </a:extLst>
          </p:cNvPr>
          <p:cNvSpPr txBox="1"/>
          <p:nvPr/>
        </p:nvSpPr>
        <p:spPr>
          <a:xfrm>
            <a:off x="242887" y="4489241"/>
            <a:ext cx="159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kubectl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D8E5409-3189-4155-8AA1-5049134A8A5C}"/>
              </a:ext>
            </a:extLst>
          </p:cNvPr>
          <p:cNvSpPr txBox="1"/>
          <p:nvPr/>
        </p:nvSpPr>
        <p:spPr>
          <a:xfrm>
            <a:off x="485775" y="685797"/>
            <a:ext cx="251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3280778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C0B2-CD33-4638-B43D-C8677439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CAD79-E411-44E9-B3C6-C9584627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Kubectl</a:t>
            </a:r>
            <a:r>
              <a:rPr lang="en-US" dirty="0"/>
              <a:t> – for creating / get / describe / delete Nodes, Pods, Deployment</a:t>
            </a:r>
          </a:p>
          <a:p>
            <a:r>
              <a:rPr lang="en-US" b="1" dirty="0" err="1"/>
              <a:t>Kubeadm</a:t>
            </a:r>
            <a:r>
              <a:rPr lang="en-US" dirty="0"/>
              <a:t> – For creating </a:t>
            </a:r>
            <a:r>
              <a:rPr lang="en-US" dirty="0" err="1"/>
              <a:t>kuberenetes</a:t>
            </a:r>
            <a:r>
              <a:rPr lang="en-US" dirty="0"/>
              <a:t> cluster, Manually joining nodes to Kubernetes cluster, Upgrade Control plane components, upgrade k8s version</a:t>
            </a:r>
          </a:p>
          <a:p>
            <a:r>
              <a:rPr lang="en-US" b="1" dirty="0"/>
              <a:t>Helm</a:t>
            </a:r>
            <a:r>
              <a:rPr lang="en-US" dirty="0"/>
              <a:t> – Package Manager </a:t>
            </a:r>
            <a:r>
              <a:rPr lang="en-US" dirty="0" err="1"/>
              <a:t>fo</a:t>
            </a:r>
            <a:r>
              <a:rPr lang="en-US" dirty="0"/>
              <a:t> deploying Kubernetes resources</a:t>
            </a:r>
          </a:p>
          <a:p>
            <a:r>
              <a:rPr lang="en-US" b="1" dirty="0" err="1"/>
              <a:t>Kustomize</a:t>
            </a:r>
            <a:r>
              <a:rPr lang="en-US" dirty="0"/>
              <a:t> – To customize the </a:t>
            </a:r>
            <a:r>
              <a:rPr lang="en-US" dirty="0" err="1"/>
              <a:t>kuberenetes</a:t>
            </a:r>
            <a:r>
              <a:rPr lang="en-US" dirty="0"/>
              <a:t> manifest file.</a:t>
            </a:r>
          </a:p>
        </p:txBody>
      </p:sp>
    </p:spTree>
    <p:extLst>
      <p:ext uri="{BB962C8B-B14F-4D97-AF65-F5344CB8AC3E}">
        <p14:creationId xmlns:p14="http://schemas.microsoft.com/office/powerpoint/2010/main" val="1783569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DBF38E3-62F8-4D24-A6CA-7E43378AED62}"/>
              </a:ext>
            </a:extLst>
          </p:cNvPr>
          <p:cNvSpPr/>
          <p:nvPr/>
        </p:nvSpPr>
        <p:spPr>
          <a:xfrm>
            <a:off x="3352800" y="3524250"/>
            <a:ext cx="4772025" cy="1962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400C7-C3C6-4DD5-B307-C4B12F5168D8}"/>
              </a:ext>
            </a:extLst>
          </p:cNvPr>
          <p:cNvSpPr/>
          <p:nvPr/>
        </p:nvSpPr>
        <p:spPr>
          <a:xfrm>
            <a:off x="581025" y="828674"/>
            <a:ext cx="1943100" cy="1285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B67907-67F4-4F4A-847F-BE554E4A6543}"/>
              </a:ext>
            </a:extLst>
          </p:cNvPr>
          <p:cNvSpPr/>
          <p:nvPr/>
        </p:nvSpPr>
        <p:spPr>
          <a:xfrm>
            <a:off x="4572000" y="828675"/>
            <a:ext cx="1943100" cy="128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890A8A-327D-4490-967D-DAA8FBCCB211}"/>
              </a:ext>
            </a:extLst>
          </p:cNvPr>
          <p:cNvSpPr/>
          <p:nvPr/>
        </p:nvSpPr>
        <p:spPr>
          <a:xfrm>
            <a:off x="8562975" y="828675"/>
            <a:ext cx="1943100" cy="1285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0E8B86-F5A8-486E-8CE1-8E22417CAC6D}"/>
              </a:ext>
            </a:extLst>
          </p:cNvPr>
          <p:cNvSpPr/>
          <p:nvPr/>
        </p:nvSpPr>
        <p:spPr>
          <a:xfrm>
            <a:off x="3757612" y="4100512"/>
            <a:ext cx="3571875" cy="1095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32CC08-1E80-4D09-AEAD-77F77130F6C9}"/>
              </a:ext>
            </a:extLst>
          </p:cNvPr>
          <p:cNvSpPr/>
          <p:nvPr/>
        </p:nvSpPr>
        <p:spPr>
          <a:xfrm>
            <a:off x="1200150" y="1704975"/>
            <a:ext cx="1076325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62B272-6F3D-48FE-A7A8-9BA133BE987B}"/>
              </a:ext>
            </a:extLst>
          </p:cNvPr>
          <p:cNvSpPr/>
          <p:nvPr/>
        </p:nvSpPr>
        <p:spPr>
          <a:xfrm>
            <a:off x="5438775" y="1704975"/>
            <a:ext cx="1076325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C6346-4A56-4C7A-B82F-B58F3647E21E}"/>
              </a:ext>
            </a:extLst>
          </p:cNvPr>
          <p:cNvSpPr/>
          <p:nvPr/>
        </p:nvSpPr>
        <p:spPr>
          <a:xfrm>
            <a:off x="9405938" y="1704975"/>
            <a:ext cx="1076325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5C30B5-2D94-4E44-9D8D-71D6213158B0}"/>
              </a:ext>
            </a:extLst>
          </p:cNvPr>
          <p:cNvCxnSpPr/>
          <p:nvPr/>
        </p:nvCxnSpPr>
        <p:spPr>
          <a:xfrm>
            <a:off x="1676400" y="2009775"/>
            <a:ext cx="3276600" cy="209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3BC4E6-30EE-4786-A6B7-BAEB40D130DA}"/>
              </a:ext>
            </a:extLst>
          </p:cNvPr>
          <p:cNvCxnSpPr>
            <a:stCxn id="9" idx="2"/>
          </p:cNvCxnSpPr>
          <p:nvPr/>
        </p:nvCxnSpPr>
        <p:spPr>
          <a:xfrm flipH="1">
            <a:off x="5953125" y="2009775"/>
            <a:ext cx="23813" cy="209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C32562-DE8D-4C81-BED5-2785D26083E4}"/>
              </a:ext>
            </a:extLst>
          </p:cNvPr>
          <p:cNvCxnSpPr>
            <a:stCxn id="10" idx="2"/>
          </p:cNvCxnSpPr>
          <p:nvPr/>
        </p:nvCxnSpPr>
        <p:spPr>
          <a:xfrm flipH="1">
            <a:off x="6491288" y="2009775"/>
            <a:ext cx="3452813" cy="209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664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B7B404-8E3E-4E28-A736-45583E232914}"/>
              </a:ext>
            </a:extLst>
          </p:cNvPr>
          <p:cNvSpPr/>
          <p:nvPr/>
        </p:nvSpPr>
        <p:spPr>
          <a:xfrm>
            <a:off x="3676650" y="714375"/>
            <a:ext cx="2981325" cy="4981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3FF43-8C0F-4CF9-BB99-0AF7B3BB9353}"/>
              </a:ext>
            </a:extLst>
          </p:cNvPr>
          <p:cNvSpPr txBox="1"/>
          <p:nvPr/>
        </p:nvSpPr>
        <p:spPr>
          <a:xfrm>
            <a:off x="3781425" y="79057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E04364-DB90-43EE-A955-D4B4BF8955CD}"/>
              </a:ext>
            </a:extLst>
          </p:cNvPr>
          <p:cNvSpPr/>
          <p:nvPr/>
        </p:nvSpPr>
        <p:spPr>
          <a:xfrm>
            <a:off x="4038600" y="1409700"/>
            <a:ext cx="2238375" cy="3952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CDEBE-F61E-4D32-BC8A-BCEE13B54271}"/>
              </a:ext>
            </a:extLst>
          </p:cNvPr>
          <p:cNvSpPr txBox="1"/>
          <p:nvPr/>
        </p:nvSpPr>
        <p:spPr>
          <a:xfrm>
            <a:off x="4143375" y="1495425"/>
            <a:ext cx="142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Namespace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FDF1A4-87F9-4050-8993-7C8025F417F1}"/>
              </a:ext>
            </a:extLst>
          </p:cNvPr>
          <p:cNvSpPr/>
          <p:nvPr/>
        </p:nvSpPr>
        <p:spPr>
          <a:xfrm>
            <a:off x="4391025" y="2624137"/>
            <a:ext cx="142875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6CA76C-04C7-4854-9F5F-D2BFD3AE1CDC}"/>
              </a:ext>
            </a:extLst>
          </p:cNvPr>
          <p:cNvSpPr/>
          <p:nvPr/>
        </p:nvSpPr>
        <p:spPr>
          <a:xfrm>
            <a:off x="309563" y="841891"/>
            <a:ext cx="1466850" cy="7715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&amp; Group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5CBA13-6B96-48AF-B7BF-9980A813755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776413" y="1227654"/>
            <a:ext cx="1900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0272784-0EF3-48AA-8DA0-0741C02C1A9F}"/>
              </a:ext>
            </a:extLst>
          </p:cNvPr>
          <p:cNvSpPr/>
          <p:nvPr/>
        </p:nvSpPr>
        <p:spPr>
          <a:xfrm>
            <a:off x="309563" y="1999179"/>
            <a:ext cx="1790699" cy="7715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ServiceAccount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86217D-22B5-49C0-A9A5-99ABB5200CC8}"/>
              </a:ext>
            </a:extLst>
          </p:cNvPr>
          <p:cNvCxnSpPr>
            <a:stCxn id="13" idx="3"/>
          </p:cNvCxnSpPr>
          <p:nvPr/>
        </p:nvCxnSpPr>
        <p:spPr>
          <a:xfrm>
            <a:off x="2100262" y="2384942"/>
            <a:ext cx="1481138" cy="2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D3AC20F-135D-4A24-A211-9779DEC07C19}"/>
              </a:ext>
            </a:extLst>
          </p:cNvPr>
          <p:cNvSpPr/>
          <p:nvPr/>
        </p:nvSpPr>
        <p:spPr>
          <a:xfrm>
            <a:off x="7277100" y="714374"/>
            <a:ext cx="2981325" cy="4981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EA01E7-3BAB-48DC-AD7C-41D131986C19}"/>
              </a:ext>
            </a:extLst>
          </p:cNvPr>
          <p:cNvSpPr txBox="1"/>
          <p:nvPr/>
        </p:nvSpPr>
        <p:spPr>
          <a:xfrm>
            <a:off x="7339012" y="85832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K8s Cluster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C80FD9-3DCF-454A-AE3F-111727CDC53A}"/>
              </a:ext>
            </a:extLst>
          </p:cNvPr>
          <p:cNvSpPr/>
          <p:nvPr/>
        </p:nvSpPr>
        <p:spPr>
          <a:xfrm>
            <a:off x="7439025" y="1613416"/>
            <a:ext cx="142875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CBF0D4-4FA9-4F1F-B0D1-C2D99FB2CD43}"/>
              </a:ext>
            </a:extLst>
          </p:cNvPr>
          <p:cNvSpPr/>
          <p:nvPr/>
        </p:nvSpPr>
        <p:spPr>
          <a:xfrm>
            <a:off x="7439025" y="2512458"/>
            <a:ext cx="142875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F96D1D-9654-443B-A702-1725E313E098}"/>
              </a:ext>
            </a:extLst>
          </p:cNvPr>
          <p:cNvSpPr/>
          <p:nvPr/>
        </p:nvSpPr>
        <p:spPr>
          <a:xfrm>
            <a:off x="7439025" y="3395662"/>
            <a:ext cx="142875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2C2A48-C029-45AC-9438-454A8505174F}"/>
              </a:ext>
            </a:extLst>
          </p:cNvPr>
          <p:cNvSpPr/>
          <p:nvPr/>
        </p:nvSpPr>
        <p:spPr>
          <a:xfrm>
            <a:off x="4400550" y="3596759"/>
            <a:ext cx="1428750" cy="771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8191FF-430C-439F-B4B9-195C7F9AE1F6}"/>
              </a:ext>
            </a:extLst>
          </p:cNvPr>
          <p:cNvSpPr/>
          <p:nvPr/>
        </p:nvSpPr>
        <p:spPr>
          <a:xfrm>
            <a:off x="9353550" y="1269206"/>
            <a:ext cx="1666875" cy="4524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ClusterRole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142F03-FADB-4FD6-900F-1C5A4CD351B6}"/>
              </a:ext>
            </a:extLst>
          </p:cNvPr>
          <p:cNvSpPr/>
          <p:nvPr/>
        </p:nvSpPr>
        <p:spPr>
          <a:xfrm>
            <a:off x="9305925" y="3714749"/>
            <a:ext cx="2062163" cy="4524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ClusterRoleBinding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4DEAFD-A318-48FD-84C0-912A8B73CA1E}"/>
              </a:ext>
            </a:extLst>
          </p:cNvPr>
          <p:cNvSpPr/>
          <p:nvPr/>
        </p:nvSpPr>
        <p:spPr>
          <a:xfrm>
            <a:off x="5443537" y="1495425"/>
            <a:ext cx="1666875" cy="4524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606741-ED46-4100-A485-71354737927D}"/>
              </a:ext>
            </a:extLst>
          </p:cNvPr>
          <p:cNvSpPr/>
          <p:nvPr/>
        </p:nvSpPr>
        <p:spPr>
          <a:xfrm>
            <a:off x="5372100" y="4725471"/>
            <a:ext cx="1666875" cy="4524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RoleBinding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01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19CD3781-E573-49C8-A177-FBD08CAB9558}"/>
              </a:ext>
            </a:extLst>
          </p:cNvPr>
          <p:cNvSpPr/>
          <p:nvPr/>
        </p:nvSpPr>
        <p:spPr>
          <a:xfrm>
            <a:off x="2543175" y="104775"/>
            <a:ext cx="9525000" cy="25955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C924A6-BA17-48BB-A016-F9DD36B98FAC}"/>
              </a:ext>
            </a:extLst>
          </p:cNvPr>
          <p:cNvSpPr/>
          <p:nvPr/>
        </p:nvSpPr>
        <p:spPr>
          <a:xfrm>
            <a:off x="2543175" y="2981324"/>
            <a:ext cx="9648825" cy="2790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F31B4D-7B05-4E5F-A2D8-0904A165F9CC}"/>
              </a:ext>
            </a:extLst>
          </p:cNvPr>
          <p:cNvSpPr/>
          <p:nvPr/>
        </p:nvSpPr>
        <p:spPr>
          <a:xfrm>
            <a:off x="2724149" y="333375"/>
            <a:ext cx="2828925" cy="20859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1DF26-8EC5-4663-B845-9BD4D802E565}"/>
              </a:ext>
            </a:extLst>
          </p:cNvPr>
          <p:cNvSpPr txBox="1"/>
          <p:nvPr/>
        </p:nvSpPr>
        <p:spPr>
          <a:xfrm>
            <a:off x="2819400" y="387905"/>
            <a:ext cx="18288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Master Node - 1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CD1CB5-6ECE-48F1-8EF2-E1EDD89DAC22}"/>
              </a:ext>
            </a:extLst>
          </p:cNvPr>
          <p:cNvSpPr/>
          <p:nvPr/>
        </p:nvSpPr>
        <p:spPr>
          <a:xfrm>
            <a:off x="2914650" y="1724025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BC714-E573-48AA-9B5D-A38A1948A986}"/>
              </a:ext>
            </a:extLst>
          </p:cNvPr>
          <p:cNvSpPr/>
          <p:nvPr/>
        </p:nvSpPr>
        <p:spPr>
          <a:xfrm>
            <a:off x="2914649" y="904875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6C72C8-B989-4B5A-A0E1-D4FB356DEC93}"/>
              </a:ext>
            </a:extLst>
          </p:cNvPr>
          <p:cNvSpPr/>
          <p:nvPr/>
        </p:nvSpPr>
        <p:spPr>
          <a:xfrm>
            <a:off x="4276724" y="904874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81DA4E-7DD9-4273-A700-0C0E261A0EB0}"/>
              </a:ext>
            </a:extLst>
          </p:cNvPr>
          <p:cNvSpPr/>
          <p:nvPr/>
        </p:nvSpPr>
        <p:spPr>
          <a:xfrm>
            <a:off x="4276724" y="1724024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Manager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A1A248-3FD2-4FD6-96E7-514F4B77C918}"/>
              </a:ext>
            </a:extLst>
          </p:cNvPr>
          <p:cNvSpPr/>
          <p:nvPr/>
        </p:nvSpPr>
        <p:spPr>
          <a:xfrm>
            <a:off x="2724149" y="3209926"/>
            <a:ext cx="2828925" cy="13525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427ED-FAE2-4DBE-9712-0B6DA2A2AA8B}"/>
              </a:ext>
            </a:extLst>
          </p:cNvPr>
          <p:cNvSpPr txBox="1"/>
          <p:nvPr/>
        </p:nvSpPr>
        <p:spPr>
          <a:xfrm>
            <a:off x="2828924" y="3288268"/>
            <a:ext cx="18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Node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00E217-79E7-4A37-8F6A-3F6FC67517EF}"/>
              </a:ext>
            </a:extLst>
          </p:cNvPr>
          <p:cNvSpPr/>
          <p:nvPr/>
        </p:nvSpPr>
        <p:spPr>
          <a:xfrm>
            <a:off x="6096000" y="3209926"/>
            <a:ext cx="2828925" cy="13525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680716-A97E-4260-B8EA-0083C417B6D4}"/>
              </a:ext>
            </a:extLst>
          </p:cNvPr>
          <p:cNvSpPr txBox="1"/>
          <p:nvPr/>
        </p:nvSpPr>
        <p:spPr>
          <a:xfrm>
            <a:off x="6096000" y="3288268"/>
            <a:ext cx="18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Node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8DA365-5978-4973-BBFF-61A4EFD36490}"/>
              </a:ext>
            </a:extLst>
          </p:cNvPr>
          <p:cNvSpPr/>
          <p:nvPr/>
        </p:nvSpPr>
        <p:spPr>
          <a:xfrm>
            <a:off x="9239250" y="3209926"/>
            <a:ext cx="2828925" cy="13525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C4F391-7836-4DCA-8F3B-57A5F0295459}"/>
              </a:ext>
            </a:extLst>
          </p:cNvPr>
          <p:cNvSpPr txBox="1"/>
          <p:nvPr/>
        </p:nvSpPr>
        <p:spPr>
          <a:xfrm>
            <a:off x="9239250" y="3288268"/>
            <a:ext cx="181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FDEAC-D05F-4C61-915A-6C372E4F5303}"/>
              </a:ext>
            </a:extLst>
          </p:cNvPr>
          <p:cNvSpPr/>
          <p:nvPr/>
        </p:nvSpPr>
        <p:spPr>
          <a:xfrm>
            <a:off x="2967036" y="3757612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DEC249-67D9-449B-9419-9929B3322212}"/>
              </a:ext>
            </a:extLst>
          </p:cNvPr>
          <p:cNvSpPr/>
          <p:nvPr/>
        </p:nvSpPr>
        <p:spPr>
          <a:xfrm>
            <a:off x="6196011" y="3735942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D5625C-2FAE-4E71-9F5A-023A0EB63337}"/>
              </a:ext>
            </a:extLst>
          </p:cNvPr>
          <p:cNvSpPr/>
          <p:nvPr/>
        </p:nvSpPr>
        <p:spPr>
          <a:xfrm>
            <a:off x="9377361" y="3726416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8B946B-C5E1-44D4-9D21-1F64CC7741B9}"/>
              </a:ext>
            </a:extLst>
          </p:cNvPr>
          <p:cNvSpPr/>
          <p:nvPr/>
        </p:nvSpPr>
        <p:spPr>
          <a:xfrm>
            <a:off x="4419599" y="3476625"/>
            <a:ext cx="942976" cy="8191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CAC94-EEB1-42ED-8DE1-F6007342120E}"/>
              </a:ext>
            </a:extLst>
          </p:cNvPr>
          <p:cNvSpPr/>
          <p:nvPr/>
        </p:nvSpPr>
        <p:spPr>
          <a:xfrm>
            <a:off x="7667624" y="3476625"/>
            <a:ext cx="561977" cy="823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23CD87-F51A-4E2E-8ADA-58C76F5D6F18}"/>
              </a:ext>
            </a:extLst>
          </p:cNvPr>
          <p:cNvSpPr/>
          <p:nvPr/>
        </p:nvSpPr>
        <p:spPr>
          <a:xfrm>
            <a:off x="10653712" y="3481387"/>
            <a:ext cx="942976" cy="8191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7FFA0E-3C29-4AB4-BE0B-040F618AB069}"/>
              </a:ext>
            </a:extLst>
          </p:cNvPr>
          <p:cNvSpPr/>
          <p:nvPr/>
        </p:nvSpPr>
        <p:spPr>
          <a:xfrm>
            <a:off x="8296274" y="3474244"/>
            <a:ext cx="561977" cy="8239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132479-8B82-42C5-9878-8BB592EF242B}"/>
              </a:ext>
            </a:extLst>
          </p:cNvPr>
          <p:cNvSpPr/>
          <p:nvPr/>
        </p:nvSpPr>
        <p:spPr>
          <a:xfrm>
            <a:off x="5905501" y="5133975"/>
            <a:ext cx="2152649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B3BB7F-D63B-48F8-9ACA-71D8D140D1AC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4933950" y="4295775"/>
            <a:ext cx="2047876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D32BB6-92F6-4082-A65C-8593DEE4EE4D}"/>
              </a:ext>
            </a:extLst>
          </p:cNvPr>
          <p:cNvCxnSpPr>
            <a:stCxn id="26" idx="0"/>
          </p:cNvCxnSpPr>
          <p:nvPr/>
        </p:nvCxnSpPr>
        <p:spPr>
          <a:xfrm flipV="1">
            <a:off x="6981826" y="4310063"/>
            <a:ext cx="933450" cy="82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8F6B36-F273-4C3F-B470-5134DF282EC8}"/>
              </a:ext>
            </a:extLst>
          </p:cNvPr>
          <p:cNvCxnSpPr>
            <a:stCxn id="26" idx="0"/>
          </p:cNvCxnSpPr>
          <p:nvPr/>
        </p:nvCxnSpPr>
        <p:spPr>
          <a:xfrm flipV="1">
            <a:off x="6981826" y="4310063"/>
            <a:ext cx="1619250" cy="82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B5A338-7383-4CC8-9F8B-A1FE0753DE05}"/>
              </a:ext>
            </a:extLst>
          </p:cNvPr>
          <p:cNvCxnSpPr>
            <a:stCxn id="26" idx="0"/>
          </p:cNvCxnSpPr>
          <p:nvPr/>
        </p:nvCxnSpPr>
        <p:spPr>
          <a:xfrm flipV="1">
            <a:off x="6981826" y="4362450"/>
            <a:ext cx="4076700" cy="7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AA2395F-EDF9-4461-A276-00C4C141E7AA}"/>
              </a:ext>
            </a:extLst>
          </p:cNvPr>
          <p:cNvSpPr/>
          <p:nvPr/>
        </p:nvSpPr>
        <p:spPr>
          <a:xfrm>
            <a:off x="5895976" y="322540"/>
            <a:ext cx="2828925" cy="20859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87FF00-9F1E-4103-8EE3-ECC55216FAD3}"/>
              </a:ext>
            </a:extLst>
          </p:cNvPr>
          <p:cNvSpPr txBox="1"/>
          <p:nvPr/>
        </p:nvSpPr>
        <p:spPr>
          <a:xfrm>
            <a:off x="5991227" y="377070"/>
            <a:ext cx="1828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Master Node - 2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1681C4-7A15-4466-AB7D-88522B460148}"/>
              </a:ext>
            </a:extLst>
          </p:cNvPr>
          <p:cNvSpPr/>
          <p:nvPr/>
        </p:nvSpPr>
        <p:spPr>
          <a:xfrm>
            <a:off x="6086477" y="1713190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811E03-C157-4EDA-88BF-9394D7CC2BD1}"/>
              </a:ext>
            </a:extLst>
          </p:cNvPr>
          <p:cNvSpPr/>
          <p:nvPr/>
        </p:nvSpPr>
        <p:spPr>
          <a:xfrm>
            <a:off x="6086476" y="894040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F5544C0-8C74-4F31-BA48-FAF2C5E614DD}"/>
              </a:ext>
            </a:extLst>
          </p:cNvPr>
          <p:cNvSpPr/>
          <p:nvPr/>
        </p:nvSpPr>
        <p:spPr>
          <a:xfrm>
            <a:off x="7448551" y="894039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AC600ED-675C-4A6B-B2AE-F2F4A05F8E70}"/>
              </a:ext>
            </a:extLst>
          </p:cNvPr>
          <p:cNvSpPr/>
          <p:nvPr/>
        </p:nvSpPr>
        <p:spPr>
          <a:xfrm>
            <a:off x="7448551" y="1713189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Manager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3E9845-5BCB-4FA0-8E4A-884D23F99FE6}"/>
              </a:ext>
            </a:extLst>
          </p:cNvPr>
          <p:cNvSpPr/>
          <p:nvPr/>
        </p:nvSpPr>
        <p:spPr>
          <a:xfrm>
            <a:off x="9067803" y="318017"/>
            <a:ext cx="2828925" cy="20859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3354DA-409B-476B-8086-C7BDB87CDAED}"/>
              </a:ext>
            </a:extLst>
          </p:cNvPr>
          <p:cNvSpPr txBox="1"/>
          <p:nvPr/>
        </p:nvSpPr>
        <p:spPr>
          <a:xfrm>
            <a:off x="9163054" y="3725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Master Node - 3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CF912AE-CB90-44B1-9352-819B60F86721}"/>
              </a:ext>
            </a:extLst>
          </p:cNvPr>
          <p:cNvSpPr/>
          <p:nvPr/>
        </p:nvSpPr>
        <p:spPr>
          <a:xfrm>
            <a:off x="9258304" y="1708667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B835C9-FB64-494C-B0BA-C7E4EE2829F3}"/>
              </a:ext>
            </a:extLst>
          </p:cNvPr>
          <p:cNvSpPr/>
          <p:nvPr/>
        </p:nvSpPr>
        <p:spPr>
          <a:xfrm>
            <a:off x="9258303" y="889517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7BBE22F-9BEB-48BD-AA8B-B917645CFCFC}"/>
              </a:ext>
            </a:extLst>
          </p:cNvPr>
          <p:cNvSpPr/>
          <p:nvPr/>
        </p:nvSpPr>
        <p:spPr>
          <a:xfrm>
            <a:off x="10620378" y="889516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C03298A-281E-45B8-AEAE-F4F8A119CF65}"/>
              </a:ext>
            </a:extLst>
          </p:cNvPr>
          <p:cNvSpPr/>
          <p:nvPr/>
        </p:nvSpPr>
        <p:spPr>
          <a:xfrm>
            <a:off x="10620378" y="1708666"/>
            <a:ext cx="1171575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Manager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787D05-16B8-4C7E-8662-CE3C498319D9}"/>
              </a:ext>
            </a:extLst>
          </p:cNvPr>
          <p:cNvSpPr/>
          <p:nvPr/>
        </p:nvSpPr>
        <p:spPr>
          <a:xfrm>
            <a:off x="1076325" y="2070377"/>
            <a:ext cx="952500" cy="141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F102417-F8B1-42D4-9771-DA5EBE58C821}"/>
              </a:ext>
            </a:extLst>
          </p:cNvPr>
          <p:cNvCxnSpPr>
            <a:cxnSpLocks/>
            <a:stCxn id="56" idx="0"/>
          </p:cNvCxnSpPr>
          <p:nvPr/>
        </p:nvCxnSpPr>
        <p:spPr>
          <a:xfrm rot="5400000" flipH="1" flipV="1">
            <a:off x="1574663" y="1101865"/>
            <a:ext cx="946424" cy="9906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389BCE1-80C4-46F9-815B-448B96071A3D}"/>
              </a:ext>
            </a:extLst>
          </p:cNvPr>
          <p:cNvCxnSpPr>
            <a:cxnSpLocks/>
            <a:stCxn id="35" idx="1"/>
            <a:endCxn id="56" idx="2"/>
          </p:cNvCxnSpPr>
          <p:nvPr/>
        </p:nvCxnSpPr>
        <p:spPr>
          <a:xfrm rot="10800000">
            <a:off x="1552575" y="3481387"/>
            <a:ext cx="990600" cy="895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50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AB99D4-544A-42B7-B3CA-E078AD3314A3}"/>
              </a:ext>
            </a:extLst>
          </p:cNvPr>
          <p:cNvSpPr/>
          <p:nvPr/>
        </p:nvSpPr>
        <p:spPr>
          <a:xfrm>
            <a:off x="371475" y="561975"/>
            <a:ext cx="5514975" cy="3286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08B925-92E7-4046-A682-377F440E2EC3}"/>
              </a:ext>
            </a:extLst>
          </p:cNvPr>
          <p:cNvSpPr/>
          <p:nvPr/>
        </p:nvSpPr>
        <p:spPr>
          <a:xfrm>
            <a:off x="6305550" y="561975"/>
            <a:ext cx="5514975" cy="3286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7678A-8D20-465D-8537-885A3595BACF}"/>
              </a:ext>
            </a:extLst>
          </p:cNvPr>
          <p:cNvSpPr txBox="1"/>
          <p:nvPr/>
        </p:nvSpPr>
        <p:spPr>
          <a:xfrm>
            <a:off x="2343150" y="4034909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ADA71-90B9-4D6B-8B6E-D4F5E7A032E2}"/>
              </a:ext>
            </a:extLst>
          </p:cNvPr>
          <p:cNvSpPr txBox="1"/>
          <p:nvPr/>
        </p:nvSpPr>
        <p:spPr>
          <a:xfrm>
            <a:off x="8429624" y="3974068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0781F1-EDA8-406B-AFF6-808943667719}"/>
              </a:ext>
            </a:extLst>
          </p:cNvPr>
          <p:cNvSpPr/>
          <p:nvPr/>
        </p:nvSpPr>
        <p:spPr>
          <a:xfrm>
            <a:off x="542925" y="5448300"/>
            <a:ext cx="2219325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2197DC-3B08-422D-ACCB-D21B68E61370}"/>
              </a:ext>
            </a:extLst>
          </p:cNvPr>
          <p:cNvSpPr/>
          <p:nvPr/>
        </p:nvSpPr>
        <p:spPr>
          <a:xfrm>
            <a:off x="4000500" y="5448299"/>
            <a:ext cx="3886200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E3B8F-1CA1-40B7-9120-240CC09284AD}"/>
              </a:ext>
            </a:extLst>
          </p:cNvPr>
          <p:cNvSpPr/>
          <p:nvPr/>
        </p:nvSpPr>
        <p:spPr>
          <a:xfrm>
            <a:off x="895350" y="5648325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82F0B-896F-413B-9B7B-F74E17597642}"/>
              </a:ext>
            </a:extLst>
          </p:cNvPr>
          <p:cNvSpPr/>
          <p:nvPr/>
        </p:nvSpPr>
        <p:spPr>
          <a:xfrm>
            <a:off x="4105275" y="5648325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6B06A9-6350-4F10-B06D-392636E6BCAE}"/>
              </a:ext>
            </a:extLst>
          </p:cNvPr>
          <p:cNvSpPr/>
          <p:nvPr/>
        </p:nvSpPr>
        <p:spPr>
          <a:xfrm>
            <a:off x="6096000" y="5643561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204EF-14BA-4DC6-894B-BE5D881D23D1}"/>
              </a:ext>
            </a:extLst>
          </p:cNvPr>
          <p:cNvSpPr/>
          <p:nvPr/>
        </p:nvSpPr>
        <p:spPr>
          <a:xfrm>
            <a:off x="542925" y="752475"/>
            <a:ext cx="2219325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F45474-BD6B-4907-B51E-8102387AEBFA}"/>
              </a:ext>
            </a:extLst>
          </p:cNvPr>
          <p:cNvSpPr/>
          <p:nvPr/>
        </p:nvSpPr>
        <p:spPr>
          <a:xfrm>
            <a:off x="895350" y="952500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BA5DEE-77EF-4B33-B954-86F389A33B4D}"/>
              </a:ext>
            </a:extLst>
          </p:cNvPr>
          <p:cNvSpPr/>
          <p:nvPr/>
        </p:nvSpPr>
        <p:spPr>
          <a:xfrm>
            <a:off x="542925" y="2300287"/>
            <a:ext cx="3886200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5FE002-20D6-428A-B93D-E7E5081ED57F}"/>
              </a:ext>
            </a:extLst>
          </p:cNvPr>
          <p:cNvSpPr/>
          <p:nvPr/>
        </p:nvSpPr>
        <p:spPr>
          <a:xfrm>
            <a:off x="628650" y="2500313"/>
            <a:ext cx="1447800" cy="647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1388FC-06A5-401F-A12A-192689DA091A}"/>
              </a:ext>
            </a:extLst>
          </p:cNvPr>
          <p:cNvSpPr/>
          <p:nvPr/>
        </p:nvSpPr>
        <p:spPr>
          <a:xfrm>
            <a:off x="2624134" y="2443995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FCCA93-6154-4D99-ACFE-9F8A7C2FA258}"/>
              </a:ext>
            </a:extLst>
          </p:cNvPr>
          <p:cNvSpPr/>
          <p:nvPr/>
        </p:nvSpPr>
        <p:spPr>
          <a:xfrm>
            <a:off x="2995612" y="752475"/>
            <a:ext cx="2219325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3AE134-3B04-4A1E-9096-8C1B9156F3FE}"/>
              </a:ext>
            </a:extLst>
          </p:cNvPr>
          <p:cNvSpPr/>
          <p:nvPr/>
        </p:nvSpPr>
        <p:spPr>
          <a:xfrm>
            <a:off x="3348037" y="952500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F38C92-E0A3-4477-95F1-2FA5BB451CCC}"/>
              </a:ext>
            </a:extLst>
          </p:cNvPr>
          <p:cNvSpPr/>
          <p:nvPr/>
        </p:nvSpPr>
        <p:spPr>
          <a:xfrm>
            <a:off x="6486524" y="714374"/>
            <a:ext cx="3886200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9AC366-9AC1-4ADF-B3E1-BD4F0DF2912C}"/>
              </a:ext>
            </a:extLst>
          </p:cNvPr>
          <p:cNvSpPr/>
          <p:nvPr/>
        </p:nvSpPr>
        <p:spPr>
          <a:xfrm>
            <a:off x="6591299" y="914400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0FF4A-0652-41AC-B622-EF92AE625E48}"/>
              </a:ext>
            </a:extLst>
          </p:cNvPr>
          <p:cNvSpPr/>
          <p:nvPr/>
        </p:nvSpPr>
        <p:spPr>
          <a:xfrm>
            <a:off x="8582024" y="909636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7DFFE6-B2A7-457E-94B9-89C8114DAB60}"/>
              </a:ext>
            </a:extLst>
          </p:cNvPr>
          <p:cNvSpPr/>
          <p:nvPr/>
        </p:nvSpPr>
        <p:spPr>
          <a:xfrm>
            <a:off x="6500811" y="2082281"/>
            <a:ext cx="2219325" cy="10382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04E4A3-1549-4ACE-81A9-E634294B8984}"/>
              </a:ext>
            </a:extLst>
          </p:cNvPr>
          <p:cNvSpPr/>
          <p:nvPr/>
        </p:nvSpPr>
        <p:spPr>
          <a:xfrm>
            <a:off x="6853236" y="2282306"/>
            <a:ext cx="1447800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6928EC-D69E-4CDE-946E-D62B6E938AB1}"/>
              </a:ext>
            </a:extLst>
          </p:cNvPr>
          <p:cNvSpPr txBox="1"/>
          <p:nvPr/>
        </p:nvSpPr>
        <p:spPr>
          <a:xfrm>
            <a:off x="3236119" y="304407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 Address</a:t>
            </a:r>
          </a:p>
        </p:txBody>
      </p:sp>
    </p:spTree>
    <p:extLst>
      <p:ext uri="{BB962C8B-B14F-4D97-AF65-F5344CB8AC3E}">
        <p14:creationId xmlns:p14="http://schemas.microsoft.com/office/powerpoint/2010/main" val="386998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7486DD-ACDF-4A5F-99B6-A37F7301D7C5}"/>
              </a:ext>
            </a:extLst>
          </p:cNvPr>
          <p:cNvSpPr/>
          <p:nvPr/>
        </p:nvSpPr>
        <p:spPr>
          <a:xfrm>
            <a:off x="381000" y="1409701"/>
            <a:ext cx="5219700" cy="283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4F9219-DED5-4531-964A-66E812148141}"/>
              </a:ext>
            </a:extLst>
          </p:cNvPr>
          <p:cNvSpPr/>
          <p:nvPr/>
        </p:nvSpPr>
        <p:spPr>
          <a:xfrm>
            <a:off x="609599" y="2162173"/>
            <a:ext cx="4726781" cy="1838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E3848-6910-47C0-BCE8-593FF52E9DC6}"/>
              </a:ext>
            </a:extLst>
          </p:cNvPr>
          <p:cNvSpPr/>
          <p:nvPr/>
        </p:nvSpPr>
        <p:spPr>
          <a:xfrm>
            <a:off x="754857" y="2579726"/>
            <a:ext cx="2045494" cy="1304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E5A56A-DDE0-4812-9A8E-27B719EFEAA2}"/>
              </a:ext>
            </a:extLst>
          </p:cNvPr>
          <p:cNvSpPr/>
          <p:nvPr/>
        </p:nvSpPr>
        <p:spPr>
          <a:xfrm>
            <a:off x="933450" y="3143010"/>
            <a:ext cx="14478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12366-6286-40C7-B273-44AD93084D16}"/>
              </a:ext>
            </a:extLst>
          </p:cNvPr>
          <p:cNvSpPr txBox="1"/>
          <p:nvPr/>
        </p:nvSpPr>
        <p:spPr>
          <a:xfrm>
            <a:off x="964407" y="2505760"/>
            <a:ext cx="157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Label - NGINX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9A066-85D2-4A10-8CB7-E6F0F990A34F}"/>
              </a:ext>
            </a:extLst>
          </p:cNvPr>
          <p:cNvSpPr txBox="1"/>
          <p:nvPr/>
        </p:nvSpPr>
        <p:spPr>
          <a:xfrm>
            <a:off x="461962" y="1459467"/>
            <a:ext cx="2833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Deployment – Having Label NGINX, Having Replicas –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AE85D7-8D00-4CC8-85F3-D00E289E204F}"/>
              </a:ext>
            </a:extLst>
          </p:cNvPr>
          <p:cNvSpPr txBox="1"/>
          <p:nvPr/>
        </p:nvSpPr>
        <p:spPr>
          <a:xfrm>
            <a:off x="714375" y="2189498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Replica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D088EF-4411-41FB-A9BD-39EBAB77FCF9}"/>
              </a:ext>
            </a:extLst>
          </p:cNvPr>
          <p:cNvSpPr/>
          <p:nvPr/>
        </p:nvSpPr>
        <p:spPr>
          <a:xfrm>
            <a:off x="6069807" y="1409701"/>
            <a:ext cx="5219700" cy="283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E034A7-2DDA-4AFC-8302-7AFA151435B1}"/>
              </a:ext>
            </a:extLst>
          </p:cNvPr>
          <p:cNvSpPr/>
          <p:nvPr/>
        </p:nvSpPr>
        <p:spPr>
          <a:xfrm>
            <a:off x="6298406" y="2162173"/>
            <a:ext cx="4029075" cy="1838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58BE7-D630-46DF-8CC0-1B67F743E520}"/>
              </a:ext>
            </a:extLst>
          </p:cNvPr>
          <p:cNvSpPr/>
          <p:nvPr/>
        </p:nvSpPr>
        <p:spPr>
          <a:xfrm>
            <a:off x="6693693" y="2579726"/>
            <a:ext cx="2219325" cy="1304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C60CA3-E2A4-4551-82FA-693E23540B16}"/>
              </a:ext>
            </a:extLst>
          </p:cNvPr>
          <p:cNvSpPr/>
          <p:nvPr/>
        </p:nvSpPr>
        <p:spPr>
          <a:xfrm>
            <a:off x="6965157" y="3143010"/>
            <a:ext cx="14478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48B93-4C0D-48DE-8F80-B33AB959B95F}"/>
              </a:ext>
            </a:extLst>
          </p:cNvPr>
          <p:cNvSpPr txBox="1"/>
          <p:nvPr/>
        </p:nvSpPr>
        <p:spPr>
          <a:xfrm>
            <a:off x="6903244" y="2505760"/>
            <a:ext cx="157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Label - </a:t>
            </a:r>
            <a:r>
              <a:rPr lang="en-US" dirty="0" err="1">
                <a:solidFill>
                  <a:schemeClr val="bg1"/>
                </a:solidFill>
              </a:rPr>
              <a:t>cacheserver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CAB2C6-98C0-4D23-8B2D-856C55F9D172}"/>
              </a:ext>
            </a:extLst>
          </p:cNvPr>
          <p:cNvSpPr txBox="1"/>
          <p:nvPr/>
        </p:nvSpPr>
        <p:spPr>
          <a:xfrm>
            <a:off x="6150769" y="1459467"/>
            <a:ext cx="3526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Deployment – Having Label </a:t>
            </a:r>
            <a:r>
              <a:rPr lang="en-US" dirty="0" err="1">
                <a:solidFill>
                  <a:schemeClr val="bg1"/>
                </a:solidFill>
              </a:rPr>
              <a:t>cacheserver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B9FFD8-D272-4D23-8F6B-4A0DFC994285}"/>
              </a:ext>
            </a:extLst>
          </p:cNvPr>
          <p:cNvSpPr txBox="1"/>
          <p:nvPr/>
        </p:nvSpPr>
        <p:spPr>
          <a:xfrm>
            <a:off x="6403182" y="2189498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Replica 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B2CDEE-A6D7-445D-8472-E45017A76AE9}"/>
              </a:ext>
            </a:extLst>
          </p:cNvPr>
          <p:cNvSpPr/>
          <p:nvPr/>
        </p:nvSpPr>
        <p:spPr>
          <a:xfrm>
            <a:off x="2859882" y="2561495"/>
            <a:ext cx="2045494" cy="1304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69BF3F-0168-4BD2-82BA-7B0CC62FEE7B}"/>
              </a:ext>
            </a:extLst>
          </p:cNvPr>
          <p:cNvSpPr/>
          <p:nvPr/>
        </p:nvSpPr>
        <p:spPr>
          <a:xfrm>
            <a:off x="3038475" y="3124779"/>
            <a:ext cx="14478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BAE5E0-6994-46B7-B4E4-FB720D0192CA}"/>
              </a:ext>
            </a:extLst>
          </p:cNvPr>
          <p:cNvSpPr txBox="1"/>
          <p:nvPr/>
        </p:nvSpPr>
        <p:spPr>
          <a:xfrm>
            <a:off x="3069432" y="2487529"/>
            <a:ext cx="157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Label - NGINX</a:t>
            </a:r>
          </a:p>
        </p:txBody>
      </p:sp>
    </p:spTree>
    <p:extLst>
      <p:ext uri="{BB962C8B-B14F-4D97-AF65-F5344CB8AC3E}">
        <p14:creationId xmlns:p14="http://schemas.microsoft.com/office/powerpoint/2010/main" val="142265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8CB25-B423-47F4-B1EC-47C38B60F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run simplilearnexample1 –image=</a:t>
            </a:r>
            <a:r>
              <a:rPr lang="en-US" dirty="0" err="1"/>
              <a:t>bhaveshraval</a:t>
            </a:r>
            <a:r>
              <a:rPr lang="en-US" dirty="0"/>
              <a:t>/simplilearexample1 –port=8080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get pod</a:t>
            </a:r>
          </a:p>
        </p:txBody>
      </p:sp>
    </p:spTree>
    <p:extLst>
      <p:ext uri="{BB962C8B-B14F-4D97-AF65-F5344CB8AC3E}">
        <p14:creationId xmlns:p14="http://schemas.microsoft.com/office/powerpoint/2010/main" val="147623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197D4D-1714-4E36-A4EF-81355E55141D}"/>
              </a:ext>
            </a:extLst>
          </p:cNvPr>
          <p:cNvSpPr/>
          <p:nvPr/>
        </p:nvSpPr>
        <p:spPr>
          <a:xfrm>
            <a:off x="1021558" y="51253"/>
            <a:ext cx="3894534" cy="1304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89296F-FC81-4021-A92E-9DB295C2103F}"/>
              </a:ext>
            </a:extLst>
          </p:cNvPr>
          <p:cNvSpPr/>
          <p:nvPr/>
        </p:nvSpPr>
        <p:spPr>
          <a:xfrm>
            <a:off x="955478" y="1647793"/>
            <a:ext cx="4026693" cy="1304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76A4E5-F822-4153-A07A-5A3EDD759B49}"/>
              </a:ext>
            </a:extLst>
          </p:cNvPr>
          <p:cNvSpPr/>
          <p:nvPr/>
        </p:nvSpPr>
        <p:spPr>
          <a:xfrm>
            <a:off x="1194792" y="2184645"/>
            <a:ext cx="14478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Container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D657A-948A-4094-A65C-92EB54BFE95C}"/>
              </a:ext>
            </a:extLst>
          </p:cNvPr>
          <p:cNvSpPr/>
          <p:nvPr/>
        </p:nvSpPr>
        <p:spPr>
          <a:xfrm>
            <a:off x="3277791" y="2184645"/>
            <a:ext cx="14478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CB89EE-E5D5-461A-A8C0-D9DA3622CD2E}"/>
              </a:ext>
            </a:extLst>
          </p:cNvPr>
          <p:cNvSpPr txBox="1"/>
          <p:nvPr/>
        </p:nvSpPr>
        <p:spPr>
          <a:xfrm>
            <a:off x="1194792" y="1666365"/>
            <a:ext cx="191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0DEB07-8442-45E5-9050-9AA63734A308}"/>
              </a:ext>
            </a:extLst>
          </p:cNvPr>
          <p:cNvSpPr/>
          <p:nvPr/>
        </p:nvSpPr>
        <p:spPr>
          <a:xfrm>
            <a:off x="1250157" y="609360"/>
            <a:ext cx="2218134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and Backend Container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EC44D0-A7BB-49C8-937D-65A73F628FB7}"/>
              </a:ext>
            </a:extLst>
          </p:cNvPr>
          <p:cNvSpPr txBox="1"/>
          <p:nvPr/>
        </p:nvSpPr>
        <p:spPr>
          <a:xfrm>
            <a:off x="1250157" y="93764"/>
            <a:ext cx="191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15B1BF-44DF-495A-8FF3-5DCA6A1A1A62}"/>
              </a:ext>
            </a:extLst>
          </p:cNvPr>
          <p:cNvSpPr/>
          <p:nvPr/>
        </p:nvSpPr>
        <p:spPr>
          <a:xfrm>
            <a:off x="1087637" y="3429000"/>
            <a:ext cx="2474713" cy="1304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3144D-05AC-45CE-A284-4F8D08F77001}"/>
              </a:ext>
            </a:extLst>
          </p:cNvPr>
          <p:cNvSpPr txBox="1"/>
          <p:nvPr/>
        </p:nvSpPr>
        <p:spPr>
          <a:xfrm>
            <a:off x="1316236" y="3471511"/>
            <a:ext cx="121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7DADF7-4A6D-4C09-99BC-E4AC9F74D4C0}"/>
              </a:ext>
            </a:extLst>
          </p:cNvPr>
          <p:cNvSpPr/>
          <p:nvPr/>
        </p:nvSpPr>
        <p:spPr>
          <a:xfrm>
            <a:off x="1316236" y="3977821"/>
            <a:ext cx="14478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 Container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6F79A5-D148-4A2F-8891-E1E0ADA47101}"/>
              </a:ext>
            </a:extLst>
          </p:cNvPr>
          <p:cNvSpPr/>
          <p:nvPr/>
        </p:nvSpPr>
        <p:spPr>
          <a:xfrm>
            <a:off x="4211837" y="3440793"/>
            <a:ext cx="2474713" cy="13049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E0C146-DEA6-47D4-86A7-DB32B08867C7}"/>
              </a:ext>
            </a:extLst>
          </p:cNvPr>
          <p:cNvSpPr txBox="1"/>
          <p:nvPr/>
        </p:nvSpPr>
        <p:spPr>
          <a:xfrm>
            <a:off x="4440436" y="3483304"/>
            <a:ext cx="121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Pod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5BEB6C-A150-4284-AAEA-3760E2D779D1}"/>
              </a:ext>
            </a:extLst>
          </p:cNvPr>
          <p:cNvSpPr/>
          <p:nvPr/>
        </p:nvSpPr>
        <p:spPr>
          <a:xfrm>
            <a:off x="4440436" y="3989614"/>
            <a:ext cx="14478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End Container</a:t>
            </a:r>
          </a:p>
        </p:txBody>
      </p:sp>
    </p:spTree>
    <p:extLst>
      <p:ext uri="{BB962C8B-B14F-4D97-AF65-F5344CB8AC3E}">
        <p14:creationId xmlns:p14="http://schemas.microsoft.com/office/powerpoint/2010/main" val="154204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70F900-BA90-4680-AA7C-9B5D08B0879A}"/>
              </a:ext>
            </a:extLst>
          </p:cNvPr>
          <p:cNvSpPr/>
          <p:nvPr/>
        </p:nvSpPr>
        <p:spPr>
          <a:xfrm>
            <a:off x="1228725" y="923925"/>
            <a:ext cx="3495675" cy="2324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50F762-0BC2-4845-A3F8-68ADAC1B35ED}"/>
              </a:ext>
            </a:extLst>
          </p:cNvPr>
          <p:cNvSpPr/>
          <p:nvPr/>
        </p:nvSpPr>
        <p:spPr>
          <a:xfrm>
            <a:off x="6858000" y="923925"/>
            <a:ext cx="3495675" cy="2324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5CF13-7F3D-4A1A-9DF7-EF604D8B7888}"/>
              </a:ext>
            </a:extLst>
          </p:cNvPr>
          <p:cNvSpPr txBox="1"/>
          <p:nvPr/>
        </p:nvSpPr>
        <p:spPr>
          <a:xfrm>
            <a:off x="6972299" y="945595"/>
            <a:ext cx="267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2 – 10.1.0.29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4FFDF-64FC-441A-B56D-3374BB4F29B4}"/>
              </a:ext>
            </a:extLst>
          </p:cNvPr>
          <p:cNvSpPr txBox="1"/>
          <p:nvPr/>
        </p:nvSpPr>
        <p:spPr>
          <a:xfrm>
            <a:off x="1495426" y="945595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1 – 10.1.0.128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E02A9-4272-48E8-8B5B-5B4D197B5E67}"/>
              </a:ext>
            </a:extLst>
          </p:cNvPr>
          <p:cNvSpPr/>
          <p:nvPr/>
        </p:nvSpPr>
        <p:spPr>
          <a:xfrm>
            <a:off x="1533525" y="1493283"/>
            <a:ext cx="1023938" cy="14975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A</a:t>
            </a:r>
          </a:p>
          <a:p>
            <a:pPr algn="ctr"/>
            <a:r>
              <a:rPr lang="en-US" dirty="0"/>
              <a:t>10.1.1.6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8F52C4-CFD7-4110-87FF-919953112AA0}"/>
              </a:ext>
            </a:extLst>
          </p:cNvPr>
          <p:cNvSpPr/>
          <p:nvPr/>
        </p:nvSpPr>
        <p:spPr>
          <a:xfrm>
            <a:off x="2971800" y="1493283"/>
            <a:ext cx="1162050" cy="14975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B</a:t>
            </a:r>
          </a:p>
          <a:p>
            <a:pPr algn="ctr"/>
            <a:r>
              <a:rPr lang="en-US" dirty="0"/>
              <a:t>10.1.1.7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A9B34-6EFA-46C0-9498-ADEC0E05B53E}"/>
              </a:ext>
            </a:extLst>
          </p:cNvPr>
          <p:cNvSpPr/>
          <p:nvPr/>
        </p:nvSpPr>
        <p:spPr>
          <a:xfrm>
            <a:off x="7038975" y="1590676"/>
            <a:ext cx="1123950" cy="1346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C</a:t>
            </a:r>
          </a:p>
          <a:p>
            <a:pPr algn="ctr"/>
            <a:r>
              <a:rPr lang="en-US" dirty="0"/>
              <a:t>10.1.2.5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CD49F-7DAA-40E2-8E84-4E77B6D3A77E}"/>
              </a:ext>
            </a:extLst>
          </p:cNvPr>
          <p:cNvSpPr/>
          <p:nvPr/>
        </p:nvSpPr>
        <p:spPr>
          <a:xfrm>
            <a:off x="8805862" y="1590675"/>
            <a:ext cx="1123950" cy="13467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D</a:t>
            </a:r>
          </a:p>
          <a:p>
            <a:pPr algn="ctr"/>
            <a:r>
              <a:rPr lang="en-US" dirty="0"/>
              <a:t>10.1.2.7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E6713-B532-4DDB-AF6B-3009C1FDF6C5}"/>
              </a:ext>
            </a:extLst>
          </p:cNvPr>
          <p:cNvSpPr/>
          <p:nvPr/>
        </p:nvSpPr>
        <p:spPr>
          <a:xfrm>
            <a:off x="1309688" y="5210175"/>
            <a:ext cx="828675" cy="1095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container1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0EB2FD-850B-4C8D-B78B-1F5C2142F926}"/>
              </a:ext>
            </a:extLst>
          </p:cNvPr>
          <p:cNvSpPr/>
          <p:nvPr/>
        </p:nvSpPr>
        <p:spPr>
          <a:xfrm>
            <a:off x="2414587" y="5210175"/>
            <a:ext cx="828675" cy="1095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Initcontainer</a:t>
            </a:r>
            <a:r>
              <a:rPr lang="en-US" dirty="0"/>
              <a:t>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1DC599-2D1A-42AF-9654-1EFB031489A7}"/>
              </a:ext>
            </a:extLst>
          </p:cNvPr>
          <p:cNvSpPr/>
          <p:nvPr/>
        </p:nvSpPr>
        <p:spPr>
          <a:xfrm>
            <a:off x="3500436" y="5210174"/>
            <a:ext cx="828675" cy="1095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AD71-9ABB-484A-94AD-47B0A65E9C5D}"/>
              </a:ext>
            </a:extLst>
          </p:cNvPr>
          <p:cNvSpPr/>
          <p:nvPr/>
        </p:nvSpPr>
        <p:spPr>
          <a:xfrm>
            <a:off x="4724400" y="5210174"/>
            <a:ext cx="828675" cy="1095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</a:t>
            </a:r>
            <a:r>
              <a:rPr lang="en-US" dirty="0" err="1"/>
              <a:t>continaner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2272F1-9123-495A-9580-9611BC557137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2138363" y="5757863"/>
            <a:ext cx="27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9913E5-05EA-4815-816C-2567FF9043E9}"/>
              </a:ext>
            </a:extLst>
          </p:cNvPr>
          <p:cNvCxnSpPr/>
          <p:nvPr/>
        </p:nvCxnSpPr>
        <p:spPr>
          <a:xfrm>
            <a:off x="3248025" y="5757861"/>
            <a:ext cx="27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8370A6-88A6-4365-9255-B128E6A3C048}"/>
              </a:ext>
            </a:extLst>
          </p:cNvPr>
          <p:cNvCxnSpPr/>
          <p:nvPr/>
        </p:nvCxnSpPr>
        <p:spPr>
          <a:xfrm>
            <a:off x="4448176" y="5757861"/>
            <a:ext cx="27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38ADB8-E2CE-44B2-8F6D-AAC1D73C91B2}"/>
              </a:ext>
            </a:extLst>
          </p:cNvPr>
          <p:cNvCxnSpPr/>
          <p:nvPr/>
        </p:nvCxnSpPr>
        <p:spPr>
          <a:xfrm>
            <a:off x="1962150" y="4000500"/>
            <a:ext cx="7505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E9E57C-EB9E-404D-A542-1716DB8AC6D6}"/>
              </a:ext>
            </a:extLst>
          </p:cNvPr>
          <p:cNvCxnSpPr/>
          <p:nvPr/>
        </p:nvCxnSpPr>
        <p:spPr>
          <a:xfrm>
            <a:off x="2009775" y="2990851"/>
            <a:ext cx="0" cy="1000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571128-69A9-400E-A898-A50FAE6B9B9E}"/>
              </a:ext>
            </a:extLst>
          </p:cNvPr>
          <p:cNvCxnSpPr>
            <a:stCxn id="10" idx="2"/>
          </p:cNvCxnSpPr>
          <p:nvPr/>
        </p:nvCxnSpPr>
        <p:spPr>
          <a:xfrm flipH="1">
            <a:off x="3524249" y="2990851"/>
            <a:ext cx="28576" cy="100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722F00-A518-4AE4-8DFC-DA1DFE863A29}"/>
              </a:ext>
            </a:extLst>
          </p:cNvPr>
          <p:cNvCxnSpPr/>
          <p:nvPr/>
        </p:nvCxnSpPr>
        <p:spPr>
          <a:xfrm>
            <a:off x="7591425" y="2937390"/>
            <a:ext cx="0" cy="1053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4C7439-E121-422F-BDD2-AE8AB0A1A22C}"/>
              </a:ext>
            </a:extLst>
          </p:cNvPr>
          <p:cNvCxnSpPr/>
          <p:nvPr/>
        </p:nvCxnSpPr>
        <p:spPr>
          <a:xfrm>
            <a:off x="9334500" y="2937390"/>
            <a:ext cx="0" cy="1053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0A8A20D-DFB5-492D-BF12-396CAE5DB96C}"/>
              </a:ext>
            </a:extLst>
          </p:cNvPr>
          <p:cNvSpPr txBox="1"/>
          <p:nvPr/>
        </p:nvSpPr>
        <p:spPr>
          <a:xfrm>
            <a:off x="4672012" y="4066937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 Network</a:t>
            </a:r>
          </a:p>
        </p:txBody>
      </p:sp>
    </p:spTree>
    <p:extLst>
      <p:ext uri="{BB962C8B-B14F-4D97-AF65-F5344CB8AC3E}">
        <p14:creationId xmlns:p14="http://schemas.microsoft.com/office/powerpoint/2010/main" val="294791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AD4F10-2E07-4AF6-9C89-3BAC3730C9C0}"/>
              </a:ext>
            </a:extLst>
          </p:cNvPr>
          <p:cNvSpPr/>
          <p:nvPr/>
        </p:nvSpPr>
        <p:spPr>
          <a:xfrm>
            <a:off x="3924300" y="1181100"/>
            <a:ext cx="2171700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r>
              <a:rPr lang="en-US" dirty="0"/>
              <a:t> 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F52E11-9CE4-4EB5-BDF5-11D45932AD75}"/>
              </a:ext>
            </a:extLst>
          </p:cNvPr>
          <p:cNvCxnSpPr/>
          <p:nvPr/>
        </p:nvCxnSpPr>
        <p:spPr>
          <a:xfrm>
            <a:off x="2138363" y="4986338"/>
            <a:ext cx="276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B630E35-18D1-4B9E-A57B-5D02E04A77A4}"/>
              </a:ext>
            </a:extLst>
          </p:cNvPr>
          <p:cNvSpPr/>
          <p:nvPr/>
        </p:nvSpPr>
        <p:spPr>
          <a:xfrm>
            <a:off x="3924300" y="3914775"/>
            <a:ext cx="2171700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8BA05B-D288-47F2-8167-3552F959CE8D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5010150" y="2162175"/>
            <a:ext cx="0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176EF63-8651-4004-BCE7-0B353D65FC1F}"/>
              </a:ext>
            </a:extLst>
          </p:cNvPr>
          <p:cNvSpPr/>
          <p:nvPr/>
        </p:nvSpPr>
        <p:spPr>
          <a:xfrm>
            <a:off x="1543050" y="2547937"/>
            <a:ext cx="2171700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r>
              <a:rPr lang="en-US" dirty="0"/>
              <a:t>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0975E9-1DA7-4CCC-B5B2-132549E626F0}"/>
              </a:ext>
            </a:extLst>
          </p:cNvPr>
          <p:cNvSpPr/>
          <p:nvPr/>
        </p:nvSpPr>
        <p:spPr>
          <a:xfrm>
            <a:off x="6305551" y="2447925"/>
            <a:ext cx="2171700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r>
              <a:rPr lang="en-US" dirty="0"/>
              <a:t>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A138A2-B9AB-4BA7-ABC5-15708B14C8C8}"/>
              </a:ext>
            </a:extLst>
          </p:cNvPr>
          <p:cNvCxnSpPr>
            <a:stCxn id="4" idx="3"/>
            <a:endCxn id="10" idx="0"/>
          </p:cNvCxnSpPr>
          <p:nvPr/>
        </p:nvCxnSpPr>
        <p:spPr>
          <a:xfrm>
            <a:off x="6096000" y="1671638"/>
            <a:ext cx="1295401" cy="77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834214-3F72-4D24-9CB6-D6DCB167D951}"/>
              </a:ext>
            </a:extLst>
          </p:cNvPr>
          <p:cNvCxnSpPr>
            <a:stCxn id="4" idx="1"/>
          </p:cNvCxnSpPr>
          <p:nvPr/>
        </p:nvCxnSpPr>
        <p:spPr>
          <a:xfrm flipH="1">
            <a:off x="2505075" y="1671638"/>
            <a:ext cx="1419225" cy="876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10A41B-9D8B-435A-9638-8B64CF197CA9}"/>
              </a:ext>
            </a:extLst>
          </p:cNvPr>
          <p:cNvCxnSpPr>
            <a:stCxn id="9" idx="3"/>
          </p:cNvCxnSpPr>
          <p:nvPr/>
        </p:nvCxnSpPr>
        <p:spPr>
          <a:xfrm flipV="1">
            <a:off x="3714750" y="3038474"/>
            <a:ext cx="25908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C49EAA-8C7C-4CCC-BC74-7B448BB21389}"/>
              </a:ext>
            </a:extLst>
          </p:cNvPr>
          <p:cNvCxnSpPr>
            <a:stCxn id="6" idx="1"/>
            <a:endCxn id="9" idx="2"/>
          </p:cNvCxnSpPr>
          <p:nvPr/>
        </p:nvCxnSpPr>
        <p:spPr>
          <a:xfrm flipH="1" flipV="1">
            <a:off x="2628900" y="3529012"/>
            <a:ext cx="1295400" cy="87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9C1C38-31D7-486D-88F2-9EDB125567A6}"/>
              </a:ext>
            </a:extLst>
          </p:cNvPr>
          <p:cNvCxnSpPr>
            <a:stCxn id="6" idx="3"/>
            <a:endCxn id="10" idx="2"/>
          </p:cNvCxnSpPr>
          <p:nvPr/>
        </p:nvCxnSpPr>
        <p:spPr>
          <a:xfrm flipV="1">
            <a:off x="6096000" y="3429000"/>
            <a:ext cx="1295401" cy="97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85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F4F5A3748BFE479746A408EC85AAEE" ma:contentTypeVersion="5" ma:contentTypeDescription="Create a new document." ma:contentTypeScope="" ma:versionID="b483ae7272e6aa661ad209855a8a7db0">
  <xsd:schema xmlns:xsd="http://www.w3.org/2001/XMLSchema" xmlns:xs="http://www.w3.org/2001/XMLSchema" xmlns:p="http://schemas.microsoft.com/office/2006/metadata/properties" xmlns:ns3="0baf3534-126a-473e-acc5-3e4621356205" xmlns:ns4="fff74fba-6d05-41c6-86dc-eabd5d6ae9f9" targetNamespace="http://schemas.microsoft.com/office/2006/metadata/properties" ma:root="true" ma:fieldsID="17c24ebdbbac02217b1b6bef06916b85" ns3:_="" ns4:_="">
    <xsd:import namespace="0baf3534-126a-473e-acc5-3e4621356205"/>
    <xsd:import namespace="fff74fba-6d05-41c6-86dc-eabd5d6ae9f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af3534-126a-473e-acc5-3e462135620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f74fba-6d05-41c6-86dc-eabd5d6ae9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0098E8-DE11-44E4-8993-D1705412FA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af3534-126a-473e-acc5-3e4621356205"/>
    <ds:schemaRef ds:uri="fff74fba-6d05-41c6-86dc-eabd5d6ae9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E664A0-7CDF-41AB-936B-25CEB3E28BA3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fff74fba-6d05-41c6-86dc-eabd5d6ae9f9"/>
    <ds:schemaRef ds:uri="0baf3534-126a-473e-acc5-3e462135620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E0EA9B7-E59A-4EC5-928D-C173B3508E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1045</Words>
  <Application>Microsoft Office PowerPoint</Application>
  <PresentationFormat>Widescreen</PresentationFormat>
  <Paragraphs>364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Bhavesh Raval</dc:creator>
  <cp:lastModifiedBy>Bhavesh Raval</cp:lastModifiedBy>
  <cp:revision>11</cp:revision>
  <dcterms:created xsi:type="dcterms:W3CDTF">2021-09-25T04:23:13Z</dcterms:created>
  <dcterms:modified xsi:type="dcterms:W3CDTF">2021-10-04T14:15:58Z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0x01010033F4F5A3748BFE479746A408EC85AAEE</vt:lpwstr>
  </property>
</Properties>
</file>