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E0492-5EC6-4C54-BB41-21B9469350DC}" v="110" dt="2021-10-04T14:15:29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8DB-ABEC-4C8C-AB60-3179965F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2524-4F7D-40C6-9D2E-BD7BA479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FD9-C141-40A9-B6BE-9A9D077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2EC8-B2B9-4DB9-981E-87828629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EE8-8766-421C-84FB-F763CF8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E90D-80B2-4AE9-9CC5-D0E167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24DF-8189-452A-8E3F-379DEC7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0FEA-039D-4BBD-A513-9249880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D177-F53D-4AA9-AFF8-45A7491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511F-E1F2-4BBE-A442-838FA62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F64-A055-4EC0-A230-46689805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7A8B-845E-4CA5-934C-5226467E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9B0-4203-43A9-AC2B-177F580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4B8-3D74-4624-BC36-5DD3E95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477B-07AE-4D24-B262-F480947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749-3355-4A1A-B1CD-EFD30991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F155-ED23-42EC-9E89-D635A89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B3A9-EBFF-4A00-B755-5B3F08B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7596-145A-45B8-AA58-CBA5B83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6390-B4A7-49DF-9075-2040E1D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BC7-84D6-4232-8791-37ADAFA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B6B5-F019-49EE-8A51-09946C1E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B1F-DE16-4A31-AFD7-2244E9E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1B2C-43F2-4CE7-8042-8873ED6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776C-EC46-4D84-A574-59E0C6A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A6D-45D2-45DF-9E49-33C8CEC8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9F9-27A9-41BA-B557-AC61246C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5CAE-60AA-4244-A9A5-30F8D23A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DDC7-6637-4EEF-ADB5-A80AA8A2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E482-CC81-424E-99BD-CF5D8C4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7865-A940-4CDA-AA92-6F38A6B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42C-86FC-417B-9623-DA1C027B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9FE5-A635-4E5C-825D-2BD19CE1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2B-B272-4BC4-A5E4-40195298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0C1E-ED3D-48D2-9551-86047ED0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4D415-E603-40D7-8268-FF846475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8D22-84C6-461B-8BB8-44EFE0B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A81F9-DEEC-45E5-80A2-8BCEDAFD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7C6F-BDE2-4A4A-99A1-259AD3C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0191-681A-4A7D-AE3F-EBBE450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0F5D-4A8C-424F-9369-A9CFF43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1096B-79A1-46E5-BBDA-0EC6F87C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6AAF-A767-4469-9443-376F5C49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2C7-B3B4-439F-997C-90D9263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E2B7-5981-44D6-ADE4-3F0F1E4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0C3C-6D9D-4842-BA84-455B9F7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E3A-606C-42AD-98E8-57172E24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721-6FB6-4D5B-8561-2DC7E2AD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3E419-7F83-4112-BDE3-15B7BF8A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B4D5-7524-4E84-81CB-8CD1490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A41B-FC18-4CF5-BD93-4D82A2E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4BDD-E374-4D3B-958F-D7A301A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CAF-35D4-4797-ADF4-821AA86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9215D-86B8-4F85-B779-0405F163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BE81-5213-4356-8C3E-FA1380B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5C2-A287-4DF2-98E4-86A308D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CFAF-DD9A-44E7-818A-C3141C7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773D-569A-4CC3-B532-8572B4C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9274C-9FA3-458B-97DA-1632BE92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C64E-A4DA-49E5-ACA2-EF0A7D4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9666-8560-4D76-8EDF-8F8260E1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617-8630-4A27-A9A6-00AC9773FA7C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225A-5FE9-4F67-A634-3D57088C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3FF9-74FE-4694-A891-569B74D7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S-wXo2qbP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F11748-5516-48E2-ACC8-5C243D5A73AF}"/>
              </a:ext>
            </a:extLst>
          </p:cNvPr>
          <p:cNvSpPr/>
          <p:nvPr/>
        </p:nvSpPr>
        <p:spPr>
          <a:xfrm>
            <a:off x="11249024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23A2F-FC05-4BD0-9F58-F6B590FA05D1}"/>
              </a:ext>
            </a:extLst>
          </p:cNvPr>
          <p:cNvSpPr/>
          <p:nvPr/>
        </p:nvSpPr>
        <p:spPr>
          <a:xfrm>
            <a:off x="1314450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922F-5A30-47C5-A77D-1C5DC29B907C}"/>
              </a:ext>
            </a:extLst>
          </p:cNvPr>
          <p:cNvSpPr/>
          <p:nvPr/>
        </p:nvSpPr>
        <p:spPr>
          <a:xfrm>
            <a:off x="1552573" y="1366836"/>
            <a:ext cx="2257425" cy="343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4B138-1958-4069-BE32-6E1C2F264C01}"/>
              </a:ext>
            </a:extLst>
          </p:cNvPr>
          <p:cNvSpPr txBox="1"/>
          <p:nvPr/>
        </p:nvSpPr>
        <p:spPr>
          <a:xfrm>
            <a:off x="194310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CD760F-EFDC-4F83-8189-19CE719A5B96}"/>
              </a:ext>
            </a:extLst>
          </p:cNvPr>
          <p:cNvSpPr/>
          <p:nvPr/>
        </p:nvSpPr>
        <p:spPr>
          <a:xfrm>
            <a:off x="1590675" y="1762125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ED9E716-5D1B-4AAB-87EB-BC0BD44E8C07}"/>
              </a:ext>
            </a:extLst>
          </p:cNvPr>
          <p:cNvSpPr/>
          <p:nvPr/>
        </p:nvSpPr>
        <p:spPr>
          <a:xfrm>
            <a:off x="2443163" y="1622941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BA72436-F459-4E68-8534-C3A7F69E2FDC}"/>
              </a:ext>
            </a:extLst>
          </p:cNvPr>
          <p:cNvSpPr/>
          <p:nvPr/>
        </p:nvSpPr>
        <p:spPr>
          <a:xfrm>
            <a:off x="2028823" y="3086099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C46C0-6995-4821-8016-60319F1B7A53}"/>
              </a:ext>
            </a:extLst>
          </p:cNvPr>
          <p:cNvSpPr/>
          <p:nvPr/>
        </p:nvSpPr>
        <p:spPr>
          <a:xfrm>
            <a:off x="5176840" y="1123950"/>
            <a:ext cx="2733675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7CBE5-A662-4C27-83AF-88D5BB92EE80}"/>
              </a:ext>
            </a:extLst>
          </p:cNvPr>
          <p:cNvSpPr/>
          <p:nvPr/>
        </p:nvSpPr>
        <p:spPr>
          <a:xfrm>
            <a:off x="8277225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BF19F-71AF-40A3-9264-E77AAAF4D6EE}"/>
              </a:ext>
            </a:extLst>
          </p:cNvPr>
          <p:cNvSpPr txBox="1"/>
          <p:nvPr/>
        </p:nvSpPr>
        <p:spPr>
          <a:xfrm>
            <a:off x="569595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D1818-A54B-45A5-BA9C-1548A30A4361}"/>
              </a:ext>
            </a:extLst>
          </p:cNvPr>
          <p:cNvSpPr txBox="1"/>
          <p:nvPr/>
        </p:nvSpPr>
        <p:spPr>
          <a:xfrm>
            <a:off x="9182100" y="519409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76CB4-40EA-4D1E-BBCD-E882A13E2A65}"/>
              </a:ext>
            </a:extLst>
          </p:cNvPr>
          <p:cNvSpPr/>
          <p:nvPr/>
        </p:nvSpPr>
        <p:spPr>
          <a:xfrm>
            <a:off x="11525248" y="1689616"/>
            <a:ext cx="2257425" cy="1581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3E0E-1A76-4E7C-813B-128B7C8576D7}"/>
              </a:ext>
            </a:extLst>
          </p:cNvPr>
          <p:cNvSpPr/>
          <p:nvPr/>
        </p:nvSpPr>
        <p:spPr>
          <a:xfrm>
            <a:off x="5324472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481D3-93E4-458E-8527-081D11207499}"/>
              </a:ext>
            </a:extLst>
          </p:cNvPr>
          <p:cNvSpPr/>
          <p:nvPr/>
        </p:nvSpPr>
        <p:spPr>
          <a:xfrm>
            <a:off x="8515349" y="13144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B2671-82C0-45CA-906C-1AE07B61DCFC}"/>
              </a:ext>
            </a:extLst>
          </p:cNvPr>
          <p:cNvSpPr/>
          <p:nvPr/>
        </p:nvSpPr>
        <p:spPr>
          <a:xfrm>
            <a:off x="8532018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2DC5C8-037A-4FF7-ACAE-AB718D8D0DBC}"/>
              </a:ext>
            </a:extLst>
          </p:cNvPr>
          <p:cNvSpPr/>
          <p:nvPr/>
        </p:nvSpPr>
        <p:spPr>
          <a:xfrm>
            <a:off x="12234862" y="1915834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9C1A89A-A242-45E6-94B8-3E47299C674F}"/>
              </a:ext>
            </a:extLst>
          </p:cNvPr>
          <p:cNvSpPr/>
          <p:nvPr/>
        </p:nvSpPr>
        <p:spPr>
          <a:xfrm>
            <a:off x="5760248" y="3519487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C4ABECC-93E9-43B2-B79A-7928F923D91D}"/>
              </a:ext>
            </a:extLst>
          </p:cNvPr>
          <p:cNvSpPr/>
          <p:nvPr/>
        </p:nvSpPr>
        <p:spPr>
          <a:xfrm>
            <a:off x="9186861" y="3519486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69AEAF0-AEE9-452D-B7E3-CA8902D7AE89}"/>
              </a:ext>
            </a:extLst>
          </p:cNvPr>
          <p:cNvSpPr/>
          <p:nvPr/>
        </p:nvSpPr>
        <p:spPr>
          <a:xfrm>
            <a:off x="9153520" y="1506260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246173-115E-47D5-A884-F684981F132C}"/>
              </a:ext>
            </a:extLst>
          </p:cNvPr>
          <p:cNvSpPr/>
          <p:nvPr/>
        </p:nvSpPr>
        <p:spPr>
          <a:xfrm>
            <a:off x="323850" y="1371600"/>
            <a:ext cx="933450" cy="164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/ Ops/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738E2-A858-427D-9665-DE6DABB3DBD4}"/>
              </a:ext>
            </a:extLst>
          </p:cNvPr>
          <p:cNvSpPr/>
          <p:nvPr/>
        </p:nvSpPr>
        <p:spPr>
          <a:xfrm>
            <a:off x="277177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Docker,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03558-AB3B-4209-AFCA-C7540488044D}"/>
              </a:ext>
            </a:extLst>
          </p:cNvPr>
          <p:cNvSpPr txBox="1"/>
          <p:nvPr/>
        </p:nvSpPr>
        <p:spPr>
          <a:xfrm>
            <a:off x="2771774" y="504825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Dev 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AC5D-855B-4EE8-8DC8-1E4DB4FE6C84}"/>
              </a:ext>
            </a:extLst>
          </p:cNvPr>
          <p:cNvSpPr/>
          <p:nvPr/>
        </p:nvSpPr>
        <p:spPr>
          <a:xfrm>
            <a:off x="580072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999D9-1AD0-4277-A667-1C9D15BFC4EB}"/>
              </a:ext>
            </a:extLst>
          </p:cNvPr>
          <p:cNvCxnSpPr/>
          <p:nvPr/>
        </p:nvCxnSpPr>
        <p:spPr>
          <a:xfrm>
            <a:off x="1257300" y="16859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E31FD8-E8E2-4A9F-BC38-18FE978C17C5}"/>
              </a:ext>
            </a:extLst>
          </p:cNvPr>
          <p:cNvCxnSpPr/>
          <p:nvPr/>
        </p:nvCxnSpPr>
        <p:spPr>
          <a:xfrm>
            <a:off x="4171949" y="161925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BFC328-A41C-4732-955A-9119114813CB}"/>
              </a:ext>
            </a:extLst>
          </p:cNvPr>
          <p:cNvSpPr txBox="1"/>
          <p:nvPr/>
        </p:nvSpPr>
        <p:spPr>
          <a:xfrm>
            <a:off x="4238622" y="677644"/>
            <a:ext cx="156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Image Push it to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F8C04-3F35-4370-BEA3-EAF90F6EE7B4}"/>
              </a:ext>
            </a:extLst>
          </p:cNvPr>
          <p:cNvCxnSpPr/>
          <p:nvPr/>
        </p:nvCxnSpPr>
        <p:spPr>
          <a:xfrm>
            <a:off x="1257300" y="23717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CF713A-47DA-4BFD-906C-724474033415}"/>
              </a:ext>
            </a:extLst>
          </p:cNvPr>
          <p:cNvSpPr txBox="1"/>
          <p:nvPr/>
        </p:nvSpPr>
        <p:spPr>
          <a:xfrm>
            <a:off x="1451372" y="82799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Docker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1AAAD-7EB0-4CBD-8682-B143B9E600EA}"/>
              </a:ext>
            </a:extLst>
          </p:cNvPr>
          <p:cNvSpPr txBox="1"/>
          <p:nvPr/>
        </p:nvSpPr>
        <p:spPr>
          <a:xfrm>
            <a:off x="1273968" y="2491859"/>
            <a:ext cx="182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Creating k8s Cluster – 3xNodes</a:t>
            </a:r>
          </a:p>
          <a:p>
            <a:endParaRPr lang="en-US" dirty="0"/>
          </a:p>
          <a:p>
            <a:r>
              <a:rPr lang="en-US" dirty="0"/>
              <a:t>YAML Descriptor File for Application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BFC04-78FC-4B1D-A4EA-04F1D5CC19A3}"/>
              </a:ext>
            </a:extLst>
          </p:cNvPr>
          <p:cNvSpPr/>
          <p:nvPr/>
        </p:nvSpPr>
        <p:spPr>
          <a:xfrm>
            <a:off x="3600450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 (API Server, Controller and Scheduler)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C7E0D-FBB8-4ED3-842A-68483F84FB76}"/>
              </a:ext>
            </a:extLst>
          </p:cNvPr>
          <p:cNvSpPr/>
          <p:nvPr/>
        </p:nvSpPr>
        <p:spPr>
          <a:xfrm>
            <a:off x="8524875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(Docker Runtime and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Kubeproxy</a:t>
            </a:r>
            <a:r>
              <a:rPr lang="en-US" dirty="0"/>
              <a:t>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F93FE8-7FFF-4000-AF0D-42CCE76431E6}"/>
              </a:ext>
            </a:extLst>
          </p:cNvPr>
          <p:cNvCxnSpPr>
            <a:stCxn id="5" idx="3"/>
            <a:endCxn id="17" idx="0"/>
          </p:cNvCxnSpPr>
          <p:nvPr/>
        </p:nvCxnSpPr>
        <p:spPr>
          <a:xfrm>
            <a:off x="4171949" y="2171700"/>
            <a:ext cx="366713" cy="185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D926EA-9B3A-40EE-9762-AA93A3F3B3F4}"/>
              </a:ext>
            </a:extLst>
          </p:cNvPr>
          <p:cNvSpPr txBox="1"/>
          <p:nvPr/>
        </p:nvSpPr>
        <p:spPr>
          <a:xfrm>
            <a:off x="4500561" y="3019425"/>
            <a:ext cx="208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Kubectl</a:t>
            </a:r>
            <a:r>
              <a:rPr lang="en-US" dirty="0"/>
              <a:t> issue REST API call to 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CA7E2-5E6A-4D95-9BD0-576EA67F12C6}"/>
              </a:ext>
            </a:extLst>
          </p:cNvPr>
          <p:cNvSpPr txBox="1"/>
          <p:nvPr/>
        </p:nvSpPr>
        <p:spPr>
          <a:xfrm>
            <a:off x="2105025" y="4985859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Scheduler will allocate worker Node and Pod creation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7F6A22-4591-47DB-BAD1-C371F54925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476873" y="4876799"/>
            <a:ext cx="304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E4DB11-1287-4CE1-837A-62CF9BC913A4}"/>
              </a:ext>
            </a:extLst>
          </p:cNvPr>
          <p:cNvSpPr txBox="1"/>
          <p:nvPr/>
        </p:nvSpPr>
        <p:spPr>
          <a:xfrm>
            <a:off x="6372225" y="4985859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 </a:t>
            </a:r>
            <a:r>
              <a:rPr lang="en-US" dirty="0" err="1"/>
              <a:t>Kubelet</a:t>
            </a:r>
            <a:r>
              <a:rPr lang="en-US" dirty="0"/>
              <a:t> is Notified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248635-5BC1-4B4D-9980-EE3DC3CD5A59}"/>
              </a:ext>
            </a:extLst>
          </p:cNvPr>
          <p:cNvCxnSpPr/>
          <p:nvPr/>
        </p:nvCxnSpPr>
        <p:spPr>
          <a:xfrm rot="5400000" flipH="1" flipV="1">
            <a:off x="9870861" y="4778587"/>
            <a:ext cx="10608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B79A5-1692-45C6-8C04-4F196DF92FE6}"/>
              </a:ext>
            </a:extLst>
          </p:cNvPr>
          <p:cNvSpPr txBox="1"/>
          <p:nvPr/>
        </p:nvSpPr>
        <p:spPr>
          <a:xfrm>
            <a:off x="10431459" y="4893526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Kubelet</a:t>
            </a:r>
            <a:r>
              <a:rPr lang="en-US" dirty="0"/>
              <a:t> will instruct Docker to Run Container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41781-754E-491B-9367-1ECD5713FF5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flipH="1" flipV="1">
            <a:off x="7200899" y="2171700"/>
            <a:ext cx="2262188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BB888-2E97-41CB-82D1-3F848C699303}"/>
              </a:ext>
            </a:extLst>
          </p:cNvPr>
          <p:cNvSpPr txBox="1"/>
          <p:nvPr/>
        </p:nvSpPr>
        <p:spPr>
          <a:xfrm>
            <a:off x="8672513" y="194137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Docker image fetched from Registry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2A3477-C5EC-4269-880A-A29B30AD4CE0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7000874" y="3262310"/>
            <a:ext cx="12700" cy="49244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7DFD8A-AEF1-4B34-A3B3-B0CF2B909B39}"/>
              </a:ext>
            </a:extLst>
          </p:cNvPr>
          <p:cNvSpPr txBox="1"/>
          <p:nvPr/>
        </p:nvSpPr>
        <p:spPr>
          <a:xfrm>
            <a:off x="5686425" y="6124575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Controller will be converging to Desired State</a:t>
            </a:r>
          </a:p>
        </p:txBody>
      </p:sp>
    </p:spTree>
    <p:extLst>
      <p:ext uri="{BB962C8B-B14F-4D97-AF65-F5344CB8AC3E}">
        <p14:creationId xmlns:p14="http://schemas.microsoft.com/office/powerpoint/2010/main" val="17856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CBE61-C7B2-4CE4-B31F-40B0FD46AF1D}"/>
              </a:ext>
            </a:extLst>
          </p:cNvPr>
          <p:cNvSpPr/>
          <p:nvPr/>
        </p:nvSpPr>
        <p:spPr>
          <a:xfrm>
            <a:off x="1076325" y="628650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 –</a:t>
            </a:r>
          </a:p>
          <a:p>
            <a:pPr algn="ctr"/>
            <a:r>
              <a:rPr lang="en-US" dirty="0"/>
              <a:t>Labels – SSD – true</a:t>
            </a:r>
          </a:p>
          <a:p>
            <a:pPr algn="ctr"/>
            <a:r>
              <a:rPr lang="en-US" dirty="0"/>
              <a:t>Labe1</a:t>
            </a:r>
          </a:p>
          <a:p>
            <a:pPr algn="ctr"/>
            <a:r>
              <a:rPr lang="en-US" dirty="0"/>
              <a:t>Label2</a:t>
            </a:r>
          </a:p>
          <a:p>
            <a:pPr algn="ctr"/>
            <a:r>
              <a:rPr lang="en-US" dirty="0"/>
              <a:t>Label3</a:t>
            </a:r>
          </a:p>
          <a:p>
            <a:pPr algn="ctr"/>
            <a:r>
              <a:rPr lang="en-US" dirty="0"/>
              <a:t>Label4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14D23-8189-4BBE-AD96-AC84EA94E2D9}"/>
              </a:ext>
            </a:extLst>
          </p:cNvPr>
          <p:cNvSpPr/>
          <p:nvPr/>
        </p:nvSpPr>
        <p:spPr>
          <a:xfrm>
            <a:off x="3714750" y="628649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r>
              <a:rPr lang="en-US" dirty="0"/>
              <a:t>Labels – SSD -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5F40-7B06-4757-BC01-5A7A71D5B002}"/>
              </a:ext>
            </a:extLst>
          </p:cNvPr>
          <p:cNvSpPr/>
          <p:nvPr/>
        </p:nvSpPr>
        <p:spPr>
          <a:xfrm>
            <a:off x="6334127" y="628649"/>
            <a:ext cx="2143125" cy="2428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  <a:p>
            <a:pPr algn="ctr"/>
            <a:r>
              <a:rPr lang="en-US" dirty="0"/>
              <a:t>Labels SSD – true</a:t>
            </a:r>
          </a:p>
          <a:p>
            <a:pPr algn="ctr"/>
            <a:r>
              <a:rPr lang="en-US" dirty="0"/>
              <a:t>Taint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75B50-BE7B-423A-B39B-0D351B2B44F1}"/>
              </a:ext>
            </a:extLst>
          </p:cNvPr>
          <p:cNvSpPr/>
          <p:nvPr/>
        </p:nvSpPr>
        <p:spPr>
          <a:xfrm>
            <a:off x="8810625" y="628649"/>
            <a:ext cx="2143125" cy="2428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  <a:p>
            <a:pPr algn="ctr"/>
            <a:r>
              <a:rPr lang="en-US" dirty="0"/>
              <a:t>Labels SSD -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3CE56-8849-4B6A-BB92-EA1384834B34}"/>
              </a:ext>
            </a:extLst>
          </p:cNvPr>
          <p:cNvSpPr/>
          <p:nvPr/>
        </p:nvSpPr>
        <p:spPr>
          <a:xfrm>
            <a:off x="4572000" y="4476750"/>
            <a:ext cx="2057400" cy="187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/ Resource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5F018-7CB7-47EC-9411-2EA2580A1CAB}"/>
              </a:ext>
            </a:extLst>
          </p:cNvPr>
          <p:cNvSpPr txBox="1"/>
          <p:nvPr/>
        </p:nvSpPr>
        <p:spPr>
          <a:xfrm>
            <a:off x="6848475" y="4619625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  <a:p>
            <a:r>
              <a:rPr lang="en-US" dirty="0" err="1"/>
              <a:t>ssd</a:t>
            </a:r>
            <a:r>
              <a:rPr lang="en-US" dirty="0"/>
              <a:t>-true</a:t>
            </a:r>
          </a:p>
          <a:p>
            <a:r>
              <a:rPr lang="en-US" dirty="0"/>
              <a:t>toleration</a:t>
            </a:r>
          </a:p>
        </p:txBody>
      </p:sp>
    </p:spTree>
    <p:extLst>
      <p:ext uri="{BB962C8B-B14F-4D97-AF65-F5344CB8AC3E}">
        <p14:creationId xmlns:p14="http://schemas.microsoft.com/office/powerpoint/2010/main" val="16589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nodeAffinity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podAntiAffinity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D93A0-28D3-439F-AD08-0D6668D6964D}"/>
              </a:ext>
            </a:extLst>
          </p:cNvPr>
          <p:cNvSpPr/>
          <p:nvPr/>
        </p:nvSpPr>
        <p:spPr>
          <a:xfrm>
            <a:off x="8934450" y="23336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1BAC6-E749-440D-BF06-CEC57BA02187}"/>
              </a:ext>
            </a:extLst>
          </p:cNvPr>
          <p:cNvSpPr/>
          <p:nvPr/>
        </p:nvSpPr>
        <p:spPr>
          <a:xfrm>
            <a:off x="5934075" y="2333624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75A2C-97CE-42D6-815F-7C3A539C4B4A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8201025" y="2881312"/>
            <a:ext cx="733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CEE903-B474-4786-8AF1-CFC84CDBDF4D}"/>
              </a:ext>
            </a:extLst>
          </p:cNvPr>
          <p:cNvSpPr/>
          <p:nvPr/>
        </p:nvSpPr>
        <p:spPr>
          <a:xfrm>
            <a:off x="9086850" y="24860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E3A47-CBB5-4AB7-B0AF-3E44E900A25A}"/>
              </a:ext>
            </a:extLst>
          </p:cNvPr>
          <p:cNvSpPr/>
          <p:nvPr/>
        </p:nvSpPr>
        <p:spPr>
          <a:xfrm>
            <a:off x="9334500" y="26384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82B3F-5CD8-4A3E-8ECE-DFF2255DA5C0}"/>
              </a:ext>
            </a:extLst>
          </p:cNvPr>
          <p:cNvSpPr/>
          <p:nvPr/>
        </p:nvSpPr>
        <p:spPr>
          <a:xfrm>
            <a:off x="2638425" y="2486025"/>
            <a:ext cx="2266950" cy="96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ipTables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D266EB-DEB2-47E8-B65E-4B6734030E28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16200000" flipH="1" flipV="1">
            <a:off x="5343524" y="761999"/>
            <a:ext cx="152401" cy="3295650"/>
          </a:xfrm>
          <a:prstGeom prst="bentConnector3">
            <a:avLst>
              <a:gd name="adj1" fmla="val -1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5FCB2-9732-4BF2-9C9A-954132B7A56A}"/>
              </a:ext>
            </a:extLst>
          </p:cNvPr>
          <p:cNvCxnSpPr>
            <a:stCxn id="10" idx="6"/>
          </p:cNvCxnSpPr>
          <p:nvPr/>
        </p:nvCxnSpPr>
        <p:spPr>
          <a:xfrm flipV="1">
            <a:off x="4905375" y="2969418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7C63A-27FB-4033-90CF-838F9F08B798}"/>
              </a:ext>
            </a:extLst>
          </p:cNvPr>
          <p:cNvSpPr/>
          <p:nvPr/>
        </p:nvSpPr>
        <p:spPr>
          <a:xfrm>
            <a:off x="485774" y="2647950"/>
            <a:ext cx="128587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8EDAD-670C-41A4-A3D9-63E36578384B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1771649" y="2969419"/>
            <a:ext cx="86677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31EC3-3D71-4407-9A14-393F954DD486}"/>
              </a:ext>
            </a:extLst>
          </p:cNvPr>
          <p:cNvSpPr/>
          <p:nvPr/>
        </p:nvSpPr>
        <p:spPr>
          <a:xfrm>
            <a:off x="9096375" y="48387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9F003-AC1E-45F6-AEA9-A61CEA112248}"/>
              </a:ext>
            </a:extLst>
          </p:cNvPr>
          <p:cNvSpPr/>
          <p:nvPr/>
        </p:nvSpPr>
        <p:spPr>
          <a:xfrm>
            <a:off x="9248775" y="49911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6803C-41E6-4171-8252-A2B5699DA7E5}"/>
              </a:ext>
            </a:extLst>
          </p:cNvPr>
          <p:cNvSpPr/>
          <p:nvPr/>
        </p:nvSpPr>
        <p:spPr>
          <a:xfrm>
            <a:off x="9496425" y="51435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C38E8C-E178-4D55-9C07-C3E86AA4B759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7067550" y="3428999"/>
            <a:ext cx="1933575" cy="20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8CBF5-396E-47F8-834C-2F9DA6146CDB}"/>
              </a:ext>
            </a:extLst>
          </p:cNvPr>
          <p:cNvSpPr/>
          <p:nvPr/>
        </p:nvSpPr>
        <p:spPr>
          <a:xfrm>
            <a:off x="4219575" y="923925"/>
            <a:ext cx="46101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EB586-AC62-4F28-9975-FD8AD223469C}"/>
              </a:ext>
            </a:extLst>
          </p:cNvPr>
          <p:cNvSpPr/>
          <p:nvPr/>
        </p:nvSpPr>
        <p:spPr>
          <a:xfrm>
            <a:off x="6448425" y="2171700"/>
            <a:ext cx="1400175" cy="155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 file</a:t>
            </a:r>
          </a:p>
          <a:p>
            <a:pPr algn="ctr"/>
            <a:r>
              <a:rPr lang="en-US" dirty="0" err="1"/>
              <a:t>Definistion</a:t>
            </a:r>
            <a:r>
              <a:rPr lang="en-US" dirty="0"/>
              <a:t> about your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AAF6F-83E5-4662-9F07-3F13322C7139}"/>
              </a:ext>
            </a:extLst>
          </p:cNvPr>
          <p:cNvSpPr/>
          <p:nvPr/>
        </p:nvSpPr>
        <p:spPr>
          <a:xfrm>
            <a:off x="4543425" y="2171699"/>
            <a:ext cx="1200151" cy="155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ECF12-62BF-4FB4-B460-250B57F29299}"/>
              </a:ext>
            </a:extLst>
          </p:cNvPr>
          <p:cNvSpPr txBox="1"/>
          <p:nvPr/>
        </p:nvSpPr>
        <p:spPr>
          <a:xfrm>
            <a:off x="4543425" y="11906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91802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ReplicationController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165618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ReplicationSet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in ‘</a:t>
            </a:r>
            <a:r>
              <a:rPr lang="en-US" dirty="0" err="1"/>
              <a:t>simplilearn</a:t>
            </a:r>
            <a:r>
              <a:rPr lang="en-US" dirty="0"/>
              <a:t>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9777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0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635BE-B06B-4297-819C-99361840B3CD}"/>
              </a:ext>
            </a:extLst>
          </p:cNvPr>
          <p:cNvSpPr/>
          <p:nvPr/>
        </p:nvSpPr>
        <p:spPr>
          <a:xfrm>
            <a:off x="571500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29655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1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39682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0523-C171-4706-A0A8-4672661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159-2B81-47F7-AA6B-27762666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application as an Container Image</a:t>
            </a:r>
          </a:p>
          <a:p>
            <a:r>
              <a:rPr lang="en-US" dirty="0"/>
              <a:t>Push your image Registry</a:t>
            </a:r>
          </a:p>
          <a:p>
            <a:r>
              <a:rPr lang="en-US" dirty="0"/>
              <a:t>Ops – Creation of Cluster</a:t>
            </a:r>
          </a:p>
          <a:p>
            <a:r>
              <a:rPr lang="en-US" dirty="0"/>
              <a:t>Post Description to Kubernetes to run you app in Cluster</a:t>
            </a:r>
          </a:p>
        </p:txBody>
      </p:sp>
    </p:spTree>
    <p:extLst>
      <p:ext uri="{BB962C8B-B14F-4D97-AF65-F5344CB8AC3E}">
        <p14:creationId xmlns:p14="http://schemas.microsoft.com/office/powerpoint/2010/main" val="3171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E1D0-42E3-4AD2-A847-89DB5E1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8EC7-F4FA-410A-B171-934F80EC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 and Core Concept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 Architecture, Installation, and Configuration</a:t>
            </a:r>
            <a:r>
              <a:rPr lang="en-US" dirty="0"/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14CB73-5AEC-4C61-B97C-5EFDB20FF780}"/>
              </a:ext>
            </a:extLst>
          </p:cNvPr>
          <p:cNvSpPr/>
          <p:nvPr/>
        </p:nvSpPr>
        <p:spPr>
          <a:xfrm>
            <a:off x="6096000" y="828675"/>
            <a:ext cx="3333750" cy="527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7CE9-F2C0-4A9B-97AA-EED556AB83A5}"/>
              </a:ext>
            </a:extLst>
          </p:cNvPr>
          <p:cNvSpPr/>
          <p:nvPr/>
        </p:nvSpPr>
        <p:spPr>
          <a:xfrm>
            <a:off x="3267075" y="2781300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(Control Plane)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23A0F-D13C-4179-838D-49BE86149E04}"/>
              </a:ext>
            </a:extLst>
          </p:cNvPr>
          <p:cNvSpPr/>
          <p:nvPr/>
        </p:nvSpPr>
        <p:spPr>
          <a:xfrm>
            <a:off x="6657975" y="160972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FE2C5-9C41-465A-9DB7-92D7301AEE77}"/>
              </a:ext>
            </a:extLst>
          </p:cNvPr>
          <p:cNvSpPr/>
          <p:nvPr/>
        </p:nvSpPr>
        <p:spPr>
          <a:xfrm>
            <a:off x="6657975" y="2938462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6B685-A15E-49B3-87D0-899D735783DE}"/>
              </a:ext>
            </a:extLst>
          </p:cNvPr>
          <p:cNvSpPr/>
          <p:nvPr/>
        </p:nvSpPr>
        <p:spPr>
          <a:xfrm>
            <a:off x="6657975" y="441007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B5156-73D6-4252-9D00-849DE60DD1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8825" y="3271838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BAF16-5B78-4562-96FF-CEDF59850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14950" y="2100263"/>
            <a:ext cx="13430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D42D3-52F7-49A0-9D78-E106182A090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14950" y="3271838"/>
            <a:ext cx="1343025" cy="1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2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9DFAD-1968-4347-A6B1-F3B80D8676C1}"/>
              </a:ext>
            </a:extLst>
          </p:cNvPr>
          <p:cNvSpPr/>
          <p:nvPr/>
        </p:nvSpPr>
        <p:spPr>
          <a:xfrm>
            <a:off x="6562724" y="1009650"/>
            <a:ext cx="5562601" cy="293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4C2F7-E209-47E0-879D-F04E66E45638}"/>
              </a:ext>
            </a:extLst>
          </p:cNvPr>
          <p:cNvSpPr/>
          <p:nvPr/>
        </p:nvSpPr>
        <p:spPr>
          <a:xfrm>
            <a:off x="1514475" y="20478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  <a:p>
            <a:pPr algn="ctr"/>
            <a:r>
              <a:rPr lang="en-US" dirty="0"/>
              <a:t>IP – 10.1.1.8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A5168-9E92-4C66-9EA7-926A7B7D782B}"/>
              </a:ext>
            </a:extLst>
          </p:cNvPr>
          <p:cNvSpPr/>
          <p:nvPr/>
        </p:nvSpPr>
        <p:spPr>
          <a:xfrm>
            <a:off x="7210425" y="19621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0B7F3B-1490-4EBB-AACB-821D48FE4BBA}"/>
              </a:ext>
            </a:extLst>
          </p:cNvPr>
          <p:cNvSpPr/>
          <p:nvPr/>
        </p:nvSpPr>
        <p:spPr>
          <a:xfrm>
            <a:off x="8115300" y="17668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C852-9BC8-4D9F-A759-33781197611F}"/>
              </a:ext>
            </a:extLst>
          </p:cNvPr>
          <p:cNvSpPr txBox="1"/>
          <p:nvPr/>
        </p:nvSpPr>
        <p:spPr>
          <a:xfrm>
            <a:off x="6648450" y="113323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 /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321B0-3DA3-4AD2-95D8-E56814F4AA44}"/>
              </a:ext>
            </a:extLst>
          </p:cNvPr>
          <p:cNvSpPr/>
          <p:nvPr/>
        </p:nvSpPr>
        <p:spPr>
          <a:xfrm>
            <a:off x="9096375" y="22669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655C60-4207-427C-89A6-10C3883B8036}"/>
              </a:ext>
            </a:extLst>
          </p:cNvPr>
          <p:cNvSpPr/>
          <p:nvPr/>
        </p:nvSpPr>
        <p:spPr>
          <a:xfrm>
            <a:off x="10001250" y="20716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B7C05-2D65-472B-A30F-89F8696788B2}"/>
              </a:ext>
            </a:extLst>
          </p:cNvPr>
          <p:cNvSpPr/>
          <p:nvPr/>
        </p:nvSpPr>
        <p:spPr>
          <a:xfrm>
            <a:off x="1514475" y="36480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D668F-3C14-4ED1-B8CE-7046640FF088}"/>
              </a:ext>
            </a:extLst>
          </p:cNvPr>
          <p:cNvCxnSpPr/>
          <p:nvPr/>
        </p:nvCxnSpPr>
        <p:spPr>
          <a:xfrm>
            <a:off x="4991100" y="190500"/>
            <a:ext cx="0" cy="651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EF5CE-F1DC-4E1A-AE85-5FB20CECB6B2}"/>
              </a:ext>
            </a:extLst>
          </p:cNvPr>
          <p:cNvSpPr txBox="1"/>
          <p:nvPr/>
        </p:nvSpPr>
        <p:spPr>
          <a:xfrm>
            <a:off x="361950" y="3905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Naked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B0281-C715-4CC7-B84F-A905B47D2BEA}"/>
              </a:ext>
            </a:extLst>
          </p:cNvPr>
          <p:cNvSpPr/>
          <p:nvPr/>
        </p:nvSpPr>
        <p:spPr>
          <a:xfrm>
            <a:off x="6562724" y="4402693"/>
            <a:ext cx="3838576" cy="1861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73E2-2FEB-42C6-BC03-E64C0E1575B9}"/>
              </a:ext>
            </a:extLst>
          </p:cNvPr>
          <p:cNvSpPr txBox="1"/>
          <p:nvPr/>
        </p:nvSpPr>
        <p:spPr>
          <a:xfrm>
            <a:off x="6562724" y="446698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B832B-DAEB-4759-92FE-7C8EEF2F9D3E}"/>
              </a:ext>
            </a:extLst>
          </p:cNvPr>
          <p:cNvSpPr/>
          <p:nvPr/>
        </p:nvSpPr>
        <p:spPr>
          <a:xfrm>
            <a:off x="7524750" y="4762262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Pod to Proxy will be with label App=web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18DDF4-E280-4210-AD6C-B81F8683A998}"/>
              </a:ext>
            </a:extLst>
          </p:cNvPr>
          <p:cNvSpPr/>
          <p:nvPr/>
        </p:nvSpPr>
        <p:spPr>
          <a:xfrm>
            <a:off x="8429625" y="4566999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service=web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DB89F-2663-46A3-90BF-B8C933A66F3E}"/>
              </a:ext>
            </a:extLst>
          </p:cNvPr>
          <p:cNvCxnSpPr>
            <a:cxnSpLocks/>
          </p:cNvCxnSpPr>
          <p:nvPr/>
        </p:nvCxnSpPr>
        <p:spPr>
          <a:xfrm>
            <a:off x="5419725" y="5343525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94903-4B61-4D35-9EFF-EC3FED22F6ED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839075" y="3343275"/>
            <a:ext cx="476250" cy="14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E22CF-8A83-4701-811E-232704F5D050}"/>
              </a:ext>
            </a:extLst>
          </p:cNvPr>
          <p:cNvCxnSpPr>
            <a:endCxn id="9" idx="2"/>
          </p:cNvCxnSpPr>
          <p:nvPr/>
        </p:nvCxnSpPr>
        <p:spPr>
          <a:xfrm flipV="1">
            <a:off x="8315325" y="3648075"/>
            <a:ext cx="1571625" cy="11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99531-4C9F-4D24-A4C8-1890509831AA}"/>
              </a:ext>
            </a:extLst>
          </p:cNvPr>
          <p:cNvSpPr/>
          <p:nvPr/>
        </p:nvSpPr>
        <p:spPr>
          <a:xfrm>
            <a:off x="3162300" y="609600"/>
            <a:ext cx="1400173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Internal IP – 10.2.1.19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22E81-0070-4105-B121-3FB665AD5C59}"/>
              </a:ext>
            </a:extLst>
          </p:cNvPr>
          <p:cNvCxnSpPr>
            <a:endCxn id="4" idx="1"/>
          </p:cNvCxnSpPr>
          <p:nvPr/>
        </p:nvCxnSpPr>
        <p:spPr>
          <a:xfrm flipV="1">
            <a:off x="457200" y="2738438"/>
            <a:ext cx="10572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3637E-3693-493B-9C48-C033BA7EC1E9}"/>
              </a:ext>
            </a:extLst>
          </p:cNvPr>
          <p:cNvSpPr/>
          <p:nvPr/>
        </p:nvSpPr>
        <p:spPr>
          <a:xfrm>
            <a:off x="7477125" y="285750"/>
            <a:ext cx="1666875" cy="723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5495E-446A-4F72-8CD4-BDF3FA1E3720}"/>
              </a:ext>
            </a:extLst>
          </p:cNvPr>
          <p:cNvSpPr/>
          <p:nvPr/>
        </p:nvSpPr>
        <p:spPr>
          <a:xfrm>
            <a:off x="7477125" y="1238250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33137-BCEB-4F3F-A618-BBBEA74FAE84}"/>
              </a:ext>
            </a:extLst>
          </p:cNvPr>
          <p:cNvSpPr/>
          <p:nvPr/>
        </p:nvSpPr>
        <p:spPr>
          <a:xfrm>
            <a:off x="7477125" y="2257425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0988D-2B88-4DCB-AF6F-D036A565CBF5}"/>
              </a:ext>
            </a:extLst>
          </p:cNvPr>
          <p:cNvSpPr/>
          <p:nvPr/>
        </p:nvSpPr>
        <p:spPr>
          <a:xfrm>
            <a:off x="4438650" y="1009650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IP – 20.1.4.5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9AEDE-8E09-4641-ADD6-EC2698FE78E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248400" y="647700"/>
            <a:ext cx="1228725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7698F-6580-4E2C-85D9-5A99F20D974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248400" y="1600200"/>
            <a:ext cx="1228725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B1797-EF1A-40D5-AB8A-2C7DF1A11D0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248400" y="1633538"/>
            <a:ext cx="1228725" cy="9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670256-0781-48CD-B87C-EF3568E8A678}"/>
              </a:ext>
            </a:extLst>
          </p:cNvPr>
          <p:cNvSpPr/>
          <p:nvPr/>
        </p:nvSpPr>
        <p:spPr>
          <a:xfrm>
            <a:off x="8934450" y="904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AD537-FAE9-4883-9162-74952F3307B0}"/>
              </a:ext>
            </a:extLst>
          </p:cNvPr>
          <p:cNvSpPr/>
          <p:nvPr/>
        </p:nvSpPr>
        <p:spPr>
          <a:xfrm>
            <a:off x="8934450" y="110966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380376-7641-44C1-8B18-67D1D4C24DB9}"/>
              </a:ext>
            </a:extLst>
          </p:cNvPr>
          <p:cNvSpPr/>
          <p:nvPr/>
        </p:nvSpPr>
        <p:spPr>
          <a:xfrm>
            <a:off x="8934450" y="2090738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04360-DC5F-40E4-B096-58D5386534FC}"/>
              </a:ext>
            </a:extLst>
          </p:cNvPr>
          <p:cNvCxnSpPr>
            <a:endCxn id="7" idx="1"/>
          </p:cNvCxnSpPr>
          <p:nvPr/>
        </p:nvCxnSpPr>
        <p:spPr>
          <a:xfrm>
            <a:off x="914400" y="1633538"/>
            <a:ext cx="35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0A16-F005-4907-A42C-3F40AFE66F44}"/>
              </a:ext>
            </a:extLst>
          </p:cNvPr>
          <p:cNvSpPr txBox="1"/>
          <p:nvPr/>
        </p:nvSpPr>
        <p:spPr>
          <a:xfrm>
            <a:off x="1023938" y="113085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 20.1.4.5/web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97AE-3653-4144-B070-5B5056C7C2CD}"/>
              </a:ext>
            </a:extLst>
          </p:cNvPr>
          <p:cNvSpPr/>
          <p:nvPr/>
        </p:nvSpPr>
        <p:spPr>
          <a:xfrm>
            <a:off x="7477125" y="32623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93350A-4C63-4754-9D44-366DB34D5135}"/>
              </a:ext>
            </a:extLst>
          </p:cNvPr>
          <p:cNvSpPr/>
          <p:nvPr/>
        </p:nvSpPr>
        <p:spPr>
          <a:xfrm>
            <a:off x="8867775" y="302895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3B650C-F3D4-4317-B5F5-DAA2A841D4C4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6248400" y="1633538"/>
            <a:ext cx="1228725" cy="19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840D7-C04C-4E5D-9211-BA59DDCEA01D}"/>
              </a:ext>
            </a:extLst>
          </p:cNvPr>
          <p:cNvSpPr/>
          <p:nvPr/>
        </p:nvSpPr>
        <p:spPr>
          <a:xfrm>
            <a:off x="7477125" y="49006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3F856-6B86-4AAF-83CB-A6A6BB610CA5}"/>
              </a:ext>
            </a:extLst>
          </p:cNvPr>
          <p:cNvCxnSpPr>
            <a:cxnSpLocks/>
          </p:cNvCxnSpPr>
          <p:nvPr/>
        </p:nvCxnSpPr>
        <p:spPr>
          <a:xfrm>
            <a:off x="6862762" y="5267325"/>
            <a:ext cx="6143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3A8318-B33B-490A-9126-4C929AE2B694}"/>
              </a:ext>
            </a:extLst>
          </p:cNvPr>
          <p:cNvSpPr/>
          <p:nvPr/>
        </p:nvSpPr>
        <p:spPr>
          <a:xfrm>
            <a:off x="5053012" y="4600575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Headeless</a:t>
            </a:r>
            <a:r>
              <a:rPr lang="en-US" dirty="0"/>
              <a:t> Service</a:t>
            </a:r>
          </a:p>
          <a:p>
            <a:pPr algn="ctr"/>
            <a:r>
              <a:rPr lang="en-US" dirty="0" err="1"/>
              <a:t>Poda</a:t>
            </a:r>
            <a:r>
              <a:rPr lang="en-US" dirty="0"/>
              <a:t> – 10.0.0.5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6C3A5-1F5B-4F95-9C8D-DB29AC8061AD}"/>
              </a:ext>
            </a:extLst>
          </p:cNvPr>
          <p:cNvCxnSpPr/>
          <p:nvPr/>
        </p:nvCxnSpPr>
        <p:spPr>
          <a:xfrm>
            <a:off x="1133475" y="4981575"/>
            <a:ext cx="377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1DA93-51A4-48F5-BC7B-EB84FA942E68}"/>
              </a:ext>
            </a:extLst>
          </p:cNvPr>
          <p:cNvSpPr txBox="1"/>
          <p:nvPr/>
        </p:nvSpPr>
        <p:spPr>
          <a:xfrm>
            <a:off x="1190625" y="4486275"/>
            <a:ext cx="32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http://poda/web</a:t>
            </a:r>
          </a:p>
        </p:txBody>
      </p:sp>
    </p:spTree>
    <p:extLst>
      <p:ext uri="{BB962C8B-B14F-4D97-AF65-F5344CB8AC3E}">
        <p14:creationId xmlns:p14="http://schemas.microsoft.com/office/powerpoint/2010/main" val="7575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44C91-55EE-4436-8F50-7CF3F3F4C9B9}"/>
              </a:ext>
            </a:extLst>
          </p:cNvPr>
          <p:cNvSpPr/>
          <p:nvPr/>
        </p:nvSpPr>
        <p:spPr>
          <a:xfrm>
            <a:off x="141922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B6DAC-5F71-4AEE-A6A1-C41C6AE1C224}"/>
              </a:ext>
            </a:extLst>
          </p:cNvPr>
          <p:cNvSpPr/>
          <p:nvPr/>
        </p:nvSpPr>
        <p:spPr>
          <a:xfrm>
            <a:off x="4019550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3FD18-D67E-4B55-841F-F48A08A4D0F3}"/>
              </a:ext>
            </a:extLst>
          </p:cNvPr>
          <p:cNvSpPr/>
          <p:nvPr/>
        </p:nvSpPr>
        <p:spPr>
          <a:xfrm>
            <a:off x="661987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F2EB1-FF82-4815-A18A-F64C97F26128}"/>
              </a:ext>
            </a:extLst>
          </p:cNvPr>
          <p:cNvSpPr/>
          <p:nvPr/>
        </p:nvSpPr>
        <p:spPr>
          <a:xfrm>
            <a:off x="3419475" y="5591175"/>
            <a:ext cx="29051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C003D-9FE3-43CB-B425-4C31FB6D74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290763" y="4210050"/>
            <a:ext cx="2581275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512C1-06AD-46DA-B750-738F52F3780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72038" y="4210050"/>
            <a:ext cx="1905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4EC83-51F1-4D79-A7E0-A7776D64E807}"/>
              </a:ext>
            </a:extLst>
          </p:cNvPr>
          <p:cNvCxnSpPr>
            <a:stCxn id="6" idx="2"/>
          </p:cNvCxnSpPr>
          <p:nvPr/>
        </p:nvCxnSpPr>
        <p:spPr>
          <a:xfrm flipH="1">
            <a:off x="4991100" y="4210050"/>
            <a:ext cx="2500313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755C-185D-4073-BEC9-36415DF8C5B9}"/>
              </a:ext>
            </a:extLst>
          </p:cNvPr>
          <p:cNvSpPr/>
          <p:nvPr/>
        </p:nvSpPr>
        <p:spPr>
          <a:xfrm>
            <a:off x="18383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C832E-E876-4B43-89A0-374D2CBF3659}"/>
              </a:ext>
            </a:extLst>
          </p:cNvPr>
          <p:cNvSpPr/>
          <p:nvPr/>
        </p:nvSpPr>
        <p:spPr>
          <a:xfrm>
            <a:off x="42767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7C7AD-BD07-4CE6-AB6A-0EB529FAB739}"/>
              </a:ext>
            </a:extLst>
          </p:cNvPr>
          <p:cNvSpPr/>
          <p:nvPr/>
        </p:nvSpPr>
        <p:spPr>
          <a:xfrm>
            <a:off x="6910387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F06-C969-405B-B69B-DB8ED03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61B2-5959-4D5C-BC60-7FAA0468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eCommerceApp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services.yml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deployment.yaml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jobs.yml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eCommerceApp</a:t>
            </a:r>
            <a:r>
              <a:rPr lang="en-US" dirty="0"/>
              <a:t>/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3CD0B-610F-4BC1-A823-EEC10A55275B}"/>
              </a:ext>
            </a:extLst>
          </p:cNvPr>
          <p:cNvSpPr/>
          <p:nvPr/>
        </p:nvSpPr>
        <p:spPr>
          <a:xfrm>
            <a:off x="5133975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Master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1 Pod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97E44-5A9C-4ED3-A213-66179AA871F1}"/>
              </a:ext>
            </a:extLst>
          </p:cNvPr>
          <p:cNvSpPr/>
          <p:nvPr/>
        </p:nvSpPr>
        <p:spPr>
          <a:xfrm>
            <a:off x="7558087" y="870465"/>
            <a:ext cx="1757363" cy="161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Slave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2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BF645-5625-46F9-A673-1CD12F4E4F85}"/>
              </a:ext>
            </a:extLst>
          </p:cNvPr>
          <p:cNvSpPr/>
          <p:nvPr/>
        </p:nvSpPr>
        <p:spPr>
          <a:xfrm>
            <a:off x="2286000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 - 3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1166E-26AC-4F27-BEF7-1CEC6104F08D}"/>
              </a:ext>
            </a:extLst>
          </p:cNvPr>
          <p:cNvCxnSpPr/>
          <p:nvPr/>
        </p:nvCxnSpPr>
        <p:spPr>
          <a:xfrm>
            <a:off x="685800" y="145732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02504-3889-490E-B7BF-05D31DDF1048}"/>
              </a:ext>
            </a:extLst>
          </p:cNvPr>
          <p:cNvSpPr txBox="1"/>
          <p:nvPr/>
        </p:nvSpPr>
        <p:spPr>
          <a:xfrm>
            <a:off x="523874" y="10191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http://&lt;&lt;IP&gt;&gt;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755AB3-6216-43A2-B01C-3DE96161D0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34150" y="1566862"/>
            <a:ext cx="1023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A6100-DF5D-47E5-8DF0-7E6FF699945E}"/>
              </a:ext>
            </a:extLst>
          </p:cNvPr>
          <p:cNvSpPr txBox="1"/>
          <p:nvPr/>
        </p:nvSpPr>
        <p:spPr>
          <a:xfrm>
            <a:off x="6677024" y="116943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704439-B9B9-4535-89DA-6A0E23084CA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686175" y="1566863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C26E1F-AB78-4CB7-8705-ECC4CD8AADFA}"/>
              </a:ext>
            </a:extLst>
          </p:cNvPr>
          <p:cNvSpPr txBox="1"/>
          <p:nvPr/>
        </p:nvSpPr>
        <p:spPr>
          <a:xfrm>
            <a:off x="3995737" y="110275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</p:spTree>
    <p:extLst>
      <p:ext uri="{BB962C8B-B14F-4D97-AF65-F5344CB8AC3E}">
        <p14:creationId xmlns:p14="http://schemas.microsoft.com/office/powerpoint/2010/main" val="256434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5549D-EB57-4E50-AF3A-F4EEAC9FAAE8}"/>
              </a:ext>
            </a:extLst>
          </p:cNvPr>
          <p:cNvSpPr/>
          <p:nvPr/>
        </p:nvSpPr>
        <p:spPr>
          <a:xfrm>
            <a:off x="1409700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893CA-381F-49FD-9662-5837FDDC7C51}"/>
              </a:ext>
            </a:extLst>
          </p:cNvPr>
          <p:cNvSpPr/>
          <p:nvPr/>
        </p:nvSpPr>
        <p:spPr>
          <a:xfrm>
            <a:off x="4714875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1DA99-2354-497E-BC63-F0860005FBE3}"/>
              </a:ext>
            </a:extLst>
          </p:cNvPr>
          <p:cNvSpPr/>
          <p:nvPr/>
        </p:nvSpPr>
        <p:spPr>
          <a:xfrm>
            <a:off x="2800350" y="133350"/>
            <a:ext cx="22098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2D62F-9960-48A3-8298-A32DD5C73771}"/>
              </a:ext>
            </a:extLst>
          </p:cNvPr>
          <p:cNvSpPr/>
          <p:nvPr/>
        </p:nvSpPr>
        <p:spPr>
          <a:xfrm>
            <a:off x="2609850" y="5438775"/>
            <a:ext cx="24003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BDB0E-7BF2-45FC-B51E-EA5C17A2EB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2271713" y="3914775"/>
            <a:ext cx="1538287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A96AC3-6408-4BC3-972B-9AB59318AF9C}"/>
              </a:ext>
            </a:extLst>
          </p:cNvPr>
          <p:cNvSpPr txBox="1"/>
          <p:nvPr/>
        </p:nvSpPr>
        <p:spPr>
          <a:xfrm>
            <a:off x="1409700" y="433387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B1E834-4B12-4C9D-B89E-0276166E195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810000" y="3914775"/>
            <a:ext cx="1766888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6F3A7-0A2F-4524-BFDA-A55537463449}"/>
              </a:ext>
            </a:extLst>
          </p:cNvPr>
          <p:cNvSpPr txBox="1"/>
          <p:nvPr/>
        </p:nvSpPr>
        <p:spPr>
          <a:xfrm>
            <a:off x="5010150" y="428616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Master and Slave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116AB-6455-4274-A6D4-318E654891D3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271713" y="723900"/>
            <a:ext cx="1633537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76F66-93B2-439D-869D-C4E5688D2CEE}"/>
              </a:ext>
            </a:extLst>
          </p:cNvPr>
          <p:cNvSpPr txBox="1"/>
          <p:nvPr/>
        </p:nvSpPr>
        <p:spPr>
          <a:xfrm>
            <a:off x="1619250" y="95318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Pod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90249-2568-4492-82F3-77D766F7A0B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905250" y="723900"/>
            <a:ext cx="1671638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9D3B4E-6098-4FE2-A451-49C54EFECAF1}"/>
              </a:ext>
            </a:extLst>
          </p:cNvPr>
          <p:cNvSpPr txBox="1"/>
          <p:nvPr/>
        </p:nvSpPr>
        <p:spPr>
          <a:xfrm>
            <a:off x="5195888" y="76234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Images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4B737F-0E0F-44A9-B8B7-4078A5A9BA47}"/>
              </a:ext>
            </a:extLst>
          </p:cNvPr>
          <p:cNvSpPr/>
          <p:nvPr/>
        </p:nvSpPr>
        <p:spPr>
          <a:xfrm>
            <a:off x="2590800" y="1772334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App=frontend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99D7F1-2C18-4EE0-ACD4-1844BC393F75}"/>
              </a:ext>
            </a:extLst>
          </p:cNvPr>
          <p:cNvSpPr/>
          <p:nvPr/>
        </p:nvSpPr>
        <p:spPr>
          <a:xfrm>
            <a:off x="5891213" y="1772333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E0A29-EDE0-4590-AF63-64AC5682D9B5}"/>
              </a:ext>
            </a:extLst>
          </p:cNvPr>
          <p:cNvSpPr/>
          <p:nvPr/>
        </p:nvSpPr>
        <p:spPr>
          <a:xfrm>
            <a:off x="1047750" y="647700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FDC2-8CC9-4056-99FC-4E9868FE2A27}"/>
              </a:ext>
            </a:extLst>
          </p:cNvPr>
          <p:cNvSpPr/>
          <p:nvPr/>
        </p:nvSpPr>
        <p:spPr>
          <a:xfrm>
            <a:off x="6810375" y="647699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9913-C205-4DA1-BF73-47A867AA5E76}"/>
              </a:ext>
            </a:extLst>
          </p:cNvPr>
          <p:cNvSpPr txBox="1"/>
          <p:nvPr/>
        </p:nvSpPr>
        <p:spPr>
          <a:xfrm>
            <a:off x="1114425" y="4158734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CF1D-A678-487F-BB52-64FAE7C07ABD}"/>
              </a:ext>
            </a:extLst>
          </p:cNvPr>
          <p:cNvSpPr txBox="1"/>
          <p:nvPr/>
        </p:nvSpPr>
        <p:spPr>
          <a:xfrm>
            <a:off x="6734175" y="418730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1CFF-F8C3-4AD9-92FA-E8581A16483A}"/>
              </a:ext>
            </a:extLst>
          </p:cNvPr>
          <p:cNvSpPr/>
          <p:nvPr/>
        </p:nvSpPr>
        <p:spPr>
          <a:xfrm>
            <a:off x="1257300" y="933450"/>
            <a:ext cx="1028700" cy="1200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6AFF3-1193-4EE0-B87A-8600CBC3482A}"/>
              </a:ext>
            </a:extLst>
          </p:cNvPr>
          <p:cNvSpPr/>
          <p:nvPr/>
        </p:nvSpPr>
        <p:spPr>
          <a:xfrm>
            <a:off x="292417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922A0-6B8F-4C32-A130-8701336736A8}"/>
              </a:ext>
            </a:extLst>
          </p:cNvPr>
          <p:cNvSpPr/>
          <p:nvPr/>
        </p:nvSpPr>
        <p:spPr>
          <a:xfrm>
            <a:off x="211455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BE59-CC84-4A46-8F7A-7CF5044ADB46}"/>
              </a:ext>
            </a:extLst>
          </p:cNvPr>
          <p:cNvSpPr/>
          <p:nvPr/>
        </p:nvSpPr>
        <p:spPr>
          <a:xfrm>
            <a:off x="7296150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7C829-4B3E-41C0-AE28-E6C909D3661F}"/>
              </a:ext>
            </a:extLst>
          </p:cNvPr>
          <p:cNvSpPr/>
          <p:nvPr/>
        </p:nvSpPr>
        <p:spPr>
          <a:xfrm>
            <a:off x="896302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4B366-960D-4D77-81D9-60DADF0ADF62}"/>
              </a:ext>
            </a:extLst>
          </p:cNvPr>
          <p:cNvSpPr/>
          <p:nvPr/>
        </p:nvSpPr>
        <p:spPr>
          <a:xfrm>
            <a:off x="815340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45DC3-1555-4C01-8699-CEA86A37F4C8}"/>
              </a:ext>
            </a:extLst>
          </p:cNvPr>
          <p:cNvSpPr/>
          <p:nvPr/>
        </p:nvSpPr>
        <p:spPr>
          <a:xfrm>
            <a:off x="3952875" y="5248274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FEB91-5124-4A27-9949-D8CC3922245C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2719389" y="4029076"/>
            <a:ext cx="1233487" cy="188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2A29604-6BE1-4B5C-AE0F-63CCA70C2D56}"/>
              </a:ext>
            </a:extLst>
          </p:cNvPr>
          <p:cNvCxnSpPr>
            <a:stCxn id="14" idx="3"/>
          </p:cNvCxnSpPr>
          <p:nvPr/>
        </p:nvCxnSpPr>
        <p:spPr>
          <a:xfrm flipV="1">
            <a:off x="7296150" y="4029074"/>
            <a:ext cx="1666875" cy="188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3E10-4081-4B79-811D-416DAFD00A19}"/>
              </a:ext>
            </a:extLst>
          </p:cNvPr>
          <p:cNvCxnSpPr/>
          <p:nvPr/>
        </p:nvCxnSpPr>
        <p:spPr>
          <a:xfrm>
            <a:off x="2243137" y="4836318"/>
            <a:ext cx="952500" cy="59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D5B54-0E6F-45F8-A3C6-6DE4F57502A6}"/>
              </a:ext>
            </a:extLst>
          </p:cNvPr>
          <p:cNvCxnSpPr/>
          <p:nvPr/>
        </p:nvCxnSpPr>
        <p:spPr>
          <a:xfrm flipH="1">
            <a:off x="2262188" y="4922698"/>
            <a:ext cx="814387" cy="4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7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1A7E7-5492-44C5-B514-A1FD561BB667}"/>
              </a:ext>
            </a:extLst>
          </p:cNvPr>
          <p:cNvSpPr/>
          <p:nvPr/>
        </p:nvSpPr>
        <p:spPr>
          <a:xfrm>
            <a:off x="1500187" y="400049"/>
            <a:ext cx="3343275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FD50-57E3-4E95-A85B-B988EE9D793E}"/>
              </a:ext>
            </a:extLst>
          </p:cNvPr>
          <p:cNvSpPr/>
          <p:nvPr/>
        </p:nvSpPr>
        <p:spPr>
          <a:xfrm>
            <a:off x="1800225" y="685799"/>
            <a:ext cx="1028700" cy="243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76ECE-D062-46C0-8F1F-154AAEE02E22}"/>
              </a:ext>
            </a:extLst>
          </p:cNvPr>
          <p:cNvSpPr/>
          <p:nvPr/>
        </p:nvSpPr>
        <p:spPr>
          <a:xfrm>
            <a:off x="3467100" y="685800"/>
            <a:ext cx="10287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AE606-C60C-46CE-A3D0-F5374C40816B}"/>
              </a:ext>
            </a:extLst>
          </p:cNvPr>
          <p:cNvSpPr/>
          <p:nvPr/>
        </p:nvSpPr>
        <p:spPr>
          <a:xfrm>
            <a:off x="2562225" y="3352800"/>
            <a:ext cx="10287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20768-9DBA-4C00-9CE3-EF350C749175}"/>
              </a:ext>
            </a:extLst>
          </p:cNvPr>
          <p:cNvSpPr/>
          <p:nvPr/>
        </p:nvSpPr>
        <p:spPr>
          <a:xfrm>
            <a:off x="7153275" y="2309812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04F4F-B09A-4558-B2B3-7430A339A587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4843462" y="2971800"/>
            <a:ext cx="2309813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1528C-5893-44A2-BD4C-36FA7436BE5C}"/>
              </a:ext>
            </a:extLst>
          </p:cNvPr>
          <p:cNvSpPr/>
          <p:nvPr/>
        </p:nvSpPr>
        <p:spPr>
          <a:xfrm>
            <a:off x="6472237" y="209549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D50EF-D6FE-4DCB-BFF8-00C7BCA8725E}"/>
              </a:ext>
            </a:extLst>
          </p:cNvPr>
          <p:cNvSpPr/>
          <p:nvPr/>
        </p:nvSpPr>
        <p:spPr>
          <a:xfrm>
            <a:off x="3748087" y="9334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- 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C641E-53A7-47D3-89D6-83C0177C167D}"/>
              </a:ext>
            </a:extLst>
          </p:cNvPr>
          <p:cNvSpPr/>
          <p:nvPr/>
        </p:nvSpPr>
        <p:spPr>
          <a:xfrm>
            <a:off x="1947862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EF850-200D-45DD-9708-E3490CD62344}"/>
              </a:ext>
            </a:extLst>
          </p:cNvPr>
          <p:cNvSpPr/>
          <p:nvPr/>
        </p:nvSpPr>
        <p:spPr>
          <a:xfrm>
            <a:off x="3748087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CC108-50BE-4C50-A749-0FF44BF747DD}"/>
              </a:ext>
            </a:extLst>
          </p:cNvPr>
          <p:cNvSpPr/>
          <p:nvPr/>
        </p:nvSpPr>
        <p:spPr>
          <a:xfrm>
            <a:off x="2769393" y="4400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EE653-1742-4255-B51D-E811D7F33C66}"/>
              </a:ext>
            </a:extLst>
          </p:cNvPr>
          <p:cNvSpPr txBox="1"/>
          <p:nvPr/>
        </p:nvSpPr>
        <p:spPr>
          <a:xfrm>
            <a:off x="5867399" y="3848101"/>
            <a:ext cx="5019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Node 1 needs maintenance and down time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kubectl</a:t>
            </a:r>
            <a:r>
              <a:rPr lang="en-US" dirty="0"/>
              <a:t> drain node1  --force –ignore-</a:t>
            </a:r>
            <a:r>
              <a:rPr lang="en-US" dirty="0" err="1"/>
              <a:t>daemonset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cordon the Node 1 VM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Evicting the Pod from Node 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kubetl</a:t>
            </a:r>
            <a:r>
              <a:rPr lang="en-US" dirty="0"/>
              <a:t> </a:t>
            </a:r>
            <a:r>
              <a:rPr lang="en-US" dirty="0" err="1"/>
              <a:t>uncordon</a:t>
            </a:r>
            <a:r>
              <a:rPr lang="en-US" dirty="0"/>
              <a:t> node1</a:t>
            </a:r>
          </a:p>
        </p:txBody>
      </p:sp>
    </p:spTree>
    <p:extLst>
      <p:ext uri="{BB962C8B-B14F-4D97-AF65-F5344CB8AC3E}">
        <p14:creationId xmlns:p14="http://schemas.microsoft.com/office/powerpoint/2010/main" val="39910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26F54CA-9AC6-4A26-9FE1-A5C491D51042}"/>
              </a:ext>
            </a:extLst>
          </p:cNvPr>
          <p:cNvSpPr/>
          <p:nvPr/>
        </p:nvSpPr>
        <p:spPr>
          <a:xfrm>
            <a:off x="144030" y="597454"/>
            <a:ext cx="11430000" cy="352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FA255-D163-43F7-87A6-7A7360C3627C}"/>
              </a:ext>
            </a:extLst>
          </p:cNvPr>
          <p:cNvSpPr/>
          <p:nvPr/>
        </p:nvSpPr>
        <p:spPr>
          <a:xfrm>
            <a:off x="6838950" y="1960006"/>
            <a:ext cx="3914775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81514-3856-40C3-9722-71BE711D266A}"/>
              </a:ext>
            </a:extLst>
          </p:cNvPr>
          <p:cNvSpPr/>
          <p:nvPr/>
        </p:nvSpPr>
        <p:spPr>
          <a:xfrm>
            <a:off x="6696075" y="1719261"/>
            <a:ext cx="3838610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E760C-89AE-40F0-BCFC-8C1590B5566E}"/>
              </a:ext>
            </a:extLst>
          </p:cNvPr>
          <p:cNvSpPr/>
          <p:nvPr/>
        </p:nvSpPr>
        <p:spPr>
          <a:xfrm>
            <a:off x="514315" y="1294415"/>
            <a:ext cx="4924425" cy="2476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B443F-402B-4BA3-9A03-99AEFE68D7A9}"/>
              </a:ext>
            </a:extLst>
          </p:cNvPr>
          <p:cNvSpPr/>
          <p:nvPr/>
        </p:nvSpPr>
        <p:spPr>
          <a:xfrm>
            <a:off x="6553200" y="1438275"/>
            <a:ext cx="3838610" cy="1985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DA72-533E-4C0C-9D38-8E6F5F3A590F}"/>
              </a:ext>
            </a:extLst>
          </p:cNvPr>
          <p:cNvSpPr txBox="1"/>
          <p:nvPr/>
        </p:nvSpPr>
        <p:spPr>
          <a:xfrm>
            <a:off x="485776" y="143827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/ 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8DF2F-B505-43EF-9087-1742785C883D}"/>
              </a:ext>
            </a:extLst>
          </p:cNvPr>
          <p:cNvSpPr txBox="1"/>
          <p:nvPr/>
        </p:nvSpPr>
        <p:spPr>
          <a:xfrm>
            <a:off x="6610350" y="143827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B11B7-B5AD-4DEE-84B8-55B3194A1743}"/>
              </a:ext>
            </a:extLst>
          </p:cNvPr>
          <p:cNvSpPr/>
          <p:nvPr/>
        </p:nvSpPr>
        <p:spPr>
          <a:xfrm>
            <a:off x="485775" y="5372100"/>
            <a:ext cx="134302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&amp; Admin &amp; 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DF272-DDE6-4314-A83A-AAEDABDD50E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57287" y="3433942"/>
            <a:ext cx="1" cy="19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1043C0-BEFF-4CF3-B084-051AA5AD76A0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>
            <a:off x="2771751" y="2983311"/>
            <a:ext cx="4012452" cy="18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AA62AB-70D2-4F9B-A1E5-F900766A6FDE}"/>
              </a:ext>
            </a:extLst>
          </p:cNvPr>
          <p:cNvSpPr txBox="1"/>
          <p:nvPr/>
        </p:nvSpPr>
        <p:spPr>
          <a:xfrm>
            <a:off x="1233489" y="4119741"/>
            <a:ext cx="17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Resource, Configuration and Object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6A0B-83E4-45ED-BB85-D5880CA738E8}"/>
              </a:ext>
            </a:extLst>
          </p:cNvPr>
          <p:cNvSpPr/>
          <p:nvPr/>
        </p:nvSpPr>
        <p:spPr>
          <a:xfrm>
            <a:off x="762000" y="2917268"/>
            <a:ext cx="2009751" cy="50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A90B8-A6AA-44F0-ACB0-B0F7744027EF}"/>
              </a:ext>
            </a:extLst>
          </p:cNvPr>
          <p:cNvSpPr/>
          <p:nvPr/>
        </p:nvSpPr>
        <p:spPr>
          <a:xfrm>
            <a:off x="762000" y="1886125"/>
            <a:ext cx="1485877" cy="50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BE3B-0F11-48DC-8472-3A155CC3D220}"/>
              </a:ext>
            </a:extLst>
          </p:cNvPr>
          <p:cNvCxnSpPr>
            <a:cxnSpLocks/>
          </p:cNvCxnSpPr>
          <p:nvPr/>
        </p:nvCxnSpPr>
        <p:spPr>
          <a:xfrm flipV="1">
            <a:off x="1157287" y="2392916"/>
            <a:ext cx="0" cy="5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72A49-3232-4386-8919-B66CEF496B9F}"/>
              </a:ext>
            </a:extLst>
          </p:cNvPr>
          <p:cNvSpPr/>
          <p:nvPr/>
        </p:nvSpPr>
        <p:spPr>
          <a:xfrm>
            <a:off x="3338512" y="1875679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1009A6-8C67-4294-A08F-3AE19FE7145B}"/>
              </a:ext>
            </a:extLst>
          </p:cNvPr>
          <p:cNvSpPr/>
          <p:nvPr/>
        </p:nvSpPr>
        <p:spPr>
          <a:xfrm>
            <a:off x="3338512" y="2532666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3E807B-FC7A-4723-A4CB-CF0F95D83E48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366900" y="2112986"/>
            <a:ext cx="971613" cy="824694"/>
          </a:xfrm>
          <a:prstGeom prst="bentConnector3">
            <a:avLst>
              <a:gd name="adj1" fmla="val 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3AED9A-B3CF-40FD-9660-42E93783F64C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2728890" y="2769972"/>
            <a:ext cx="609622" cy="14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4D2321-162F-40CB-9592-10A64E27DFA1}"/>
              </a:ext>
            </a:extLst>
          </p:cNvPr>
          <p:cNvSpPr/>
          <p:nvPr/>
        </p:nvSpPr>
        <p:spPr>
          <a:xfrm>
            <a:off x="6784203" y="1909985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C481EB-D4EE-4CDC-AB4A-EEA5D242639A}"/>
              </a:ext>
            </a:extLst>
          </p:cNvPr>
          <p:cNvSpPr/>
          <p:nvPr/>
        </p:nvSpPr>
        <p:spPr>
          <a:xfrm>
            <a:off x="6784203" y="2766856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C60B7E-B6B1-45D5-B3EC-DD031A4106E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53172-442A-4C38-80DE-94E6F5CD7657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D9AC88-9A32-4F43-96A2-BEC46AEBA7BD}"/>
              </a:ext>
            </a:extLst>
          </p:cNvPr>
          <p:cNvSpPr/>
          <p:nvPr/>
        </p:nvSpPr>
        <p:spPr>
          <a:xfrm>
            <a:off x="8891561" y="2860104"/>
            <a:ext cx="1404964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53D5786-77B4-4D09-9047-92D6D17C6E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6499" y="3293014"/>
            <a:ext cx="6065063" cy="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24DAFF-127C-443A-A44D-4BC7623EB7CD}"/>
              </a:ext>
            </a:extLst>
          </p:cNvPr>
          <p:cNvSpPr txBox="1"/>
          <p:nvPr/>
        </p:nvSpPr>
        <p:spPr>
          <a:xfrm>
            <a:off x="242887" y="448924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kubectl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8E5409-3189-4155-8AA1-5049134A8A5C}"/>
              </a:ext>
            </a:extLst>
          </p:cNvPr>
          <p:cNvSpPr txBox="1"/>
          <p:nvPr/>
        </p:nvSpPr>
        <p:spPr>
          <a:xfrm>
            <a:off x="485775" y="685797"/>
            <a:ext cx="25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807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0B2-CD33-4638-B43D-C86774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D79-E411-44E9-B3C6-C9584627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Kubectl</a:t>
            </a:r>
            <a:r>
              <a:rPr lang="en-US" dirty="0"/>
              <a:t> – for creating / get / describe / delete Nodes, Pods, Deployment</a:t>
            </a:r>
          </a:p>
          <a:p>
            <a:r>
              <a:rPr lang="en-US" b="1" dirty="0" err="1"/>
              <a:t>Kubeadm</a:t>
            </a:r>
            <a:r>
              <a:rPr lang="en-US" dirty="0"/>
              <a:t> – For creating </a:t>
            </a:r>
            <a:r>
              <a:rPr lang="en-US" dirty="0" err="1"/>
              <a:t>kuberenetes</a:t>
            </a:r>
            <a:r>
              <a:rPr lang="en-US" dirty="0"/>
              <a:t> cluster, Manually joining nodes to Kubernetes cluster, Upgrade Control plane components, upgrade k8s version</a:t>
            </a:r>
          </a:p>
          <a:p>
            <a:r>
              <a:rPr lang="en-US" b="1" dirty="0"/>
              <a:t>Helm</a:t>
            </a:r>
            <a:r>
              <a:rPr lang="en-US" dirty="0"/>
              <a:t> – Package Manager </a:t>
            </a:r>
            <a:r>
              <a:rPr lang="en-US" dirty="0" err="1"/>
              <a:t>fo</a:t>
            </a:r>
            <a:r>
              <a:rPr lang="en-US" dirty="0"/>
              <a:t> deploying Kubernetes resources</a:t>
            </a:r>
          </a:p>
          <a:p>
            <a:r>
              <a:rPr lang="en-US" b="1" dirty="0" err="1"/>
              <a:t>Kustomize</a:t>
            </a:r>
            <a:r>
              <a:rPr lang="en-US" dirty="0"/>
              <a:t> – To customize the </a:t>
            </a:r>
            <a:r>
              <a:rPr lang="en-US" dirty="0" err="1"/>
              <a:t>kuberenetes</a:t>
            </a:r>
            <a:r>
              <a:rPr lang="en-US" dirty="0"/>
              <a:t> manifest file.</a:t>
            </a:r>
          </a:p>
        </p:txBody>
      </p:sp>
    </p:spTree>
    <p:extLst>
      <p:ext uri="{BB962C8B-B14F-4D97-AF65-F5344CB8AC3E}">
        <p14:creationId xmlns:p14="http://schemas.microsoft.com/office/powerpoint/2010/main" val="178356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F38E3-62F8-4D24-A6CA-7E43378AED62}"/>
              </a:ext>
            </a:extLst>
          </p:cNvPr>
          <p:cNvSpPr/>
          <p:nvPr/>
        </p:nvSpPr>
        <p:spPr>
          <a:xfrm>
            <a:off x="3352800" y="3524250"/>
            <a:ext cx="4772025" cy="1962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400C7-C3C6-4DD5-B307-C4B12F5168D8}"/>
              </a:ext>
            </a:extLst>
          </p:cNvPr>
          <p:cNvSpPr/>
          <p:nvPr/>
        </p:nvSpPr>
        <p:spPr>
          <a:xfrm>
            <a:off x="581025" y="828674"/>
            <a:ext cx="1943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67907-67F4-4F4A-847F-BE554E4A6543}"/>
              </a:ext>
            </a:extLst>
          </p:cNvPr>
          <p:cNvSpPr/>
          <p:nvPr/>
        </p:nvSpPr>
        <p:spPr>
          <a:xfrm>
            <a:off x="4572000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90A8A-327D-4490-967D-DAA8FBCCB211}"/>
              </a:ext>
            </a:extLst>
          </p:cNvPr>
          <p:cNvSpPr/>
          <p:nvPr/>
        </p:nvSpPr>
        <p:spPr>
          <a:xfrm>
            <a:off x="8562975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E8B86-F5A8-486E-8CE1-8E22417CAC6D}"/>
              </a:ext>
            </a:extLst>
          </p:cNvPr>
          <p:cNvSpPr/>
          <p:nvPr/>
        </p:nvSpPr>
        <p:spPr>
          <a:xfrm>
            <a:off x="3757612" y="4100512"/>
            <a:ext cx="35718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2CC08-1E80-4D09-AEAD-77F77130F6C9}"/>
              </a:ext>
            </a:extLst>
          </p:cNvPr>
          <p:cNvSpPr/>
          <p:nvPr/>
        </p:nvSpPr>
        <p:spPr>
          <a:xfrm>
            <a:off x="1200150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2B272-6F3D-48FE-A7A8-9BA133BE987B}"/>
              </a:ext>
            </a:extLst>
          </p:cNvPr>
          <p:cNvSpPr/>
          <p:nvPr/>
        </p:nvSpPr>
        <p:spPr>
          <a:xfrm>
            <a:off x="5438775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C6346-4A56-4C7A-B82F-B58F3647E21E}"/>
              </a:ext>
            </a:extLst>
          </p:cNvPr>
          <p:cNvSpPr/>
          <p:nvPr/>
        </p:nvSpPr>
        <p:spPr>
          <a:xfrm>
            <a:off x="9405938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30B5-2D94-4E44-9D8D-71D6213158B0}"/>
              </a:ext>
            </a:extLst>
          </p:cNvPr>
          <p:cNvCxnSpPr/>
          <p:nvPr/>
        </p:nvCxnSpPr>
        <p:spPr>
          <a:xfrm>
            <a:off x="1676400" y="2009775"/>
            <a:ext cx="3276600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BC4E6-30EE-4786-A6B7-BAEB40D130DA}"/>
              </a:ext>
            </a:extLst>
          </p:cNvPr>
          <p:cNvCxnSpPr>
            <a:stCxn id="9" idx="2"/>
          </p:cNvCxnSpPr>
          <p:nvPr/>
        </p:nvCxnSpPr>
        <p:spPr>
          <a:xfrm flipH="1">
            <a:off x="5953125" y="2009775"/>
            <a:ext cx="23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32562-DE8D-4C81-BED5-2785D26083E4}"/>
              </a:ext>
            </a:extLst>
          </p:cNvPr>
          <p:cNvCxnSpPr>
            <a:stCxn id="10" idx="2"/>
          </p:cNvCxnSpPr>
          <p:nvPr/>
        </p:nvCxnSpPr>
        <p:spPr>
          <a:xfrm flipH="1">
            <a:off x="6491288" y="2009775"/>
            <a:ext cx="3452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6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B404-8E3E-4E28-A736-45583E232914}"/>
              </a:ext>
            </a:extLst>
          </p:cNvPr>
          <p:cNvSpPr/>
          <p:nvPr/>
        </p:nvSpPr>
        <p:spPr>
          <a:xfrm>
            <a:off x="3676650" y="714375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FF43-8C0F-4CF9-BB99-0AF7B3BB9353}"/>
              </a:ext>
            </a:extLst>
          </p:cNvPr>
          <p:cNvSpPr txBox="1"/>
          <p:nvPr/>
        </p:nvSpPr>
        <p:spPr>
          <a:xfrm>
            <a:off x="3781425" y="7905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04364-DB90-43EE-A955-D4B4BF8955CD}"/>
              </a:ext>
            </a:extLst>
          </p:cNvPr>
          <p:cNvSpPr/>
          <p:nvPr/>
        </p:nvSpPr>
        <p:spPr>
          <a:xfrm>
            <a:off x="4038600" y="1409700"/>
            <a:ext cx="2238375" cy="395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DEBE-F61E-4D32-BC8A-BCEE13B54271}"/>
              </a:ext>
            </a:extLst>
          </p:cNvPr>
          <p:cNvSpPr txBox="1"/>
          <p:nvPr/>
        </p:nvSpPr>
        <p:spPr>
          <a:xfrm>
            <a:off x="4143375" y="14954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DF1A4-87F9-4050-8993-7C8025F417F1}"/>
              </a:ext>
            </a:extLst>
          </p:cNvPr>
          <p:cNvSpPr/>
          <p:nvPr/>
        </p:nvSpPr>
        <p:spPr>
          <a:xfrm>
            <a:off x="4391025" y="2624137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A76C-04C7-4854-9F5F-D2BFD3AE1CDC}"/>
              </a:ext>
            </a:extLst>
          </p:cNvPr>
          <p:cNvSpPr/>
          <p:nvPr/>
        </p:nvSpPr>
        <p:spPr>
          <a:xfrm>
            <a:off x="309563" y="841891"/>
            <a:ext cx="146685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&amp;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CBA13-6B96-48AF-B7BF-9980A81375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76413" y="1227654"/>
            <a:ext cx="190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72784-0EF3-48AA-8DA0-0741C02C1A9F}"/>
              </a:ext>
            </a:extLst>
          </p:cNvPr>
          <p:cNvSpPr/>
          <p:nvPr/>
        </p:nvSpPr>
        <p:spPr>
          <a:xfrm>
            <a:off x="309563" y="1999179"/>
            <a:ext cx="1790699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ServiceAccount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6217D-22B5-49C0-A9A5-99ABB5200CC8}"/>
              </a:ext>
            </a:extLst>
          </p:cNvPr>
          <p:cNvCxnSpPr>
            <a:stCxn id="13" idx="3"/>
          </p:cNvCxnSpPr>
          <p:nvPr/>
        </p:nvCxnSpPr>
        <p:spPr>
          <a:xfrm>
            <a:off x="2100262" y="2384942"/>
            <a:ext cx="1481138" cy="2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AC20F-135D-4A24-A211-9779DEC07C19}"/>
              </a:ext>
            </a:extLst>
          </p:cNvPr>
          <p:cNvSpPr/>
          <p:nvPr/>
        </p:nvSpPr>
        <p:spPr>
          <a:xfrm>
            <a:off x="7277100" y="714374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A01E7-3BAB-48DC-AD7C-41D131986C19}"/>
              </a:ext>
            </a:extLst>
          </p:cNvPr>
          <p:cNvSpPr txBox="1"/>
          <p:nvPr/>
        </p:nvSpPr>
        <p:spPr>
          <a:xfrm>
            <a:off x="7339012" y="8583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80FD9-3DCF-454A-AE3F-111727CDC53A}"/>
              </a:ext>
            </a:extLst>
          </p:cNvPr>
          <p:cNvSpPr/>
          <p:nvPr/>
        </p:nvSpPr>
        <p:spPr>
          <a:xfrm>
            <a:off x="7439025" y="1613416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BF0D4-4FA9-4F1F-B0D1-C2D99FB2CD43}"/>
              </a:ext>
            </a:extLst>
          </p:cNvPr>
          <p:cNvSpPr/>
          <p:nvPr/>
        </p:nvSpPr>
        <p:spPr>
          <a:xfrm>
            <a:off x="7439025" y="2512458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96D1D-9654-443B-A702-1725E313E098}"/>
              </a:ext>
            </a:extLst>
          </p:cNvPr>
          <p:cNvSpPr/>
          <p:nvPr/>
        </p:nvSpPr>
        <p:spPr>
          <a:xfrm>
            <a:off x="7439025" y="3395662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C2A48-C029-45AC-9438-454A8505174F}"/>
              </a:ext>
            </a:extLst>
          </p:cNvPr>
          <p:cNvSpPr/>
          <p:nvPr/>
        </p:nvSpPr>
        <p:spPr>
          <a:xfrm>
            <a:off x="4400550" y="3596759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8191FF-430C-439F-B4B9-195C7F9AE1F6}"/>
              </a:ext>
            </a:extLst>
          </p:cNvPr>
          <p:cNvSpPr/>
          <p:nvPr/>
        </p:nvSpPr>
        <p:spPr>
          <a:xfrm>
            <a:off x="9353550" y="1269206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42F03-FADB-4FD6-900F-1C5A4CD351B6}"/>
              </a:ext>
            </a:extLst>
          </p:cNvPr>
          <p:cNvSpPr/>
          <p:nvPr/>
        </p:nvSpPr>
        <p:spPr>
          <a:xfrm>
            <a:off x="9305925" y="3714749"/>
            <a:ext cx="2062163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DEAFD-A318-48FD-84C0-912A8B73CA1E}"/>
              </a:ext>
            </a:extLst>
          </p:cNvPr>
          <p:cNvSpPr/>
          <p:nvPr/>
        </p:nvSpPr>
        <p:spPr>
          <a:xfrm>
            <a:off x="5443537" y="1495425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06741-ED46-4100-A485-71354737927D}"/>
              </a:ext>
            </a:extLst>
          </p:cNvPr>
          <p:cNvSpPr/>
          <p:nvPr/>
        </p:nvSpPr>
        <p:spPr>
          <a:xfrm>
            <a:off x="5372100" y="4725471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RoleBinding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9CD3781-E573-49C8-A177-FBD08CAB9558}"/>
              </a:ext>
            </a:extLst>
          </p:cNvPr>
          <p:cNvSpPr/>
          <p:nvPr/>
        </p:nvSpPr>
        <p:spPr>
          <a:xfrm>
            <a:off x="2543175" y="104775"/>
            <a:ext cx="9525000" cy="2595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924A6-BA17-48BB-A016-F9DD36B98FAC}"/>
              </a:ext>
            </a:extLst>
          </p:cNvPr>
          <p:cNvSpPr/>
          <p:nvPr/>
        </p:nvSpPr>
        <p:spPr>
          <a:xfrm>
            <a:off x="2543175" y="2981324"/>
            <a:ext cx="9648825" cy="2790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31B4D-7B05-4E5F-A2D8-0904A165F9CC}"/>
              </a:ext>
            </a:extLst>
          </p:cNvPr>
          <p:cNvSpPr/>
          <p:nvPr/>
        </p:nvSpPr>
        <p:spPr>
          <a:xfrm>
            <a:off x="2724149" y="333375"/>
            <a:ext cx="2828925" cy="20859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1DF26-8EC5-4663-B845-9BD4D802E565}"/>
              </a:ext>
            </a:extLst>
          </p:cNvPr>
          <p:cNvSpPr txBox="1"/>
          <p:nvPr/>
        </p:nvSpPr>
        <p:spPr>
          <a:xfrm>
            <a:off x="2819400" y="387905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D1CB5-6ECE-48F1-8EF2-E1EDD89DAC22}"/>
              </a:ext>
            </a:extLst>
          </p:cNvPr>
          <p:cNvSpPr/>
          <p:nvPr/>
        </p:nvSpPr>
        <p:spPr>
          <a:xfrm>
            <a:off x="2914650" y="172402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BC714-E573-48AA-9B5D-A38A1948A986}"/>
              </a:ext>
            </a:extLst>
          </p:cNvPr>
          <p:cNvSpPr/>
          <p:nvPr/>
        </p:nvSpPr>
        <p:spPr>
          <a:xfrm>
            <a:off x="2914649" y="90487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C72C8-B989-4B5A-A0E1-D4FB356DEC93}"/>
              </a:ext>
            </a:extLst>
          </p:cNvPr>
          <p:cNvSpPr/>
          <p:nvPr/>
        </p:nvSpPr>
        <p:spPr>
          <a:xfrm>
            <a:off x="4276724" y="90487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1DA4E-7DD9-4273-A700-0C0E261A0EB0}"/>
              </a:ext>
            </a:extLst>
          </p:cNvPr>
          <p:cNvSpPr/>
          <p:nvPr/>
        </p:nvSpPr>
        <p:spPr>
          <a:xfrm>
            <a:off x="4276724" y="172402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A248-3FD2-4FD6-96E7-514F4B77C918}"/>
              </a:ext>
            </a:extLst>
          </p:cNvPr>
          <p:cNvSpPr/>
          <p:nvPr/>
        </p:nvSpPr>
        <p:spPr>
          <a:xfrm>
            <a:off x="2724149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427ED-FAE2-4DBE-9712-0B6DA2A2AA8B}"/>
              </a:ext>
            </a:extLst>
          </p:cNvPr>
          <p:cNvSpPr txBox="1"/>
          <p:nvPr/>
        </p:nvSpPr>
        <p:spPr>
          <a:xfrm>
            <a:off x="2828924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0E217-79E7-4A37-8F6A-3F6FC67517EF}"/>
              </a:ext>
            </a:extLst>
          </p:cNvPr>
          <p:cNvSpPr/>
          <p:nvPr/>
        </p:nvSpPr>
        <p:spPr>
          <a:xfrm>
            <a:off x="609600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80716-A97E-4260-B8EA-0083C417B6D4}"/>
              </a:ext>
            </a:extLst>
          </p:cNvPr>
          <p:cNvSpPr txBox="1"/>
          <p:nvPr/>
        </p:nvSpPr>
        <p:spPr>
          <a:xfrm>
            <a:off x="609600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DA365-5978-4973-BBFF-61A4EFD36490}"/>
              </a:ext>
            </a:extLst>
          </p:cNvPr>
          <p:cNvSpPr/>
          <p:nvPr/>
        </p:nvSpPr>
        <p:spPr>
          <a:xfrm>
            <a:off x="923925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4F391-7836-4DCA-8F3B-57A5F0295459}"/>
              </a:ext>
            </a:extLst>
          </p:cNvPr>
          <p:cNvSpPr txBox="1"/>
          <p:nvPr/>
        </p:nvSpPr>
        <p:spPr>
          <a:xfrm>
            <a:off x="923925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DEAC-D05F-4C61-915A-6C372E4F5303}"/>
              </a:ext>
            </a:extLst>
          </p:cNvPr>
          <p:cNvSpPr/>
          <p:nvPr/>
        </p:nvSpPr>
        <p:spPr>
          <a:xfrm>
            <a:off x="2967036" y="375761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EC249-67D9-449B-9419-9929B3322212}"/>
              </a:ext>
            </a:extLst>
          </p:cNvPr>
          <p:cNvSpPr/>
          <p:nvPr/>
        </p:nvSpPr>
        <p:spPr>
          <a:xfrm>
            <a:off x="6196011" y="373594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5625C-2FAE-4E71-9F5A-023A0EB63337}"/>
              </a:ext>
            </a:extLst>
          </p:cNvPr>
          <p:cNvSpPr/>
          <p:nvPr/>
        </p:nvSpPr>
        <p:spPr>
          <a:xfrm>
            <a:off x="9377361" y="37264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B946B-C5E1-44D4-9D21-1F64CC7741B9}"/>
              </a:ext>
            </a:extLst>
          </p:cNvPr>
          <p:cNvSpPr/>
          <p:nvPr/>
        </p:nvSpPr>
        <p:spPr>
          <a:xfrm>
            <a:off x="4419599" y="3476625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CAC94-EEB1-42ED-8DE1-F6007342120E}"/>
              </a:ext>
            </a:extLst>
          </p:cNvPr>
          <p:cNvSpPr/>
          <p:nvPr/>
        </p:nvSpPr>
        <p:spPr>
          <a:xfrm>
            <a:off x="7667624" y="3476625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23CD87-F51A-4E2E-8ADA-58C76F5D6F18}"/>
              </a:ext>
            </a:extLst>
          </p:cNvPr>
          <p:cNvSpPr/>
          <p:nvPr/>
        </p:nvSpPr>
        <p:spPr>
          <a:xfrm>
            <a:off x="10653712" y="3481387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FFA0E-3C29-4AB4-BE0B-040F618AB069}"/>
              </a:ext>
            </a:extLst>
          </p:cNvPr>
          <p:cNvSpPr/>
          <p:nvPr/>
        </p:nvSpPr>
        <p:spPr>
          <a:xfrm>
            <a:off x="8296274" y="3474244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2479-8B82-42C5-9878-8BB592EF242B}"/>
              </a:ext>
            </a:extLst>
          </p:cNvPr>
          <p:cNvSpPr/>
          <p:nvPr/>
        </p:nvSpPr>
        <p:spPr>
          <a:xfrm>
            <a:off x="5905501" y="5133975"/>
            <a:ext cx="2152649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3BB7F-D63B-48F8-9ACA-71D8D140D1A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4933950" y="4295775"/>
            <a:ext cx="204787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32BB6-92F6-4082-A65C-8593DEE4EE4D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9334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F6B36-F273-4C3F-B470-5134DF282EC8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16192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5A338-7383-4CC8-9F8B-A1FE0753DE05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62450"/>
            <a:ext cx="40767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A2395F-EDF9-4461-A276-00C4C141E7AA}"/>
              </a:ext>
            </a:extLst>
          </p:cNvPr>
          <p:cNvSpPr/>
          <p:nvPr/>
        </p:nvSpPr>
        <p:spPr>
          <a:xfrm>
            <a:off x="5895976" y="322540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87FF00-9F1E-4103-8EE3-ECC55216FAD3}"/>
              </a:ext>
            </a:extLst>
          </p:cNvPr>
          <p:cNvSpPr txBox="1"/>
          <p:nvPr/>
        </p:nvSpPr>
        <p:spPr>
          <a:xfrm>
            <a:off x="5991227" y="37707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681C4-7A15-4466-AB7D-88522B460148}"/>
              </a:ext>
            </a:extLst>
          </p:cNvPr>
          <p:cNvSpPr/>
          <p:nvPr/>
        </p:nvSpPr>
        <p:spPr>
          <a:xfrm>
            <a:off x="6086477" y="171319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811E03-C157-4EDA-88BF-9394D7CC2BD1}"/>
              </a:ext>
            </a:extLst>
          </p:cNvPr>
          <p:cNvSpPr/>
          <p:nvPr/>
        </p:nvSpPr>
        <p:spPr>
          <a:xfrm>
            <a:off x="6086476" y="89404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544C0-8C74-4F31-BA48-FAF2C5E614DD}"/>
              </a:ext>
            </a:extLst>
          </p:cNvPr>
          <p:cNvSpPr/>
          <p:nvPr/>
        </p:nvSpPr>
        <p:spPr>
          <a:xfrm>
            <a:off x="7448551" y="89403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00ED-675C-4A6B-B2AE-F2F4A05F8E70}"/>
              </a:ext>
            </a:extLst>
          </p:cNvPr>
          <p:cNvSpPr/>
          <p:nvPr/>
        </p:nvSpPr>
        <p:spPr>
          <a:xfrm>
            <a:off x="7448551" y="171318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3E9845-5BCB-4FA0-8E4A-884D23F99FE6}"/>
              </a:ext>
            </a:extLst>
          </p:cNvPr>
          <p:cNvSpPr/>
          <p:nvPr/>
        </p:nvSpPr>
        <p:spPr>
          <a:xfrm>
            <a:off x="9067803" y="318017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354DA-409B-476B-8086-C7BDB87CDAED}"/>
              </a:ext>
            </a:extLst>
          </p:cNvPr>
          <p:cNvSpPr txBox="1"/>
          <p:nvPr/>
        </p:nvSpPr>
        <p:spPr>
          <a:xfrm>
            <a:off x="9163054" y="3725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 - 3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F912AE-CB90-44B1-9352-819B60F86721}"/>
              </a:ext>
            </a:extLst>
          </p:cNvPr>
          <p:cNvSpPr/>
          <p:nvPr/>
        </p:nvSpPr>
        <p:spPr>
          <a:xfrm>
            <a:off x="9258304" y="170866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835C9-FB64-494C-B0BA-C7E4EE2829F3}"/>
              </a:ext>
            </a:extLst>
          </p:cNvPr>
          <p:cNvSpPr/>
          <p:nvPr/>
        </p:nvSpPr>
        <p:spPr>
          <a:xfrm>
            <a:off x="9258303" y="88951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BBE22F-9BEB-48BD-AA8B-B917645CFCFC}"/>
              </a:ext>
            </a:extLst>
          </p:cNvPr>
          <p:cNvSpPr/>
          <p:nvPr/>
        </p:nvSpPr>
        <p:spPr>
          <a:xfrm>
            <a:off x="10620378" y="8895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03298A-281E-45B8-AEAE-F4F8A119CF65}"/>
              </a:ext>
            </a:extLst>
          </p:cNvPr>
          <p:cNvSpPr/>
          <p:nvPr/>
        </p:nvSpPr>
        <p:spPr>
          <a:xfrm>
            <a:off x="10620378" y="170866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87D05-16B8-4C7E-8662-CE3C498319D9}"/>
              </a:ext>
            </a:extLst>
          </p:cNvPr>
          <p:cNvSpPr/>
          <p:nvPr/>
        </p:nvSpPr>
        <p:spPr>
          <a:xfrm>
            <a:off x="1076325" y="2070377"/>
            <a:ext cx="952500" cy="14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102417-F8B1-42D4-9771-DA5EBE58C821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1574663" y="1101865"/>
            <a:ext cx="946424" cy="99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89BCE1-80C4-46F9-815B-448B96071A3D}"/>
              </a:ext>
            </a:extLst>
          </p:cNvPr>
          <p:cNvCxnSpPr>
            <a:cxnSpLocks/>
            <a:stCxn id="35" idx="1"/>
            <a:endCxn id="56" idx="2"/>
          </p:cNvCxnSpPr>
          <p:nvPr/>
        </p:nvCxnSpPr>
        <p:spPr>
          <a:xfrm rot="10800000">
            <a:off x="1552575" y="3481387"/>
            <a:ext cx="990600" cy="89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0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44400-B1E3-4F56-884B-AD02C4645492}"/>
              </a:ext>
            </a:extLst>
          </p:cNvPr>
          <p:cNvSpPr/>
          <p:nvPr/>
        </p:nvSpPr>
        <p:spPr>
          <a:xfrm>
            <a:off x="1057275" y="1000125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7ACA7-0766-4C97-A678-18E21171B964}"/>
              </a:ext>
            </a:extLst>
          </p:cNvPr>
          <p:cNvSpPr txBox="1"/>
          <p:nvPr/>
        </p:nvSpPr>
        <p:spPr>
          <a:xfrm>
            <a:off x="1219200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CDBC2-9B05-4277-BB06-E37B783FFD8E}"/>
              </a:ext>
            </a:extLst>
          </p:cNvPr>
          <p:cNvSpPr/>
          <p:nvPr/>
        </p:nvSpPr>
        <p:spPr>
          <a:xfrm>
            <a:off x="4162425" y="1000124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C4345-9765-4C66-A30C-B8C3C8683B37}"/>
              </a:ext>
            </a:extLst>
          </p:cNvPr>
          <p:cNvSpPr txBox="1"/>
          <p:nvPr/>
        </p:nvSpPr>
        <p:spPr>
          <a:xfrm>
            <a:off x="4243387" y="109537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302A-6C4C-40C1-9460-A37A935B8D3A}"/>
              </a:ext>
            </a:extLst>
          </p:cNvPr>
          <p:cNvSpPr/>
          <p:nvPr/>
        </p:nvSpPr>
        <p:spPr>
          <a:xfrm>
            <a:off x="7267575" y="1000123"/>
            <a:ext cx="2047875" cy="280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65BAC-B615-4E0D-82F4-55D55BCDEA7F}"/>
              </a:ext>
            </a:extLst>
          </p:cNvPr>
          <p:cNvSpPr txBox="1"/>
          <p:nvPr/>
        </p:nvSpPr>
        <p:spPr>
          <a:xfrm>
            <a:off x="7310437" y="108001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6C86B-5C0F-4AAB-AE68-050BDEA7F589}"/>
              </a:ext>
            </a:extLst>
          </p:cNvPr>
          <p:cNvSpPr/>
          <p:nvPr/>
        </p:nvSpPr>
        <p:spPr>
          <a:xfrm>
            <a:off x="1323975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517D3-586A-4BFE-B939-68780A26DD27}"/>
              </a:ext>
            </a:extLst>
          </p:cNvPr>
          <p:cNvSpPr/>
          <p:nvPr/>
        </p:nvSpPr>
        <p:spPr>
          <a:xfrm>
            <a:off x="4405312" y="1750457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C3472-BBDC-4267-B3CA-99F73BA43A25}"/>
              </a:ext>
            </a:extLst>
          </p:cNvPr>
          <p:cNvSpPr/>
          <p:nvPr/>
        </p:nvSpPr>
        <p:spPr>
          <a:xfrm>
            <a:off x="4443412" y="2781001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3DDACD-EB22-4EE9-8C01-753669AABB13}"/>
              </a:ext>
            </a:extLst>
          </p:cNvPr>
          <p:cNvCxnSpPr/>
          <p:nvPr/>
        </p:nvCxnSpPr>
        <p:spPr>
          <a:xfrm>
            <a:off x="6667500" y="1095375"/>
            <a:ext cx="3190875" cy="233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889B4-3293-4A26-B07C-4743A39BE862}"/>
              </a:ext>
            </a:extLst>
          </p:cNvPr>
          <p:cNvCxnSpPr/>
          <p:nvPr/>
        </p:nvCxnSpPr>
        <p:spPr>
          <a:xfrm flipH="1">
            <a:off x="6781800" y="1449348"/>
            <a:ext cx="3171825" cy="217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D3AABA-7B12-449C-881D-9CE964932289}"/>
              </a:ext>
            </a:extLst>
          </p:cNvPr>
          <p:cNvSpPr/>
          <p:nvPr/>
        </p:nvSpPr>
        <p:spPr>
          <a:xfrm>
            <a:off x="7398543" y="1446430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CDB4C-2A5B-4DD2-A2F3-94B63D7BE27F}"/>
              </a:ext>
            </a:extLst>
          </p:cNvPr>
          <p:cNvSpPr/>
          <p:nvPr/>
        </p:nvSpPr>
        <p:spPr>
          <a:xfrm>
            <a:off x="7510462" y="1686698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019B1-1277-4047-B9C9-BFD29C1F3E5C}"/>
              </a:ext>
            </a:extLst>
          </p:cNvPr>
          <p:cNvSpPr txBox="1"/>
          <p:nvPr/>
        </p:nvSpPr>
        <p:spPr>
          <a:xfrm>
            <a:off x="8434387" y="14376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70D3F-97B8-40D7-A16A-9B29680F9227}"/>
              </a:ext>
            </a:extLst>
          </p:cNvPr>
          <p:cNvSpPr/>
          <p:nvPr/>
        </p:nvSpPr>
        <p:spPr>
          <a:xfrm>
            <a:off x="1219200" y="2598182"/>
            <a:ext cx="1433513" cy="99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0983E-1ABF-4F42-9053-2BEBC5767309}"/>
              </a:ext>
            </a:extLst>
          </p:cNvPr>
          <p:cNvSpPr/>
          <p:nvPr/>
        </p:nvSpPr>
        <p:spPr>
          <a:xfrm>
            <a:off x="1331119" y="2838450"/>
            <a:ext cx="781050" cy="628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1B39E-A9D5-45A1-8CB4-E00869771F45}"/>
              </a:ext>
            </a:extLst>
          </p:cNvPr>
          <p:cNvSpPr txBox="1"/>
          <p:nvPr/>
        </p:nvSpPr>
        <p:spPr>
          <a:xfrm>
            <a:off x="2237185" y="25923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499219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29C70-6A83-484C-ABDC-735F5BCFCA38}"/>
              </a:ext>
            </a:extLst>
          </p:cNvPr>
          <p:cNvSpPr/>
          <p:nvPr/>
        </p:nvSpPr>
        <p:spPr>
          <a:xfrm>
            <a:off x="232410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BD141-CDD5-4C53-B677-3FACADF8D2D3}"/>
              </a:ext>
            </a:extLst>
          </p:cNvPr>
          <p:cNvSpPr/>
          <p:nvPr/>
        </p:nvSpPr>
        <p:spPr>
          <a:xfrm>
            <a:off x="4581526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00314-3605-42C1-939B-CDC746415A6A}"/>
              </a:ext>
            </a:extLst>
          </p:cNvPr>
          <p:cNvSpPr/>
          <p:nvPr/>
        </p:nvSpPr>
        <p:spPr>
          <a:xfrm>
            <a:off x="6838951" y="2657475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C- V1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15FA5D-EFDC-42B0-BEFD-DC0CA191C8EB}"/>
              </a:ext>
            </a:extLst>
          </p:cNvPr>
          <p:cNvSpPr/>
          <p:nvPr/>
        </p:nvSpPr>
        <p:spPr>
          <a:xfrm>
            <a:off x="4314825" y="352425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5704-4D84-49A4-840C-98CC949A6AC3}"/>
              </a:ext>
            </a:extLst>
          </p:cNvPr>
          <p:cNvSpPr/>
          <p:nvPr/>
        </p:nvSpPr>
        <p:spPr>
          <a:xfrm>
            <a:off x="485775" y="390525"/>
            <a:ext cx="82867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256BA-07D8-44E5-BBBF-071FE30DC498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1314450" y="757238"/>
            <a:ext cx="30003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29765-A62E-40CF-8583-334D6DD4E05D}"/>
              </a:ext>
            </a:extLst>
          </p:cNvPr>
          <p:cNvCxnSpPr>
            <a:stCxn id="8" idx="4"/>
          </p:cNvCxnSpPr>
          <p:nvPr/>
        </p:nvCxnSpPr>
        <p:spPr>
          <a:xfrm>
            <a:off x="5391150" y="1228725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1F02F8-6D10-4AE7-BD8C-DE5B87EB0FA1}"/>
              </a:ext>
            </a:extLst>
          </p:cNvPr>
          <p:cNvCxnSpPr>
            <a:cxnSpLocks/>
          </p:cNvCxnSpPr>
          <p:nvPr/>
        </p:nvCxnSpPr>
        <p:spPr>
          <a:xfrm>
            <a:off x="2676525" y="1800225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AD9FD3-4223-484A-9C61-771D5DA8FFF8}"/>
              </a:ext>
            </a:extLst>
          </p:cNvPr>
          <p:cNvCxnSpPr/>
          <p:nvPr/>
        </p:nvCxnSpPr>
        <p:spPr>
          <a:xfrm>
            <a:off x="2686050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302EE-AB47-40F9-B49D-31E4AEBC8630}"/>
              </a:ext>
            </a:extLst>
          </p:cNvPr>
          <p:cNvCxnSpPr/>
          <p:nvPr/>
        </p:nvCxnSpPr>
        <p:spPr>
          <a:xfrm>
            <a:off x="5572125" y="1800225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FEF34B-43BB-43C1-BA6A-9159C9740EC7}"/>
              </a:ext>
            </a:extLst>
          </p:cNvPr>
          <p:cNvCxnSpPr/>
          <p:nvPr/>
        </p:nvCxnSpPr>
        <p:spPr>
          <a:xfrm>
            <a:off x="7953375" y="1838325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FD0A7-CD29-4EF9-BC4F-5772171D38F4}"/>
              </a:ext>
            </a:extLst>
          </p:cNvPr>
          <p:cNvSpPr/>
          <p:nvPr/>
        </p:nvSpPr>
        <p:spPr>
          <a:xfrm>
            <a:off x="3281363" y="4391024"/>
            <a:ext cx="4391025" cy="87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  <a:p>
            <a:pPr algn="ctr"/>
            <a:r>
              <a:rPr lang="en-US" dirty="0"/>
              <a:t>C – 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B41144-B6CF-4BA1-8726-A2ABF01BEF66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flipV="1">
            <a:off x="5476876" y="3533775"/>
            <a:ext cx="0" cy="8572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BB483-9EA2-4C8C-BBAE-96CC6988CE41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3219451" y="3533775"/>
            <a:ext cx="2257425" cy="857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B47A92-C372-44D1-84DF-A6D10221B979}"/>
              </a:ext>
            </a:extLst>
          </p:cNvPr>
          <p:cNvCxnSpPr>
            <a:stCxn id="23" idx="0"/>
          </p:cNvCxnSpPr>
          <p:nvPr/>
        </p:nvCxnSpPr>
        <p:spPr>
          <a:xfrm flipV="1">
            <a:off x="5476876" y="3609975"/>
            <a:ext cx="2362199" cy="78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436DB8-803D-4635-B19E-9F9F175B233D}"/>
              </a:ext>
            </a:extLst>
          </p:cNvPr>
          <p:cNvSpPr txBox="1"/>
          <p:nvPr/>
        </p:nvSpPr>
        <p:spPr>
          <a:xfrm>
            <a:off x="1428749" y="403265"/>
            <a:ext cx="27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https://hostname/directory</a:t>
            </a:r>
          </a:p>
        </p:txBody>
      </p:sp>
    </p:spTree>
    <p:extLst>
      <p:ext uri="{BB962C8B-B14F-4D97-AF65-F5344CB8AC3E}">
        <p14:creationId xmlns:p14="http://schemas.microsoft.com/office/powerpoint/2010/main" val="1856135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1C4B39-BD1A-42A2-8DA4-243E4FDAE3C0}"/>
              </a:ext>
            </a:extLst>
          </p:cNvPr>
          <p:cNvGrpSpPr/>
          <p:nvPr/>
        </p:nvGrpSpPr>
        <p:grpSpPr>
          <a:xfrm>
            <a:off x="190501" y="247650"/>
            <a:ext cx="2857499" cy="4914895"/>
            <a:chOff x="457201" y="200025"/>
            <a:chExt cx="6305550" cy="4914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11AB99-CB3A-4FCA-9115-2154C87348A3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DF89BE-7BE6-4609-943D-4B4BA13113B8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3AB39-59F4-4A2D-AF1D-9440B50CCD5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D41CBC-1BD2-4C62-A055-722CF949FC0C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961521-15F8-4049-BE2A-803E7DE2177F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088203-3367-463D-A125-2BFA669753A5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2663FE-4783-4170-AA3F-A78E8DEA11A0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530D12-0659-4F6B-B42F-522EDFD9C0D6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29ADB-A032-4796-A639-86033FDC75AD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089E9-22B9-4EC3-8DC7-E3FB909E802A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DAA60A-A083-498C-B8D2-E3E6FF4AFDB6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F1DD99-8164-4721-8561-CFD0F294174C}"/>
                </a:ext>
              </a:extLst>
            </p:cNvPr>
            <p:cNvCxnSpPr>
              <a:stCxn id="13" idx="0"/>
              <a:endCxn id="4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DE9B9D-B352-485E-98D5-0037900E4DA1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0198A-26FF-4819-833F-EB5A66B88FC4}"/>
              </a:ext>
            </a:extLst>
          </p:cNvPr>
          <p:cNvCxnSpPr/>
          <p:nvPr/>
        </p:nvCxnSpPr>
        <p:spPr>
          <a:xfrm>
            <a:off x="3505200" y="2228850"/>
            <a:ext cx="151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9BB3A3-03E9-41CD-834B-54BA055E8B02}"/>
              </a:ext>
            </a:extLst>
          </p:cNvPr>
          <p:cNvSpPr txBox="1"/>
          <p:nvPr/>
        </p:nvSpPr>
        <p:spPr>
          <a:xfrm>
            <a:off x="3693655" y="2228850"/>
            <a:ext cx="1240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 to use new Container Tag which is V2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0EEB15-0450-4995-B1D7-F5F17E6F1E97}"/>
              </a:ext>
            </a:extLst>
          </p:cNvPr>
          <p:cNvGrpSpPr/>
          <p:nvPr/>
        </p:nvGrpSpPr>
        <p:grpSpPr>
          <a:xfrm>
            <a:off x="5030176" y="247650"/>
            <a:ext cx="2857499" cy="4914895"/>
            <a:chOff x="457201" y="200025"/>
            <a:chExt cx="6305550" cy="49148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CE11A9-D720-47D0-AEEE-742C77789AC9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C4BE5-E3ED-4791-BB61-CE821F2B00C2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560159-E1D1-4A8B-84CA-E6104986C24E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49858D-105C-4F4F-B926-8D5F2520042B}"/>
                </a:ext>
              </a:extLst>
            </p:cNvPr>
            <p:cNvSpPr/>
            <p:nvPr/>
          </p:nvSpPr>
          <p:spPr>
            <a:xfrm>
              <a:off x="2447924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A605EE-6E4F-4145-8A0C-7663AD9A08B9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9543AC-6BC8-4747-BBB3-722AF90F55D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05548C-AE02-4FC3-A3DF-AA0F54487B91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53188E-CE1C-4CCA-81A1-4357ABB00B2D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89EC36-5D26-426A-AFEC-338411A4EFCA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8859D8-E1E9-4E65-BA66-464EA1D3863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1D62BE-FAFF-470C-9FB0-8E19837D90F0}"/>
                </a:ext>
              </a:extLst>
            </p:cNvPr>
            <p:cNvCxnSpPr>
              <a:stCxn id="31" idx="0"/>
              <a:endCxn id="23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DA7A32-4E64-48AF-9C67-9222D849E7B8}"/>
                </a:ext>
              </a:extLst>
            </p:cNvPr>
            <p:cNvCxnSpPr>
              <a:stCxn id="31" idx="0"/>
              <a:endCxn id="22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FAF5A0-1B80-459A-A380-939721210835}"/>
                </a:ext>
              </a:extLst>
            </p:cNvPr>
            <p:cNvCxnSpPr>
              <a:stCxn id="31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A2576A-BB35-44F0-9616-61938C66990B}"/>
              </a:ext>
            </a:extLst>
          </p:cNvPr>
          <p:cNvGrpSpPr/>
          <p:nvPr/>
        </p:nvGrpSpPr>
        <p:grpSpPr>
          <a:xfrm>
            <a:off x="9066070" y="247650"/>
            <a:ext cx="2857499" cy="4914895"/>
            <a:chOff x="457201" y="200025"/>
            <a:chExt cx="6305550" cy="49148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33F227-BCCF-4923-92D1-D76F5DAAC19B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F4E269-4271-4445-90D7-137EFE4EA877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757303-7EED-4694-A2D6-FBB563E1F585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560839-4E4E-41DF-9299-F5DE44B058D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7AC56E-491C-4891-9881-401F28667AAA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0473AD-DED5-4CBD-8CA7-D462DDC2EC3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731B75-AE50-4749-B20A-3DD40A71ABDB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EEEDDD4-03FF-4D84-B07F-43B51EA7B411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FC112BB-A39E-430D-AC3D-716B53575D66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F1F377-3021-49D2-98C9-7B5F3F64A539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168077-4CB0-4D83-B27D-A440C9310400}"/>
                </a:ext>
              </a:extLst>
            </p:cNvPr>
            <p:cNvCxnSpPr>
              <a:stCxn id="45" idx="0"/>
              <a:endCxn id="37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2E89DB-152B-4A20-B913-579F1DC0C42C}"/>
                </a:ext>
              </a:extLst>
            </p:cNvPr>
            <p:cNvCxnSpPr>
              <a:stCxn id="45" idx="0"/>
              <a:endCxn id="36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AD4907-BDB0-4942-81C2-6604DA2A8B80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402824-6783-411E-8A92-DA9E3B810B8C}"/>
              </a:ext>
            </a:extLst>
          </p:cNvPr>
          <p:cNvCxnSpPr>
            <a:cxnSpLocks/>
          </p:cNvCxnSpPr>
          <p:nvPr/>
        </p:nvCxnSpPr>
        <p:spPr>
          <a:xfrm>
            <a:off x="7839153" y="2124076"/>
            <a:ext cx="1213621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76F0A1-A65D-4DFC-85CE-E89D1F2C6927}"/>
              </a:ext>
            </a:extLst>
          </p:cNvPr>
          <p:cNvGrpSpPr/>
          <p:nvPr/>
        </p:nvGrpSpPr>
        <p:grpSpPr>
          <a:xfrm>
            <a:off x="923754" y="323850"/>
            <a:ext cx="3019424" cy="3105150"/>
            <a:chOff x="457201" y="200025"/>
            <a:chExt cx="6305550" cy="4914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969E10-DB92-4C13-87A3-4F7DAB3B56E8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DBB8D4-2893-4F68-9C84-8B29508DFFD0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4F1D06-5B73-4703-A3AD-6B42310D9282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768C5D-464B-4B53-A94A-F5624881EAC9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FCD223-B2DD-407D-92DE-26CDD0D3AC4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24250" y="1076325"/>
              <a:ext cx="0" cy="514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C598CA-6D8F-4E08-A092-C081EE8475EA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1647825"/>
              <a:ext cx="5276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D51077-8990-44C7-BA38-DE22721E998D}"/>
                </a:ext>
              </a:extLst>
            </p:cNvPr>
            <p:cNvCxnSpPr/>
            <p:nvPr/>
          </p:nvCxnSpPr>
          <p:spPr>
            <a:xfrm>
              <a:off x="819150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A8135E-3558-49F4-AB4F-B9660C381585}"/>
                </a:ext>
              </a:extLst>
            </p:cNvPr>
            <p:cNvCxnSpPr/>
            <p:nvPr/>
          </p:nvCxnSpPr>
          <p:spPr>
            <a:xfrm>
              <a:off x="3705225" y="1647825"/>
              <a:ext cx="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B3361C-BE72-477A-B0B0-E29446FB5D21}"/>
                </a:ext>
              </a:extLst>
            </p:cNvPr>
            <p:cNvCxnSpPr/>
            <p:nvPr/>
          </p:nvCxnSpPr>
          <p:spPr>
            <a:xfrm>
              <a:off x="6086475" y="1685925"/>
              <a:ext cx="0" cy="81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DA8187-93BE-4CA0-9D25-525C8E6FB37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F8A296-7395-40A1-8258-1CDD1767F564}"/>
                </a:ext>
              </a:extLst>
            </p:cNvPr>
            <p:cNvCxnSpPr>
              <a:stCxn id="14" idx="0"/>
              <a:endCxn id="6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48F4AD-AEEA-4C2F-BFC3-EEB268E0EC83}"/>
                </a:ext>
              </a:extLst>
            </p:cNvPr>
            <p:cNvCxnSpPr>
              <a:stCxn id="14" idx="0"/>
              <a:endCxn id="5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255F73-70D2-46DA-BFE4-9CF9386AA41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42738-5B83-4ECD-BD6F-F53AD5263E95}"/>
              </a:ext>
            </a:extLst>
          </p:cNvPr>
          <p:cNvGrpSpPr/>
          <p:nvPr/>
        </p:nvGrpSpPr>
        <p:grpSpPr>
          <a:xfrm>
            <a:off x="4586288" y="1780143"/>
            <a:ext cx="3019424" cy="1648857"/>
            <a:chOff x="457201" y="2505075"/>
            <a:chExt cx="6305550" cy="26098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49E81-0684-4F99-8230-85729AC538A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A1F48C-7D44-48A1-97ED-9AF4873D9056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49F9D-0FA2-4D27-928E-79F252776DCC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0D4B13-CE1B-446F-91E7-74028387CAE3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2</a:t>
              </a:r>
            </a:p>
            <a:p>
              <a:pPr algn="ctr"/>
              <a:r>
                <a:rPr lang="en-US" dirty="0"/>
                <a:t>C – V2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1977BB-0272-4531-A09F-2EAC8C51A90E}"/>
                </a:ext>
              </a:extLst>
            </p:cNvPr>
            <p:cNvCxnSpPr>
              <a:cxnSpLocks/>
              <a:stCxn id="28" idx="0"/>
              <a:endCxn id="20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E686B6-A99C-47B8-A38E-F302DA3AED7A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03DBAF-9306-4816-8251-C3457B216DC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417181-F787-46ED-8FEC-49803769C700}"/>
              </a:ext>
            </a:extLst>
          </p:cNvPr>
          <p:cNvGrpSpPr/>
          <p:nvPr/>
        </p:nvGrpSpPr>
        <p:grpSpPr>
          <a:xfrm>
            <a:off x="8289872" y="285750"/>
            <a:ext cx="3019424" cy="3105150"/>
            <a:chOff x="457201" y="200025"/>
            <a:chExt cx="6305550" cy="491489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3059BD-E957-4783-8A2D-C96A947B2861}"/>
                </a:ext>
              </a:extLst>
            </p:cNvPr>
            <p:cNvSpPr/>
            <p:nvPr/>
          </p:nvSpPr>
          <p:spPr>
            <a:xfrm>
              <a:off x="457201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72BF78-1170-41B1-8446-2A162C92D91B}"/>
                </a:ext>
              </a:extLst>
            </p:cNvPr>
            <p:cNvSpPr/>
            <p:nvPr/>
          </p:nvSpPr>
          <p:spPr>
            <a:xfrm>
              <a:off x="2714626" y="2505075"/>
              <a:ext cx="1790700" cy="876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87BB3-C509-4CCE-A5D6-9F62A7F398AA}"/>
                </a:ext>
              </a:extLst>
            </p:cNvPr>
            <p:cNvSpPr/>
            <p:nvPr/>
          </p:nvSpPr>
          <p:spPr>
            <a:xfrm>
              <a:off x="4972051" y="2505075"/>
              <a:ext cx="1790700" cy="8763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  <a:p>
              <a:pPr algn="ctr"/>
              <a:r>
                <a:rPr lang="en-US" dirty="0"/>
                <a:t>C- V1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EA8D38-20F0-4D8E-A766-732A181C25A4}"/>
                </a:ext>
              </a:extLst>
            </p:cNvPr>
            <p:cNvSpPr/>
            <p:nvPr/>
          </p:nvSpPr>
          <p:spPr>
            <a:xfrm>
              <a:off x="2447925" y="200025"/>
              <a:ext cx="2152650" cy="876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EA798E-A6EB-45D4-8A0D-763EC84A0F66}"/>
                </a:ext>
              </a:extLst>
            </p:cNvPr>
            <p:cNvSpPr/>
            <p:nvPr/>
          </p:nvSpPr>
          <p:spPr>
            <a:xfrm>
              <a:off x="1414463" y="4238624"/>
              <a:ext cx="4391025" cy="8762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Set 1</a:t>
              </a:r>
            </a:p>
            <a:p>
              <a:pPr algn="ctr"/>
              <a:r>
                <a:rPr lang="en-US" dirty="0"/>
                <a:t>C – V1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DB1EBC-13C0-4F92-A64F-14BD0BFC10A7}"/>
                </a:ext>
              </a:extLst>
            </p:cNvPr>
            <p:cNvCxnSpPr>
              <a:stCxn id="42" idx="0"/>
              <a:endCxn id="34" idx="2"/>
            </p:cNvCxnSpPr>
            <p:nvPr/>
          </p:nvCxnSpPr>
          <p:spPr>
            <a:xfrm flipV="1">
              <a:off x="3609976" y="3381375"/>
              <a:ext cx="0" cy="8572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EC22D9C-0CA4-45B7-84DA-82D6E669B489}"/>
                </a:ext>
              </a:extLst>
            </p:cNvPr>
            <p:cNvCxnSpPr>
              <a:stCxn id="42" idx="0"/>
              <a:endCxn id="33" idx="2"/>
            </p:cNvCxnSpPr>
            <p:nvPr/>
          </p:nvCxnSpPr>
          <p:spPr>
            <a:xfrm flipH="1" flipV="1">
              <a:off x="1352551" y="3381375"/>
              <a:ext cx="2257425" cy="8572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2333DC-B383-46D5-9D65-EF3FDF4EB256}"/>
                </a:ext>
              </a:extLst>
            </p:cNvPr>
            <p:cNvCxnSpPr>
              <a:stCxn id="42" idx="0"/>
            </p:cNvCxnSpPr>
            <p:nvPr/>
          </p:nvCxnSpPr>
          <p:spPr>
            <a:xfrm flipV="1">
              <a:off x="3609976" y="3457575"/>
              <a:ext cx="2362199" cy="7810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E8A64-F589-42D3-8CA0-1251536CEED1}"/>
              </a:ext>
            </a:extLst>
          </p:cNvPr>
          <p:cNvCxnSpPr>
            <a:stCxn id="36" idx="2"/>
            <a:endCxn id="20" idx="0"/>
          </p:cNvCxnSpPr>
          <p:nvPr/>
        </p:nvCxnSpPr>
        <p:spPr>
          <a:xfrm flipH="1">
            <a:off x="6096000" y="562566"/>
            <a:ext cx="3147134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7F08F7-F27A-4E7F-BB8F-F1FBB433520C}"/>
              </a:ext>
            </a:extLst>
          </p:cNvPr>
          <p:cNvCxnSpPr>
            <a:stCxn id="36" idx="2"/>
            <a:endCxn id="21" idx="0"/>
          </p:cNvCxnSpPr>
          <p:nvPr/>
        </p:nvCxnSpPr>
        <p:spPr>
          <a:xfrm flipH="1">
            <a:off x="7176972" y="562566"/>
            <a:ext cx="2066162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B4CBC-BC02-4312-B3F1-C28286D0446E}"/>
              </a:ext>
            </a:extLst>
          </p:cNvPr>
          <p:cNvCxnSpPr>
            <a:stCxn id="36" idx="2"/>
            <a:endCxn id="19" idx="0"/>
          </p:cNvCxnSpPr>
          <p:nvPr/>
        </p:nvCxnSpPr>
        <p:spPr>
          <a:xfrm flipH="1">
            <a:off x="5015028" y="562566"/>
            <a:ext cx="4228106" cy="12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7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854-4ECE-4D15-B540-B9FAC9C7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BF2D-C5E8-4049-AD65-B0F4D821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</a:p>
          <a:p>
            <a:pPr lvl="1"/>
            <a:r>
              <a:rPr lang="en-US" dirty="0"/>
              <a:t>Rolling Updates – Zero Downtime</a:t>
            </a:r>
          </a:p>
          <a:p>
            <a:pPr lvl="1"/>
            <a:r>
              <a:rPr lang="en-US" dirty="0"/>
              <a:t>Blue – Green Deployment</a:t>
            </a:r>
          </a:p>
          <a:p>
            <a:pPr lvl="1"/>
            <a:r>
              <a:rPr lang="en-US" dirty="0"/>
              <a:t>Canary Deployment</a:t>
            </a:r>
          </a:p>
          <a:p>
            <a:pPr lvl="1"/>
            <a:r>
              <a:rPr lang="en-US" dirty="0"/>
              <a:t>Roll Back if something goes wrong with new deployed 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18C6C-2FAA-475E-B9B1-AE04B8A74347}"/>
              </a:ext>
            </a:extLst>
          </p:cNvPr>
          <p:cNvSpPr/>
          <p:nvPr/>
        </p:nvSpPr>
        <p:spPr>
          <a:xfrm>
            <a:off x="8115300" y="4695824"/>
            <a:ext cx="127635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C681B-A944-4715-8410-264E181FC11B}"/>
              </a:ext>
            </a:extLst>
          </p:cNvPr>
          <p:cNvSpPr/>
          <p:nvPr/>
        </p:nvSpPr>
        <p:spPr>
          <a:xfrm>
            <a:off x="5953127" y="4695825"/>
            <a:ext cx="1181100" cy="79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4AEFE-E7BB-4B42-B581-A11BBA8287E9}"/>
              </a:ext>
            </a:extLst>
          </p:cNvPr>
          <p:cNvSpPr/>
          <p:nvPr/>
        </p:nvSpPr>
        <p:spPr>
          <a:xfrm>
            <a:off x="3505200" y="4695824"/>
            <a:ext cx="15525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B5E809-A743-4F53-A14D-1FAC40663ED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057775" y="5091112"/>
            <a:ext cx="895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446CF-D446-416A-AE33-B02238FF6A47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134227" y="5091112"/>
            <a:ext cx="981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98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00C41-79B3-45F0-A7AE-5D274EBA9343}"/>
              </a:ext>
            </a:extLst>
          </p:cNvPr>
          <p:cNvSpPr/>
          <p:nvPr/>
        </p:nvSpPr>
        <p:spPr>
          <a:xfrm>
            <a:off x="4114800" y="1019175"/>
            <a:ext cx="3524250" cy="370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35B50-8217-4DA3-8261-FC669018FA4F}"/>
              </a:ext>
            </a:extLst>
          </p:cNvPr>
          <p:cNvSpPr txBox="1"/>
          <p:nvPr/>
        </p:nvSpPr>
        <p:spPr>
          <a:xfrm>
            <a:off x="4333874" y="108215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- Terminated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C45FC-B413-46C1-83D5-2F196888A697}"/>
              </a:ext>
            </a:extLst>
          </p:cNvPr>
          <p:cNvSpPr/>
          <p:nvPr/>
        </p:nvSpPr>
        <p:spPr>
          <a:xfrm>
            <a:off x="4733925" y="2171700"/>
            <a:ext cx="2200275" cy="1257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8FD8F8-14C6-4DB5-8053-ED122B525880}"/>
              </a:ext>
            </a:extLst>
          </p:cNvPr>
          <p:cNvCxnSpPr>
            <a:cxnSpLocks/>
          </p:cNvCxnSpPr>
          <p:nvPr/>
        </p:nvCxnSpPr>
        <p:spPr>
          <a:xfrm>
            <a:off x="1590675" y="2905125"/>
            <a:ext cx="314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B99D4-544A-42B7-B3CA-E078AD3314A3}"/>
              </a:ext>
            </a:extLst>
          </p:cNvPr>
          <p:cNvSpPr/>
          <p:nvPr/>
        </p:nvSpPr>
        <p:spPr>
          <a:xfrm>
            <a:off x="371475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8B925-92E7-4046-A682-377F440E2EC3}"/>
              </a:ext>
            </a:extLst>
          </p:cNvPr>
          <p:cNvSpPr/>
          <p:nvPr/>
        </p:nvSpPr>
        <p:spPr>
          <a:xfrm>
            <a:off x="6305550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7678A-8D20-465D-8537-885A3595BACF}"/>
              </a:ext>
            </a:extLst>
          </p:cNvPr>
          <p:cNvSpPr txBox="1"/>
          <p:nvPr/>
        </p:nvSpPr>
        <p:spPr>
          <a:xfrm>
            <a:off x="2343150" y="403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A71-90B9-4D6B-8B6E-D4F5E7A032E2}"/>
              </a:ext>
            </a:extLst>
          </p:cNvPr>
          <p:cNvSpPr txBox="1"/>
          <p:nvPr/>
        </p:nvSpPr>
        <p:spPr>
          <a:xfrm>
            <a:off x="8429624" y="3974068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81F1-EDA8-406B-AFF6-808943667719}"/>
              </a:ext>
            </a:extLst>
          </p:cNvPr>
          <p:cNvSpPr/>
          <p:nvPr/>
        </p:nvSpPr>
        <p:spPr>
          <a:xfrm>
            <a:off x="542925" y="5448300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197DC-3B08-422D-ACCB-D21B68E61370}"/>
              </a:ext>
            </a:extLst>
          </p:cNvPr>
          <p:cNvSpPr/>
          <p:nvPr/>
        </p:nvSpPr>
        <p:spPr>
          <a:xfrm>
            <a:off x="4000500" y="5448299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E3B8F-1CA1-40B7-9120-240CC09284AD}"/>
              </a:ext>
            </a:extLst>
          </p:cNvPr>
          <p:cNvSpPr/>
          <p:nvPr/>
        </p:nvSpPr>
        <p:spPr>
          <a:xfrm>
            <a:off x="895350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82F0B-896F-413B-9B7B-F74E17597642}"/>
              </a:ext>
            </a:extLst>
          </p:cNvPr>
          <p:cNvSpPr/>
          <p:nvPr/>
        </p:nvSpPr>
        <p:spPr>
          <a:xfrm>
            <a:off x="4105275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06A9-6350-4F10-B06D-392636E6BCAE}"/>
              </a:ext>
            </a:extLst>
          </p:cNvPr>
          <p:cNvSpPr/>
          <p:nvPr/>
        </p:nvSpPr>
        <p:spPr>
          <a:xfrm>
            <a:off x="6096000" y="5643561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204EF-14BA-4DC6-894B-BE5D881D23D1}"/>
              </a:ext>
            </a:extLst>
          </p:cNvPr>
          <p:cNvSpPr/>
          <p:nvPr/>
        </p:nvSpPr>
        <p:spPr>
          <a:xfrm>
            <a:off x="542925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5474-BD6B-4907-B51E-8102387AEBFA}"/>
              </a:ext>
            </a:extLst>
          </p:cNvPr>
          <p:cNvSpPr/>
          <p:nvPr/>
        </p:nvSpPr>
        <p:spPr>
          <a:xfrm>
            <a:off x="895350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A5DEE-77EF-4B33-B954-86F389A33B4D}"/>
              </a:ext>
            </a:extLst>
          </p:cNvPr>
          <p:cNvSpPr/>
          <p:nvPr/>
        </p:nvSpPr>
        <p:spPr>
          <a:xfrm>
            <a:off x="542925" y="2300287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5FE002-20D6-428A-B93D-E7E5081ED57F}"/>
              </a:ext>
            </a:extLst>
          </p:cNvPr>
          <p:cNvSpPr/>
          <p:nvPr/>
        </p:nvSpPr>
        <p:spPr>
          <a:xfrm>
            <a:off x="628650" y="2500313"/>
            <a:ext cx="1447800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388FC-06A5-401F-A12A-192689DA091A}"/>
              </a:ext>
            </a:extLst>
          </p:cNvPr>
          <p:cNvSpPr/>
          <p:nvPr/>
        </p:nvSpPr>
        <p:spPr>
          <a:xfrm>
            <a:off x="2624134" y="244399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CCA93-6154-4D99-ACFE-9F8A7C2FA258}"/>
              </a:ext>
            </a:extLst>
          </p:cNvPr>
          <p:cNvSpPr/>
          <p:nvPr/>
        </p:nvSpPr>
        <p:spPr>
          <a:xfrm>
            <a:off x="2995612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AE134-3B04-4A1E-9096-8C1B9156F3FE}"/>
              </a:ext>
            </a:extLst>
          </p:cNvPr>
          <p:cNvSpPr/>
          <p:nvPr/>
        </p:nvSpPr>
        <p:spPr>
          <a:xfrm>
            <a:off x="3348037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38C92-E0A3-4477-95F1-2FA5BB451CCC}"/>
              </a:ext>
            </a:extLst>
          </p:cNvPr>
          <p:cNvSpPr/>
          <p:nvPr/>
        </p:nvSpPr>
        <p:spPr>
          <a:xfrm>
            <a:off x="6486524" y="714374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AC366-9AC1-4ADF-B3E1-BD4F0DF2912C}"/>
              </a:ext>
            </a:extLst>
          </p:cNvPr>
          <p:cNvSpPr/>
          <p:nvPr/>
        </p:nvSpPr>
        <p:spPr>
          <a:xfrm>
            <a:off x="6591299" y="9144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0FF4A-0652-41AC-B622-EF92AE625E48}"/>
              </a:ext>
            </a:extLst>
          </p:cNvPr>
          <p:cNvSpPr/>
          <p:nvPr/>
        </p:nvSpPr>
        <p:spPr>
          <a:xfrm>
            <a:off x="8582024" y="90963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DFFE6-B2A7-457E-94B9-89C8114DAB60}"/>
              </a:ext>
            </a:extLst>
          </p:cNvPr>
          <p:cNvSpPr/>
          <p:nvPr/>
        </p:nvSpPr>
        <p:spPr>
          <a:xfrm>
            <a:off x="6500811" y="2082281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4E4A3-1549-4ACE-81A9-E634294B8984}"/>
              </a:ext>
            </a:extLst>
          </p:cNvPr>
          <p:cNvSpPr/>
          <p:nvPr/>
        </p:nvSpPr>
        <p:spPr>
          <a:xfrm>
            <a:off x="6853236" y="228230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928EC-D69E-4CDE-946E-D62B6E938AB1}"/>
              </a:ext>
            </a:extLst>
          </p:cNvPr>
          <p:cNvSpPr txBox="1"/>
          <p:nvPr/>
        </p:nvSpPr>
        <p:spPr>
          <a:xfrm>
            <a:off x="3236119" y="30440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86998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3F4D-ACE4-498D-8C7B-34E734C2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63E90-F0DC-400D-B505-B13796F0C47D}"/>
              </a:ext>
            </a:extLst>
          </p:cNvPr>
          <p:cNvSpPr/>
          <p:nvPr/>
        </p:nvSpPr>
        <p:spPr>
          <a:xfrm>
            <a:off x="2571751" y="3995738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8618C-8874-409A-8A2F-6B185FDCF09D}"/>
              </a:ext>
            </a:extLst>
          </p:cNvPr>
          <p:cNvSpPr/>
          <p:nvPr/>
        </p:nvSpPr>
        <p:spPr>
          <a:xfrm>
            <a:off x="4829176" y="3995738"/>
            <a:ext cx="1790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855A9-2C4B-44C9-81E5-71B35123D942}"/>
              </a:ext>
            </a:extLst>
          </p:cNvPr>
          <p:cNvSpPr/>
          <p:nvPr/>
        </p:nvSpPr>
        <p:spPr>
          <a:xfrm>
            <a:off x="7086601" y="3995738"/>
            <a:ext cx="17907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C- V1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85F4D-6388-45A6-9C75-C16E1980507F}"/>
              </a:ext>
            </a:extLst>
          </p:cNvPr>
          <p:cNvSpPr/>
          <p:nvPr/>
        </p:nvSpPr>
        <p:spPr>
          <a:xfrm>
            <a:off x="4562475" y="1690688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16D438-036D-428B-94DC-C771F7695A60}"/>
              </a:ext>
            </a:extLst>
          </p:cNvPr>
          <p:cNvCxnSpPr>
            <a:stCxn id="7" idx="4"/>
          </p:cNvCxnSpPr>
          <p:nvPr/>
        </p:nvCxnSpPr>
        <p:spPr>
          <a:xfrm>
            <a:off x="5638800" y="2566988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1AA44-5DDB-4DD3-9554-B3C090C3A467}"/>
              </a:ext>
            </a:extLst>
          </p:cNvPr>
          <p:cNvCxnSpPr>
            <a:cxnSpLocks/>
          </p:cNvCxnSpPr>
          <p:nvPr/>
        </p:nvCxnSpPr>
        <p:spPr>
          <a:xfrm>
            <a:off x="2924175" y="3138488"/>
            <a:ext cx="527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769BB2-5FB9-4E94-8E45-77B21536C4E3}"/>
              </a:ext>
            </a:extLst>
          </p:cNvPr>
          <p:cNvCxnSpPr/>
          <p:nvPr/>
        </p:nvCxnSpPr>
        <p:spPr>
          <a:xfrm>
            <a:off x="2933700" y="3176588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B5919-40B9-43DA-9F85-70082E22951F}"/>
              </a:ext>
            </a:extLst>
          </p:cNvPr>
          <p:cNvCxnSpPr/>
          <p:nvPr/>
        </p:nvCxnSpPr>
        <p:spPr>
          <a:xfrm>
            <a:off x="5819775" y="3138488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E7128-E7E5-49BE-ACEF-F3B61A11F65F}"/>
              </a:ext>
            </a:extLst>
          </p:cNvPr>
          <p:cNvCxnSpPr/>
          <p:nvPr/>
        </p:nvCxnSpPr>
        <p:spPr>
          <a:xfrm>
            <a:off x="8201025" y="3176588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049DB-7883-4231-AE07-0E024BCAE3F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38300" y="2128838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C5F1C-7503-4A8B-B1DF-025D2F319604}"/>
              </a:ext>
            </a:extLst>
          </p:cNvPr>
          <p:cNvSpPr txBox="1"/>
          <p:nvPr/>
        </p:nvSpPr>
        <p:spPr>
          <a:xfrm>
            <a:off x="9372600" y="3705225"/>
            <a:ext cx="2066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 – Running some commands in container like ls</a:t>
            </a:r>
          </a:p>
          <a:p>
            <a:r>
              <a:rPr lang="en-US" dirty="0"/>
              <a:t>HTTP-GET – </a:t>
            </a:r>
            <a:r>
              <a:rPr lang="en-US" dirty="0" err="1"/>
              <a:t>Hre</a:t>
            </a:r>
            <a:r>
              <a:rPr lang="en-US" dirty="0"/>
              <a:t> it will do communicate on http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TCP Socket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3A8E7-F100-4B89-A659-0D4520963BAD}"/>
              </a:ext>
            </a:extLst>
          </p:cNvPr>
          <p:cNvSpPr txBox="1"/>
          <p:nvPr/>
        </p:nvSpPr>
        <p:spPr>
          <a:xfrm>
            <a:off x="1638300" y="5591175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/health</a:t>
            </a:r>
          </a:p>
        </p:txBody>
      </p:sp>
    </p:spTree>
    <p:extLst>
      <p:ext uri="{BB962C8B-B14F-4D97-AF65-F5344CB8AC3E}">
        <p14:creationId xmlns:p14="http://schemas.microsoft.com/office/powerpoint/2010/main" val="384001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848C-7F4A-488C-BE4B-FF62C58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0B0AE-0BC1-4A38-8C45-297C9EEA983F}"/>
              </a:ext>
            </a:extLst>
          </p:cNvPr>
          <p:cNvSpPr/>
          <p:nvPr/>
        </p:nvSpPr>
        <p:spPr>
          <a:xfrm>
            <a:off x="3886200" y="2675731"/>
            <a:ext cx="2457450" cy="150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FDA0E-DE97-49D3-90A2-1FE52D562F41}"/>
              </a:ext>
            </a:extLst>
          </p:cNvPr>
          <p:cNvSpPr/>
          <p:nvPr/>
        </p:nvSpPr>
        <p:spPr>
          <a:xfrm>
            <a:off x="4362450" y="3158331"/>
            <a:ext cx="1504950" cy="832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7F90B-7999-46DD-9AE4-A800420C6AE2}"/>
              </a:ext>
            </a:extLst>
          </p:cNvPr>
          <p:cNvSpPr/>
          <p:nvPr/>
        </p:nvSpPr>
        <p:spPr>
          <a:xfrm>
            <a:off x="4191000" y="709613"/>
            <a:ext cx="215265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82A1BC-BAF9-45E6-B5D9-6BBDDF4B105F}"/>
              </a:ext>
            </a:extLst>
          </p:cNvPr>
          <p:cNvCxnSpPr>
            <a:stCxn id="6" idx="4"/>
          </p:cNvCxnSpPr>
          <p:nvPr/>
        </p:nvCxnSpPr>
        <p:spPr>
          <a:xfrm>
            <a:off x="5267325" y="1585913"/>
            <a:ext cx="0" cy="108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88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73636-7509-476B-9516-5205920AA970}"/>
              </a:ext>
            </a:extLst>
          </p:cNvPr>
          <p:cNvSpPr/>
          <p:nvPr/>
        </p:nvSpPr>
        <p:spPr>
          <a:xfrm>
            <a:off x="1152525" y="1771650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D8FD8-CEDD-4060-BB5B-4796637B5744}"/>
              </a:ext>
            </a:extLst>
          </p:cNvPr>
          <p:cNvSpPr/>
          <p:nvPr/>
        </p:nvSpPr>
        <p:spPr>
          <a:xfrm>
            <a:off x="4538662" y="1771647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D6565-BBC8-416F-91C1-E28E59DD0BFC}"/>
              </a:ext>
            </a:extLst>
          </p:cNvPr>
          <p:cNvSpPr/>
          <p:nvPr/>
        </p:nvSpPr>
        <p:spPr>
          <a:xfrm>
            <a:off x="7924800" y="1771648"/>
            <a:ext cx="2000250" cy="258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00563-C644-445C-969A-74413A77763F}"/>
              </a:ext>
            </a:extLst>
          </p:cNvPr>
          <p:cNvSpPr/>
          <p:nvPr/>
        </p:nvSpPr>
        <p:spPr>
          <a:xfrm>
            <a:off x="5214937" y="5314950"/>
            <a:ext cx="149542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 err="1"/>
              <a:t>Nodeselector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Ssd</a:t>
            </a:r>
            <a:r>
              <a:rPr lang="en-US" dirty="0"/>
              <a:t> eq 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D5F2A-05E4-43F9-912C-A1691DE073B4}"/>
              </a:ext>
            </a:extLst>
          </p:cNvPr>
          <p:cNvSpPr/>
          <p:nvPr/>
        </p:nvSpPr>
        <p:spPr>
          <a:xfrm>
            <a:off x="2495550" y="1590675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true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61372-3AA1-40F1-B110-C452C19B419C}"/>
              </a:ext>
            </a:extLst>
          </p:cNvPr>
          <p:cNvSpPr/>
          <p:nvPr/>
        </p:nvSpPr>
        <p:spPr>
          <a:xfrm>
            <a:off x="5962649" y="1581147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4E3B6-0A24-4184-839F-3C4F9DAB420E}"/>
              </a:ext>
            </a:extLst>
          </p:cNvPr>
          <p:cNvSpPr/>
          <p:nvPr/>
        </p:nvSpPr>
        <p:spPr>
          <a:xfrm>
            <a:off x="9301162" y="1571619"/>
            <a:ext cx="12477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ssd</a:t>
            </a:r>
            <a:r>
              <a:rPr lang="en-US" dirty="0"/>
              <a:t> = 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69E78F-F905-453F-BF92-27BEF3E380F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495550" y="4352922"/>
            <a:ext cx="2719387" cy="14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7B777-7C08-482C-956E-E05BE0B085A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5538787" y="4352922"/>
            <a:ext cx="423863" cy="96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4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215B81-902F-470B-9EB4-CFA545679B15}"/>
              </a:ext>
            </a:extLst>
          </p:cNvPr>
          <p:cNvSpPr/>
          <p:nvPr/>
        </p:nvSpPr>
        <p:spPr>
          <a:xfrm>
            <a:off x="7162800" y="1152525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B9B94-F4AA-4F20-992A-69F5C6ED4A69}"/>
              </a:ext>
            </a:extLst>
          </p:cNvPr>
          <p:cNvSpPr/>
          <p:nvPr/>
        </p:nvSpPr>
        <p:spPr>
          <a:xfrm>
            <a:off x="1981200" y="1152525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236403-31D9-4018-9A7A-F3FE4731876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705225" y="1971675"/>
            <a:ext cx="345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C955C7-7078-4E52-B8DE-8AA1149C5AE1}"/>
              </a:ext>
            </a:extLst>
          </p:cNvPr>
          <p:cNvSpPr txBox="1"/>
          <p:nvPr/>
        </p:nvSpPr>
        <p:spPr>
          <a:xfrm>
            <a:off x="4229100" y="140969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Affinity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A50DEA-8DAB-45A6-9E9C-63C9E983A54E}"/>
              </a:ext>
            </a:extLst>
          </p:cNvPr>
          <p:cNvSpPr/>
          <p:nvPr/>
        </p:nvSpPr>
        <p:spPr>
          <a:xfrm>
            <a:off x="7162800" y="3248026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 –Node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0C728-AB45-4F9E-AB75-A63993D36E29}"/>
              </a:ext>
            </a:extLst>
          </p:cNvPr>
          <p:cNvSpPr/>
          <p:nvPr/>
        </p:nvSpPr>
        <p:spPr>
          <a:xfrm>
            <a:off x="1981200" y="3248026"/>
            <a:ext cx="1724025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CF35A-292D-48F1-B12C-227A923BA4A5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705225" y="4067176"/>
            <a:ext cx="345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6D499F-29C2-45F2-ACE7-417577E8C3C3}"/>
              </a:ext>
            </a:extLst>
          </p:cNvPr>
          <p:cNvSpPr txBox="1"/>
          <p:nvPr/>
        </p:nvSpPr>
        <p:spPr>
          <a:xfrm>
            <a:off x="4391025" y="352055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Affinity</a:t>
            </a:r>
          </a:p>
        </p:txBody>
      </p:sp>
    </p:spTree>
    <p:extLst>
      <p:ext uri="{BB962C8B-B14F-4D97-AF65-F5344CB8AC3E}">
        <p14:creationId xmlns:p14="http://schemas.microsoft.com/office/powerpoint/2010/main" val="1625865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DE547-B07C-4F87-8B5C-A0D623A8C619}"/>
              </a:ext>
            </a:extLst>
          </p:cNvPr>
          <p:cNvSpPr/>
          <p:nvPr/>
        </p:nvSpPr>
        <p:spPr>
          <a:xfrm>
            <a:off x="2009775" y="1428750"/>
            <a:ext cx="2162175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9A631-AF69-4430-833B-71CB900FF0D9}"/>
              </a:ext>
            </a:extLst>
          </p:cNvPr>
          <p:cNvSpPr/>
          <p:nvPr/>
        </p:nvSpPr>
        <p:spPr>
          <a:xfrm>
            <a:off x="5419725" y="1428749"/>
            <a:ext cx="2038350" cy="2971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0AB57-6C0D-481A-859E-A819898BDC7A}"/>
              </a:ext>
            </a:extLst>
          </p:cNvPr>
          <p:cNvSpPr txBox="1"/>
          <p:nvPr/>
        </p:nvSpPr>
        <p:spPr>
          <a:xfrm>
            <a:off x="2266950" y="152983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AA35A-DA68-429A-8D88-13916C47CFBE}"/>
              </a:ext>
            </a:extLst>
          </p:cNvPr>
          <p:cNvSpPr txBox="1"/>
          <p:nvPr/>
        </p:nvSpPr>
        <p:spPr>
          <a:xfrm>
            <a:off x="5486400" y="152983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E7EFC-EE10-42E5-B75E-1B26EE47BA54}"/>
              </a:ext>
            </a:extLst>
          </p:cNvPr>
          <p:cNvSpPr/>
          <p:nvPr/>
        </p:nvSpPr>
        <p:spPr>
          <a:xfrm>
            <a:off x="2152649" y="2300285"/>
            <a:ext cx="1762125" cy="1228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Pod</a:t>
            </a:r>
          </a:p>
          <a:p>
            <a:pPr algn="ctr"/>
            <a:r>
              <a:rPr lang="en-US" dirty="0"/>
              <a:t>Label </a:t>
            </a:r>
          </a:p>
          <a:p>
            <a:pPr algn="ctr"/>
            <a:r>
              <a:rPr lang="en-US" dirty="0"/>
              <a:t>app: 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8B0F3-F341-4ABE-830D-DFF9A98CD27B}"/>
              </a:ext>
            </a:extLst>
          </p:cNvPr>
          <p:cNvSpPr/>
          <p:nvPr/>
        </p:nvSpPr>
        <p:spPr>
          <a:xfrm>
            <a:off x="3667125" y="5019675"/>
            <a:ext cx="3286125" cy="159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 Pod</a:t>
            </a:r>
          </a:p>
          <a:p>
            <a:pPr algn="ctr"/>
            <a:r>
              <a:rPr lang="en-US" dirty="0" err="1"/>
              <a:t>podaffinity</a:t>
            </a:r>
            <a:endParaRPr lang="en-US" dirty="0"/>
          </a:p>
          <a:p>
            <a:pPr algn="ctr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81B96B-1241-4D0E-8C95-E96B752D81ED}"/>
              </a:ext>
            </a:extLst>
          </p:cNvPr>
          <p:cNvCxnSpPr>
            <a:stCxn id="9" idx="1"/>
          </p:cNvCxnSpPr>
          <p:nvPr/>
        </p:nvCxnSpPr>
        <p:spPr>
          <a:xfrm rot="10800000">
            <a:off x="2638425" y="4400549"/>
            <a:ext cx="1028700" cy="1414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28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F3A754-4A9C-49DA-9C3B-18CE440AA3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6555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65753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370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10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1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2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2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3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3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B17E1-9B96-4F4E-B3CE-886BE7A41A62}"/>
              </a:ext>
            </a:extLst>
          </p:cNvPr>
          <p:cNvSpPr/>
          <p:nvPr/>
        </p:nvSpPr>
        <p:spPr>
          <a:xfrm>
            <a:off x="1038225" y="1019175"/>
            <a:ext cx="1238250" cy="223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EFB26-FD23-4685-ADA3-C63F0B387C96}"/>
              </a:ext>
            </a:extLst>
          </p:cNvPr>
          <p:cNvSpPr/>
          <p:nvPr/>
        </p:nvSpPr>
        <p:spPr>
          <a:xfrm>
            <a:off x="2428875" y="1019174"/>
            <a:ext cx="1238250" cy="223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B4840B-B212-4E00-A79E-B9CD968FCCA8}"/>
              </a:ext>
            </a:extLst>
          </p:cNvPr>
          <p:cNvCxnSpPr/>
          <p:nvPr/>
        </p:nvCxnSpPr>
        <p:spPr>
          <a:xfrm>
            <a:off x="3924300" y="1990725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86782B-59BD-4544-9819-E2FC1744F42F}"/>
              </a:ext>
            </a:extLst>
          </p:cNvPr>
          <p:cNvSpPr txBox="1"/>
          <p:nvPr/>
        </p:nvSpPr>
        <p:spPr>
          <a:xfrm>
            <a:off x="5381625" y="1806059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Guranteed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763D3-0C2B-44A0-8EEB-597FCB501D4F}"/>
              </a:ext>
            </a:extLst>
          </p:cNvPr>
          <p:cNvSpPr/>
          <p:nvPr/>
        </p:nvSpPr>
        <p:spPr>
          <a:xfrm>
            <a:off x="1038225" y="4895850"/>
            <a:ext cx="123825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8E3AC-D622-49C8-B3A0-4CE4C5C45E87}"/>
              </a:ext>
            </a:extLst>
          </p:cNvPr>
          <p:cNvSpPr/>
          <p:nvPr/>
        </p:nvSpPr>
        <p:spPr>
          <a:xfrm>
            <a:off x="2428875" y="3971925"/>
            <a:ext cx="1238250" cy="2238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66FC9B-EED3-4FF5-AB8F-01B987D26312}"/>
              </a:ext>
            </a:extLst>
          </p:cNvPr>
          <p:cNvCxnSpPr/>
          <p:nvPr/>
        </p:nvCxnSpPr>
        <p:spPr>
          <a:xfrm>
            <a:off x="3790950" y="5091112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A86BC1-6269-4361-B3F5-5E4B8A61BD6D}"/>
              </a:ext>
            </a:extLst>
          </p:cNvPr>
          <p:cNvSpPr txBox="1"/>
          <p:nvPr/>
        </p:nvSpPr>
        <p:spPr>
          <a:xfrm>
            <a:off x="5286375" y="48672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Burstable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EC1315-2D08-43EE-B56F-C47ACEC3B92B}"/>
              </a:ext>
            </a:extLst>
          </p:cNvPr>
          <p:cNvSpPr/>
          <p:nvPr/>
        </p:nvSpPr>
        <p:spPr>
          <a:xfrm>
            <a:off x="5476875" y="152400"/>
            <a:ext cx="6467475" cy="866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B0FDD-8009-4C9E-ADFC-EDC9754C7AF0}"/>
              </a:ext>
            </a:extLst>
          </p:cNvPr>
          <p:cNvSpPr/>
          <p:nvPr/>
        </p:nvSpPr>
        <p:spPr>
          <a:xfrm>
            <a:off x="5481637" y="104774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2DED8-9842-4A3D-9D23-7BD6EBF7D2E4}"/>
              </a:ext>
            </a:extLst>
          </p:cNvPr>
          <p:cNvSpPr/>
          <p:nvPr/>
        </p:nvSpPr>
        <p:spPr>
          <a:xfrm>
            <a:off x="6405561" y="104774"/>
            <a:ext cx="9096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434D7-327A-40FB-B0CA-2DCED0CCE3EE}"/>
              </a:ext>
            </a:extLst>
          </p:cNvPr>
          <p:cNvSpPr/>
          <p:nvPr/>
        </p:nvSpPr>
        <p:spPr>
          <a:xfrm>
            <a:off x="7291387" y="104774"/>
            <a:ext cx="8429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0F73C-DF89-4CD4-BF3D-953C9F8F842F}"/>
              </a:ext>
            </a:extLst>
          </p:cNvPr>
          <p:cNvSpPr/>
          <p:nvPr/>
        </p:nvSpPr>
        <p:spPr>
          <a:xfrm>
            <a:off x="8848724" y="104773"/>
            <a:ext cx="3095625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</p:txBody>
      </p:sp>
    </p:spTree>
    <p:extLst>
      <p:ext uri="{BB962C8B-B14F-4D97-AF65-F5344CB8AC3E}">
        <p14:creationId xmlns:p14="http://schemas.microsoft.com/office/powerpoint/2010/main" val="3237229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48B8F9-6E8C-4502-8985-1D571197FDD2}"/>
              </a:ext>
            </a:extLst>
          </p:cNvPr>
          <p:cNvCxnSpPr/>
          <p:nvPr/>
        </p:nvCxnSpPr>
        <p:spPr>
          <a:xfrm>
            <a:off x="5829300" y="552450"/>
            <a:ext cx="0" cy="522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5A58C8F-9F60-44EE-92D1-2F0035235B49}"/>
              </a:ext>
            </a:extLst>
          </p:cNvPr>
          <p:cNvSpPr/>
          <p:nvPr/>
        </p:nvSpPr>
        <p:spPr>
          <a:xfrm>
            <a:off x="581024" y="1352550"/>
            <a:ext cx="1724025" cy="20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2368F-00A5-4522-BB61-658465972F5E}"/>
              </a:ext>
            </a:extLst>
          </p:cNvPr>
          <p:cNvSpPr/>
          <p:nvPr/>
        </p:nvSpPr>
        <p:spPr>
          <a:xfrm>
            <a:off x="3286124" y="1352550"/>
            <a:ext cx="1724025" cy="20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44FFC-DB37-4425-BF8D-F5DFEB96D3F6}"/>
              </a:ext>
            </a:extLst>
          </p:cNvPr>
          <p:cNvSpPr/>
          <p:nvPr/>
        </p:nvSpPr>
        <p:spPr>
          <a:xfrm>
            <a:off x="6648452" y="1352550"/>
            <a:ext cx="1724025" cy="20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626C9-1FBC-46B8-893D-B51A088A0EB2}"/>
              </a:ext>
            </a:extLst>
          </p:cNvPr>
          <p:cNvSpPr/>
          <p:nvPr/>
        </p:nvSpPr>
        <p:spPr>
          <a:xfrm>
            <a:off x="9353552" y="1352550"/>
            <a:ext cx="1724025" cy="207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2A55F-0326-41CA-BA9D-66F4D81E19B9}"/>
              </a:ext>
            </a:extLst>
          </p:cNvPr>
          <p:cNvSpPr txBox="1"/>
          <p:nvPr/>
        </p:nvSpPr>
        <p:spPr>
          <a:xfrm>
            <a:off x="2195517" y="4743450"/>
            <a:ext cx="24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79C55-7720-46CB-97CC-A043615A8A3F}"/>
              </a:ext>
            </a:extLst>
          </p:cNvPr>
          <p:cNvSpPr txBox="1"/>
          <p:nvPr/>
        </p:nvSpPr>
        <p:spPr>
          <a:xfrm>
            <a:off x="8539167" y="4619625"/>
            <a:ext cx="24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2</a:t>
            </a:r>
          </a:p>
        </p:txBody>
      </p:sp>
    </p:spTree>
    <p:extLst>
      <p:ext uri="{BB962C8B-B14F-4D97-AF65-F5344CB8AC3E}">
        <p14:creationId xmlns:p14="http://schemas.microsoft.com/office/powerpoint/2010/main" val="3148152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52F48-B30E-493D-9819-3BFBA2D750C6}"/>
              </a:ext>
            </a:extLst>
          </p:cNvPr>
          <p:cNvSpPr/>
          <p:nvPr/>
        </p:nvSpPr>
        <p:spPr>
          <a:xfrm>
            <a:off x="1143000" y="657225"/>
            <a:ext cx="3200400" cy="433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97785-204C-4A46-BD86-482553E36E0D}"/>
              </a:ext>
            </a:extLst>
          </p:cNvPr>
          <p:cNvSpPr txBox="1"/>
          <p:nvPr/>
        </p:nvSpPr>
        <p:spPr>
          <a:xfrm>
            <a:off x="1352550" y="75830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5AFD-6A90-4CD2-A97B-2EA71D829D5D}"/>
              </a:ext>
            </a:extLst>
          </p:cNvPr>
          <p:cNvSpPr/>
          <p:nvPr/>
        </p:nvSpPr>
        <p:spPr>
          <a:xfrm>
            <a:off x="5572125" y="1419225"/>
            <a:ext cx="2219325" cy="221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 </a:t>
            </a:r>
          </a:p>
          <a:p>
            <a:pPr algn="ctr"/>
            <a:r>
              <a:rPr lang="en-US" dirty="0"/>
              <a:t>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28DA6-5478-4B50-BAC7-3F5680129B62}"/>
              </a:ext>
            </a:extLst>
          </p:cNvPr>
          <p:cNvSpPr/>
          <p:nvPr/>
        </p:nvSpPr>
        <p:spPr>
          <a:xfrm>
            <a:off x="1771650" y="1448872"/>
            <a:ext cx="1704975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730BAA-ED4B-4973-BE31-83BBFC1A965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76625" y="190131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F467D0-25C1-4CB0-A6FF-16C0E7901A44}"/>
              </a:ext>
            </a:extLst>
          </p:cNvPr>
          <p:cNvSpPr/>
          <p:nvPr/>
        </p:nvSpPr>
        <p:spPr>
          <a:xfrm>
            <a:off x="1771650" y="2990850"/>
            <a:ext cx="1704975" cy="1363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 Map Volume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D10B9A8-7797-44BB-82B0-6F08980FD76B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3476625" y="2528888"/>
            <a:ext cx="2095500" cy="1143536"/>
          </a:xfrm>
          <a:prstGeom prst="bentConnector3">
            <a:avLst>
              <a:gd name="adj1" fmla="val 57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F7DCF5-91C6-420F-9B00-BE5FF2DC62B2}"/>
              </a:ext>
            </a:extLst>
          </p:cNvPr>
          <p:cNvSpPr txBox="1"/>
          <p:nvPr/>
        </p:nvSpPr>
        <p:spPr>
          <a:xfrm>
            <a:off x="8153400" y="657225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--from-literal=key=value</a:t>
            </a:r>
          </a:p>
          <a:p>
            <a:r>
              <a:rPr lang="en-US" dirty="0"/>
              <a:t>--from-file=</a:t>
            </a:r>
            <a:r>
              <a:rPr lang="en-US" dirty="0" err="1"/>
              <a:t>foo.json</a:t>
            </a:r>
            <a:endParaRPr lang="en-US" dirty="0"/>
          </a:p>
          <a:p>
            <a:r>
              <a:rPr lang="en-US" dirty="0"/>
              <a:t>--from-file=app=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--from-file=config-opts/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27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40BBEF-C4EC-4236-BB63-E4225442005B}"/>
              </a:ext>
            </a:extLst>
          </p:cNvPr>
          <p:cNvSpPr/>
          <p:nvPr/>
        </p:nvSpPr>
        <p:spPr>
          <a:xfrm>
            <a:off x="1666875" y="838200"/>
            <a:ext cx="4324350" cy="412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B51CD-AFE9-45B4-B92C-AE8C11BE1D2D}"/>
              </a:ext>
            </a:extLst>
          </p:cNvPr>
          <p:cNvSpPr/>
          <p:nvPr/>
        </p:nvSpPr>
        <p:spPr>
          <a:xfrm>
            <a:off x="1990725" y="1228725"/>
            <a:ext cx="2124075" cy="2200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Web Server</a:t>
            </a:r>
          </a:p>
          <a:p>
            <a:pPr algn="ctr"/>
            <a:r>
              <a:rPr lang="en-US" dirty="0"/>
              <a:t>Nginx</a:t>
            </a:r>
          </a:p>
          <a:p>
            <a:pPr algn="ctr"/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</a:t>
            </a:r>
            <a:r>
              <a:rPr lang="en-US" dirty="0" err="1"/>
              <a:t>config.d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81365-9307-4CBD-B279-AF838F4B176B}"/>
              </a:ext>
            </a:extLst>
          </p:cNvPr>
          <p:cNvSpPr/>
          <p:nvPr/>
        </p:nvSpPr>
        <p:spPr>
          <a:xfrm>
            <a:off x="1990725" y="3886200"/>
            <a:ext cx="2124075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F273B-48B5-4922-BB84-631113403910}"/>
              </a:ext>
            </a:extLst>
          </p:cNvPr>
          <p:cNvSpPr/>
          <p:nvPr/>
        </p:nvSpPr>
        <p:spPr>
          <a:xfrm>
            <a:off x="4686300" y="2247900"/>
            <a:ext cx="971550" cy="1181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</a:t>
            </a:r>
          </a:p>
          <a:p>
            <a:pPr algn="ctr"/>
            <a:r>
              <a:rPr lang="en-US" dirty="0"/>
              <a:t>Config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E7EAF0-1C4A-44B8-8EE1-E65F87D3EA34}"/>
              </a:ext>
            </a:extLst>
          </p:cNvPr>
          <p:cNvCxnSpPr>
            <a:cxnSpLocks/>
          </p:cNvCxnSpPr>
          <p:nvPr/>
        </p:nvCxnSpPr>
        <p:spPr>
          <a:xfrm>
            <a:off x="4114800" y="290036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DCC36-13E6-4E91-82D9-4E8E26ACF36B}"/>
              </a:ext>
            </a:extLst>
          </p:cNvPr>
          <p:cNvSpPr/>
          <p:nvPr/>
        </p:nvSpPr>
        <p:spPr>
          <a:xfrm>
            <a:off x="6753225" y="1857375"/>
            <a:ext cx="16573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  <a:p>
            <a:pPr algn="ctr"/>
            <a:r>
              <a:rPr lang="en-US" dirty="0" err="1"/>
              <a:t>Config.d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BFFC2-8E6A-4AA7-98D7-4B9B1F781CDD}"/>
              </a:ext>
            </a:extLst>
          </p:cNvPr>
          <p:cNvCxnSpPr>
            <a:endCxn id="12" idx="1"/>
          </p:cNvCxnSpPr>
          <p:nvPr/>
        </p:nvCxnSpPr>
        <p:spPr>
          <a:xfrm flipV="1">
            <a:off x="5657850" y="2705100"/>
            <a:ext cx="1095375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7486DD-ACDF-4A5F-99B6-A37F7301D7C5}"/>
              </a:ext>
            </a:extLst>
          </p:cNvPr>
          <p:cNvSpPr/>
          <p:nvPr/>
        </p:nvSpPr>
        <p:spPr>
          <a:xfrm>
            <a:off x="381000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F9219-DED5-4531-964A-66E812148141}"/>
              </a:ext>
            </a:extLst>
          </p:cNvPr>
          <p:cNvSpPr/>
          <p:nvPr/>
        </p:nvSpPr>
        <p:spPr>
          <a:xfrm>
            <a:off x="609599" y="2162173"/>
            <a:ext cx="4726781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E3848-6910-47C0-BCE8-593FF52E9DC6}"/>
              </a:ext>
            </a:extLst>
          </p:cNvPr>
          <p:cNvSpPr/>
          <p:nvPr/>
        </p:nvSpPr>
        <p:spPr>
          <a:xfrm>
            <a:off x="754857" y="2579726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5A56A-DDE0-4812-9A8E-27B719EFEAA2}"/>
              </a:ext>
            </a:extLst>
          </p:cNvPr>
          <p:cNvSpPr/>
          <p:nvPr/>
        </p:nvSpPr>
        <p:spPr>
          <a:xfrm>
            <a:off x="933450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2366-6286-40C7-B273-44AD93084D16}"/>
              </a:ext>
            </a:extLst>
          </p:cNvPr>
          <p:cNvSpPr txBox="1"/>
          <p:nvPr/>
        </p:nvSpPr>
        <p:spPr>
          <a:xfrm>
            <a:off x="964407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A066-85D2-4A10-8CB7-E6F0F990A34F}"/>
              </a:ext>
            </a:extLst>
          </p:cNvPr>
          <p:cNvSpPr txBox="1"/>
          <p:nvPr/>
        </p:nvSpPr>
        <p:spPr>
          <a:xfrm>
            <a:off x="461962" y="1459467"/>
            <a:ext cx="283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NGINX, Having Replicas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E85D7-8D00-4CC8-85F3-D00E289E204F}"/>
              </a:ext>
            </a:extLst>
          </p:cNvPr>
          <p:cNvSpPr txBox="1"/>
          <p:nvPr/>
        </p:nvSpPr>
        <p:spPr>
          <a:xfrm>
            <a:off x="714375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088EF-4411-41FB-A9BD-39EBAB77FCF9}"/>
              </a:ext>
            </a:extLst>
          </p:cNvPr>
          <p:cNvSpPr/>
          <p:nvPr/>
        </p:nvSpPr>
        <p:spPr>
          <a:xfrm>
            <a:off x="6069807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034A7-2DDA-4AFC-8302-7AFA151435B1}"/>
              </a:ext>
            </a:extLst>
          </p:cNvPr>
          <p:cNvSpPr/>
          <p:nvPr/>
        </p:nvSpPr>
        <p:spPr>
          <a:xfrm>
            <a:off x="6298406" y="2162173"/>
            <a:ext cx="4029075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58BE7-D630-46DF-8CC0-1B67F743E520}"/>
              </a:ext>
            </a:extLst>
          </p:cNvPr>
          <p:cNvSpPr/>
          <p:nvPr/>
        </p:nvSpPr>
        <p:spPr>
          <a:xfrm>
            <a:off x="6693693" y="2579726"/>
            <a:ext cx="2219325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60CA3-E2A4-4551-82FA-693E23540B16}"/>
              </a:ext>
            </a:extLst>
          </p:cNvPr>
          <p:cNvSpPr/>
          <p:nvPr/>
        </p:nvSpPr>
        <p:spPr>
          <a:xfrm>
            <a:off x="6965157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8B93-4C0D-48DE-8F80-B33AB959B95F}"/>
              </a:ext>
            </a:extLst>
          </p:cNvPr>
          <p:cNvSpPr txBox="1"/>
          <p:nvPr/>
        </p:nvSpPr>
        <p:spPr>
          <a:xfrm>
            <a:off x="6903244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AB2C6-98C0-4D23-8B2D-856C55F9D172}"/>
              </a:ext>
            </a:extLst>
          </p:cNvPr>
          <p:cNvSpPr txBox="1"/>
          <p:nvPr/>
        </p:nvSpPr>
        <p:spPr>
          <a:xfrm>
            <a:off x="6150769" y="1459467"/>
            <a:ext cx="352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9FFD8-D272-4D23-8F6B-4A0DFC994285}"/>
              </a:ext>
            </a:extLst>
          </p:cNvPr>
          <p:cNvSpPr txBox="1"/>
          <p:nvPr/>
        </p:nvSpPr>
        <p:spPr>
          <a:xfrm>
            <a:off x="6403182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2CDEE-A6D7-445D-8472-E45017A76AE9}"/>
              </a:ext>
            </a:extLst>
          </p:cNvPr>
          <p:cNvSpPr/>
          <p:nvPr/>
        </p:nvSpPr>
        <p:spPr>
          <a:xfrm>
            <a:off x="2859882" y="2561495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9BF3F-0168-4BD2-82BA-7B0CC62FEE7B}"/>
              </a:ext>
            </a:extLst>
          </p:cNvPr>
          <p:cNvSpPr/>
          <p:nvPr/>
        </p:nvSpPr>
        <p:spPr>
          <a:xfrm>
            <a:off x="3038475" y="3124779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AE5E0-6994-46B7-B4E4-FB720D0192CA}"/>
              </a:ext>
            </a:extLst>
          </p:cNvPr>
          <p:cNvSpPr txBox="1"/>
          <p:nvPr/>
        </p:nvSpPr>
        <p:spPr>
          <a:xfrm>
            <a:off x="3069432" y="2487529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</p:spTree>
    <p:extLst>
      <p:ext uri="{BB962C8B-B14F-4D97-AF65-F5344CB8AC3E}">
        <p14:creationId xmlns:p14="http://schemas.microsoft.com/office/powerpoint/2010/main" val="1422653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965C-714D-40F6-8020-9961CA48F8FC}"/>
              </a:ext>
            </a:extLst>
          </p:cNvPr>
          <p:cNvSpPr/>
          <p:nvPr/>
        </p:nvSpPr>
        <p:spPr>
          <a:xfrm>
            <a:off x="638175" y="1000125"/>
            <a:ext cx="371475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BCAF-70E1-4A68-AE06-D59B66CD7516}"/>
              </a:ext>
            </a:extLst>
          </p:cNvPr>
          <p:cNvSpPr txBox="1"/>
          <p:nvPr/>
        </p:nvSpPr>
        <p:spPr>
          <a:xfrm>
            <a:off x="828675" y="12001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76F9D-1BE5-4AB1-BC71-5A0AD52FC249}"/>
              </a:ext>
            </a:extLst>
          </p:cNvPr>
          <p:cNvSpPr/>
          <p:nvPr/>
        </p:nvSpPr>
        <p:spPr>
          <a:xfrm>
            <a:off x="914400" y="1914525"/>
            <a:ext cx="2905125" cy="1438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IP: 10.1.1.1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7F0DA-CD21-4E8A-823D-1666C898F325}"/>
              </a:ext>
            </a:extLst>
          </p:cNvPr>
          <p:cNvSpPr/>
          <p:nvPr/>
        </p:nvSpPr>
        <p:spPr>
          <a:xfrm>
            <a:off x="6095999" y="1000125"/>
            <a:ext cx="5457825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D8B11-EEF4-47D3-9F62-2E77BEDF1270}"/>
              </a:ext>
            </a:extLst>
          </p:cNvPr>
          <p:cNvSpPr txBox="1"/>
          <p:nvPr/>
        </p:nvSpPr>
        <p:spPr>
          <a:xfrm>
            <a:off x="6286500" y="12001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C4709-F168-46D8-990A-A1E7EE5C3B00}"/>
              </a:ext>
            </a:extLst>
          </p:cNvPr>
          <p:cNvSpPr/>
          <p:nvPr/>
        </p:nvSpPr>
        <p:spPr>
          <a:xfrm>
            <a:off x="6372225" y="1914525"/>
            <a:ext cx="2905125" cy="143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IP: 10.1.2.1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A9AB4-F60F-4BE6-B7CD-BFB1C0CFAFF1}"/>
              </a:ext>
            </a:extLst>
          </p:cNvPr>
          <p:cNvSpPr/>
          <p:nvPr/>
        </p:nvSpPr>
        <p:spPr>
          <a:xfrm>
            <a:off x="928687" y="3548062"/>
            <a:ext cx="2905125" cy="1438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IP: 10.1.1.2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046A1-8F2F-4D5B-A740-44D91CBB965C}"/>
              </a:ext>
            </a:extLst>
          </p:cNvPr>
          <p:cNvSpPr/>
          <p:nvPr/>
        </p:nvSpPr>
        <p:spPr>
          <a:xfrm>
            <a:off x="6357937" y="3548062"/>
            <a:ext cx="2905125" cy="1438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IP: 10.1.2.3</a:t>
            </a:r>
          </a:p>
          <a:p>
            <a:pPr algn="ctr"/>
            <a:r>
              <a:rPr lang="en-US" dirty="0"/>
              <a:t>Label - </a:t>
            </a:r>
            <a:r>
              <a:rPr lang="en-US" dirty="0" err="1"/>
              <a:t>xyz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41FA83-4DB1-44CF-B7BE-C918E6271545}"/>
              </a:ext>
            </a:extLst>
          </p:cNvPr>
          <p:cNvSpPr/>
          <p:nvPr/>
        </p:nvSpPr>
        <p:spPr>
          <a:xfrm>
            <a:off x="2657476" y="1087993"/>
            <a:ext cx="1543050" cy="43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96D10-C319-46C3-8D7D-29CAF80F0F42}"/>
              </a:ext>
            </a:extLst>
          </p:cNvPr>
          <p:cNvSpPr/>
          <p:nvPr/>
        </p:nvSpPr>
        <p:spPr>
          <a:xfrm>
            <a:off x="8267700" y="1021318"/>
            <a:ext cx="1543050" cy="436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C0408-7524-4DFD-89BD-7226291727E7}"/>
              </a:ext>
            </a:extLst>
          </p:cNvPr>
          <p:cNvSpPr/>
          <p:nvPr/>
        </p:nvSpPr>
        <p:spPr>
          <a:xfrm>
            <a:off x="9810749" y="2943225"/>
            <a:ext cx="1333501" cy="184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IP – 10.1.3.1</a:t>
            </a:r>
          </a:p>
          <a:p>
            <a:pPr algn="ctr"/>
            <a:r>
              <a:rPr lang="en-US" dirty="0"/>
              <a:t>Targets – Pods with labels </a:t>
            </a:r>
            <a:r>
              <a:rPr lang="en-US" dirty="0" err="1"/>
              <a:t>xyz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B9C7B-915D-4F17-B8DA-44866FAD5D95}"/>
              </a:ext>
            </a:extLst>
          </p:cNvPr>
          <p:cNvSpPr/>
          <p:nvPr/>
        </p:nvSpPr>
        <p:spPr>
          <a:xfrm>
            <a:off x="6631780" y="1543049"/>
            <a:ext cx="2905125" cy="1438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IP: 10.1.2.4</a:t>
            </a:r>
          </a:p>
          <a:p>
            <a:pPr algn="ctr"/>
            <a:r>
              <a:rPr lang="en-US" dirty="0"/>
              <a:t>Label - </a:t>
            </a:r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2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66DC74-5A39-4820-9067-A98E6C3258B9}"/>
              </a:ext>
            </a:extLst>
          </p:cNvPr>
          <p:cNvSpPr/>
          <p:nvPr/>
        </p:nvSpPr>
        <p:spPr>
          <a:xfrm>
            <a:off x="190500" y="559355"/>
            <a:ext cx="516255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D485A-79AA-4753-81DE-E44DA8F612F5}"/>
              </a:ext>
            </a:extLst>
          </p:cNvPr>
          <p:cNvSpPr/>
          <p:nvPr/>
        </p:nvSpPr>
        <p:spPr>
          <a:xfrm>
            <a:off x="276226" y="1345406"/>
            <a:ext cx="1276349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IP: 10.1.1.1</a:t>
            </a:r>
          </a:p>
          <a:p>
            <a:pPr algn="ctr"/>
            <a:r>
              <a:rPr lang="en-US" dirty="0"/>
              <a:t>eth0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B6D4B-C7B7-4075-80D3-57A91E0AAE65}"/>
              </a:ext>
            </a:extLst>
          </p:cNvPr>
          <p:cNvSpPr/>
          <p:nvPr/>
        </p:nvSpPr>
        <p:spPr>
          <a:xfrm>
            <a:off x="314325" y="2667000"/>
            <a:ext cx="1276349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IP: 10.1.1.2</a:t>
            </a:r>
          </a:p>
          <a:p>
            <a:pPr algn="ctr"/>
            <a:r>
              <a:rPr lang="en-US" dirty="0" err="1"/>
              <a:t>etho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5CFE8E-6329-4223-A616-2E99E6F88D82}"/>
              </a:ext>
            </a:extLst>
          </p:cNvPr>
          <p:cNvSpPr/>
          <p:nvPr/>
        </p:nvSpPr>
        <p:spPr>
          <a:xfrm>
            <a:off x="6324601" y="559355"/>
            <a:ext cx="56769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694C2-B61D-49C6-AC0E-AFF4EBC53A4C}"/>
              </a:ext>
            </a:extLst>
          </p:cNvPr>
          <p:cNvSpPr/>
          <p:nvPr/>
        </p:nvSpPr>
        <p:spPr>
          <a:xfrm>
            <a:off x="10534651" y="1345405"/>
            <a:ext cx="1276349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IP: 10.1.2.1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BBF78-0897-4BDC-8852-6C340C0B729A}"/>
              </a:ext>
            </a:extLst>
          </p:cNvPr>
          <p:cNvSpPr/>
          <p:nvPr/>
        </p:nvSpPr>
        <p:spPr>
          <a:xfrm>
            <a:off x="10534650" y="2695575"/>
            <a:ext cx="1276349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  <a:p>
            <a:pPr algn="ctr"/>
            <a:r>
              <a:rPr lang="en-US" dirty="0"/>
              <a:t>IP: 10.1.2.2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C6FCD-D1CC-4B41-AFDF-7E216C9C5758}"/>
              </a:ext>
            </a:extLst>
          </p:cNvPr>
          <p:cNvSpPr txBox="1"/>
          <p:nvPr/>
        </p:nvSpPr>
        <p:spPr>
          <a:xfrm>
            <a:off x="342900" y="71175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B0337-D2A7-4B16-8698-B4734E3B5BAB}"/>
              </a:ext>
            </a:extLst>
          </p:cNvPr>
          <p:cNvSpPr txBox="1"/>
          <p:nvPr/>
        </p:nvSpPr>
        <p:spPr>
          <a:xfrm>
            <a:off x="7258050" y="6996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12642-E81E-4F33-8707-75E00C5BA070}"/>
              </a:ext>
            </a:extLst>
          </p:cNvPr>
          <p:cNvSpPr/>
          <p:nvPr/>
        </p:nvSpPr>
        <p:spPr>
          <a:xfrm>
            <a:off x="2000249" y="1619250"/>
            <a:ext cx="1171575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veth123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B923-705D-4236-A843-D6F8BA5252EA}"/>
              </a:ext>
            </a:extLst>
          </p:cNvPr>
          <p:cNvSpPr/>
          <p:nvPr/>
        </p:nvSpPr>
        <p:spPr>
          <a:xfrm>
            <a:off x="2000248" y="2850595"/>
            <a:ext cx="1171575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veth123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07A73-D6FA-49A5-81C7-C53E774BA95A}"/>
              </a:ext>
            </a:extLst>
          </p:cNvPr>
          <p:cNvSpPr/>
          <p:nvPr/>
        </p:nvSpPr>
        <p:spPr>
          <a:xfrm>
            <a:off x="3848100" y="1962150"/>
            <a:ext cx="1276349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  <a:p>
            <a:pPr algn="ctr"/>
            <a:r>
              <a:rPr lang="en-US" dirty="0"/>
              <a:t>10.1.1.0/24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00FCB1-A43B-472E-858E-C0861C578CDE}"/>
              </a:ext>
            </a:extLst>
          </p:cNvPr>
          <p:cNvCxnSpPr>
            <a:endCxn id="13" idx="1"/>
          </p:cNvCxnSpPr>
          <p:nvPr/>
        </p:nvCxnSpPr>
        <p:spPr>
          <a:xfrm flipV="1">
            <a:off x="1552575" y="1790700"/>
            <a:ext cx="4476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66DAB-6529-441E-BF99-54D4BB1DEF42}"/>
              </a:ext>
            </a:extLst>
          </p:cNvPr>
          <p:cNvCxnSpPr>
            <a:endCxn id="15" idx="1"/>
          </p:cNvCxnSpPr>
          <p:nvPr/>
        </p:nvCxnSpPr>
        <p:spPr>
          <a:xfrm>
            <a:off x="3171823" y="1809750"/>
            <a:ext cx="676277" cy="4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D562B9-2E4C-480F-8E6E-F1FF0E110B6A}"/>
              </a:ext>
            </a:extLst>
          </p:cNvPr>
          <p:cNvCxnSpPr>
            <a:stCxn id="15" idx="1"/>
          </p:cNvCxnSpPr>
          <p:nvPr/>
        </p:nvCxnSpPr>
        <p:spPr>
          <a:xfrm flipH="1">
            <a:off x="3171823" y="2262188"/>
            <a:ext cx="676277" cy="7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188ECA-DF53-4F54-B95E-11E3385BAB5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590674" y="3022045"/>
            <a:ext cx="40957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19100-5D74-46A6-829B-0472B8D3C299}"/>
              </a:ext>
            </a:extLst>
          </p:cNvPr>
          <p:cNvSpPr/>
          <p:nvPr/>
        </p:nvSpPr>
        <p:spPr>
          <a:xfrm>
            <a:off x="6524625" y="2016919"/>
            <a:ext cx="1276349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  <a:p>
            <a:pPr algn="ctr"/>
            <a:r>
              <a:rPr lang="en-US" dirty="0"/>
              <a:t>10.1.2.0/24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C3148-D62A-416D-A026-47B376C77034}"/>
              </a:ext>
            </a:extLst>
          </p:cNvPr>
          <p:cNvSpPr/>
          <p:nvPr/>
        </p:nvSpPr>
        <p:spPr>
          <a:xfrm>
            <a:off x="3781426" y="2971800"/>
            <a:ext cx="1371600" cy="88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eth0</a:t>
            </a:r>
          </a:p>
          <a:p>
            <a:pPr algn="ctr"/>
            <a:r>
              <a:rPr lang="en-US" dirty="0"/>
              <a:t>10.100.0.1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F019B-238B-4560-A89F-80DA1721C49D}"/>
              </a:ext>
            </a:extLst>
          </p:cNvPr>
          <p:cNvSpPr/>
          <p:nvPr/>
        </p:nvSpPr>
        <p:spPr>
          <a:xfrm>
            <a:off x="6476999" y="2986087"/>
            <a:ext cx="1371600" cy="88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eth0</a:t>
            </a:r>
          </a:p>
          <a:p>
            <a:pPr algn="ctr"/>
            <a:r>
              <a:rPr lang="en-US" dirty="0"/>
              <a:t>10.100.0.2</a:t>
            </a:r>
          </a:p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06CDB3-36A6-42E7-ACD0-A3E93859B2A9}"/>
              </a:ext>
            </a:extLst>
          </p:cNvPr>
          <p:cNvCxnSpPr>
            <a:cxnSpLocks/>
          </p:cNvCxnSpPr>
          <p:nvPr/>
        </p:nvCxnSpPr>
        <p:spPr>
          <a:xfrm>
            <a:off x="1323975" y="5715000"/>
            <a:ext cx="10001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2C9BB2-DB32-477E-8354-24C555DAF6DE}"/>
              </a:ext>
            </a:extLst>
          </p:cNvPr>
          <p:cNvCxnSpPr>
            <a:stCxn id="15" idx="2"/>
          </p:cNvCxnSpPr>
          <p:nvPr/>
        </p:nvCxnSpPr>
        <p:spPr>
          <a:xfrm flipH="1">
            <a:off x="4467226" y="2562225"/>
            <a:ext cx="19049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3063BD-9BE7-482C-ACB6-0E476641503B}"/>
              </a:ext>
            </a:extLst>
          </p:cNvPr>
          <p:cNvCxnSpPr/>
          <p:nvPr/>
        </p:nvCxnSpPr>
        <p:spPr>
          <a:xfrm flipH="1">
            <a:off x="4457703" y="3871912"/>
            <a:ext cx="9523" cy="184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4C9047-71C4-4DFB-A617-3BFA384FFF99}"/>
              </a:ext>
            </a:extLst>
          </p:cNvPr>
          <p:cNvCxnSpPr/>
          <p:nvPr/>
        </p:nvCxnSpPr>
        <p:spPr>
          <a:xfrm flipV="1">
            <a:off x="7258050" y="3871912"/>
            <a:ext cx="0" cy="184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B08121-2724-412D-9114-03FB287F7597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7162799" y="2616994"/>
            <a:ext cx="1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9D608-3451-4AB1-90EA-4E9189D9A3DD}"/>
              </a:ext>
            </a:extLst>
          </p:cNvPr>
          <p:cNvCxnSpPr/>
          <p:nvPr/>
        </p:nvCxnSpPr>
        <p:spPr>
          <a:xfrm flipV="1">
            <a:off x="7839077" y="1809750"/>
            <a:ext cx="2647948" cy="5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91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E50B1-D138-42F7-96D9-42324CFDAEFB}"/>
              </a:ext>
            </a:extLst>
          </p:cNvPr>
          <p:cNvSpPr/>
          <p:nvPr/>
        </p:nvSpPr>
        <p:spPr>
          <a:xfrm>
            <a:off x="2009775" y="3429000"/>
            <a:ext cx="5762625" cy="3295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F06E-491B-4AC9-BEFA-DB9FFC506414}"/>
              </a:ext>
            </a:extLst>
          </p:cNvPr>
          <p:cNvSpPr txBox="1"/>
          <p:nvPr/>
        </p:nvSpPr>
        <p:spPr>
          <a:xfrm>
            <a:off x="2238375" y="360045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5BFDB-7B3A-4C1E-8025-A565FC13FAAF}"/>
              </a:ext>
            </a:extLst>
          </p:cNvPr>
          <p:cNvSpPr/>
          <p:nvPr/>
        </p:nvSpPr>
        <p:spPr>
          <a:xfrm>
            <a:off x="2009774" y="781050"/>
            <a:ext cx="5762625" cy="208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12DA-E09A-472B-B7CB-35A947D2EE7D}"/>
              </a:ext>
            </a:extLst>
          </p:cNvPr>
          <p:cNvSpPr txBox="1"/>
          <p:nvPr/>
        </p:nvSpPr>
        <p:spPr>
          <a:xfrm>
            <a:off x="2238375" y="94297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DDE10-2F54-44E8-A471-91F083816F8D}"/>
              </a:ext>
            </a:extLst>
          </p:cNvPr>
          <p:cNvSpPr/>
          <p:nvPr/>
        </p:nvSpPr>
        <p:spPr>
          <a:xfrm>
            <a:off x="2381250" y="1543049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6ACCA-62F6-4D7B-81A9-832C7D134468}"/>
              </a:ext>
            </a:extLst>
          </p:cNvPr>
          <p:cNvSpPr/>
          <p:nvPr/>
        </p:nvSpPr>
        <p:spPr>
          <a:xfrm>
            <a:off x="3719511" y="1539834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C5D3-2655-4A00-A693-747016A7F8C9}"/>
              </a:ext>
            </a:extLst>
          </p:cNvPr>
          <p:cNvSpPr/>
          <p:nvPr/>
        </p:nvSpPr>
        <p:spPr>
          <a:xfrm>
            <a:off x="5160167" y="1539834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81E58-8DC4-454B-AF7D-A4716E1C355B}"/>
              </a:ext>
            </a:extLst>
          </p:cNvPr>
          <p:cNvSpPr/>
          <p:nvPr/>
        </p:nvSpPr>
        <p:spPr>
          <a:xfrm>
            <a:off x="3619500" y="2409825"/>
            <a:ext cx="18669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EndPoints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1AA372-2B86-4632-AA0F-E4E4AFD8B301}"/>
              </a:ext>
            </a:extLst>
          </p:cNvPr>
          <p:cNvCxnSpPr/>
          <p:nvPr/>
        </p:nvCxnSpPr>
        <p:spPr>
          <a:xfrm flipH="1" flipV="1">
            <a:off x="2971800" y="2071091"/>
            <a:ext cx="1600200" cy="3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F1EA3B-BE5B-48E4-90AB-269A56BF3FB2}"/>
              </a:ext>
            </a:extLst>
          </p:cNvPr>
          <p:cNvCxnSpPr/>
          <p:nvPr/>
        </p:nvCxnSpPr>
        <p:spPr>
          <a:xfrm flipV="1">
            <a:off x="4572000" y="2052041"/>
            <a:ext cx="0" cy="3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435784-5EA9-4A36-9CCA-89ACBAEA0493}"/>
              </a:ext>
            </a:extLst>
          </p:cNvPr>
          <p:cNvCxnSpPr>
            <a:stCxn id="11" idx="0"/>
          </p:cNvCxnSpPr>
          <p:nvPr/>
        </p:nvCxnSpPr>
        <p:spPr>
          <a:xfrm flipV="1">
            <a:off x="4552950" y="2071091"/>
            <a:ext cx="1276350" cy="33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4FCDF8-8DD3-48DC-9ACB-73869AB4E411}"/>
              </a:ext>
            </a:extLst>
          </p:cNvPr>
          <p:cNvSpPr/>
          <p:nvPr/>
        </p:nvSpPr>
        <p:spPr>
          <a:xfrm>
            <a:off x="3867150" y="3600450"/>
            <a:ext cx="1619250" cy="447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140AF5-4612-478F-9CC3-228C8527FA30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676775" y="2779158"/>
            <a:ext cx="19050" cy="82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57CE289-FD01-4E30-BF68-59A4B5B882A9}"/>
              </a:ext>
            </a:extLst>
          </p:cNvPr>
          <p:cNvSpPr/>
          <p:nvPr/>
        </p:nvSpPr>
        <p:spPr>
          <a:xfrm>
            <a:off x="3795712" y="4552950"/>
            <a:ext cx="1800225" cy="59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IPTables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11D905-1F4D-4396-8305-D5694649701E}"/>
              </a:ext>
            </a:extLst>
          </p:cNvPr>
          <p:cNvSpPr/>
          <p:nvPr/>
        </p:nvSpPr>
        <p:spPr>
          <a:xfrm>
            <a:off x="2731295" y="5824061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5DBBA-49B1-4607-829E-BEE7379729AA}"/>
              </a:ext>
            </a:extLst>
          </p:cNvPr>
          <p:cNvSpPr/>
          <p:nvPr/>
        </p:nvSpPr>
        <p:spPr>
          <a:xfrm>
            <a:off x="4069556" y="5820846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502BC5-B706-4697-9F58-D5559531E04E}"/>
              </a:ext>
            </a:extLst>
          </p:cNvPr>
          <p:cNvSpPr/>
          <p:nvPr/>
        </p:nvSpPr>
        <p:spPr>
          <a:xfrm>
            <a:off x="5510212" y="5820846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10.1.1.3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86A8DA-04F8-4EFB-AFE1-A18E66CB7C6F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676775" y="4048125"/>
            <a:ext cx="1905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51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314F11-E5D3-4F16-8E83-C916AB882580}"/>
              </a:ext>
            </a:extLst>
          </p:cNvPr>
          <p:cNvSpPr/>
          <p:nvPr/>
        </p:nvSpPr>
        <p:spPr>
          <a:xfrm>
            <a:off x="676275" y="647700"/>
            <a:ext cx="4238625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1149C-4647-4B76-B0A9-836782D40328}"/>
              </a:ext>
            </a:extLst>
          </p:cNvPr>
          <p:cNvSpPr txBox="1"/>
          <p:nvPr/>
        </p:nvSpPr>
        <p:spPr>
          <a:xfrm>
            <a:off x="914400" y="923925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EE420-6530-4FFC-BDE0-169DE2E16C4D}"/>
              </a:ext>
            </a:extLst>
          </p:cNvPr>
          <p:cNvSpPr/>
          <p:nvPr/>
        </p:nvSpPr>
        <p:spPr>
          <a:xfrm>
            <a:off x="914400" y="1666876"/>
            <a:ext cx="9620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EDCEB-B891-44B6-AB6D-FEEA6DE68ECF}"/>
              </a:ext>
            </a:extLst>
          </p:cNvPr>
          <p:cNvSpPr/>
          <p:nvPr/>
        </p:nvSpPr>
        <p:spPr>
          <a:xfrm>
            <a:off x="914400" y="2612469"/>
            <a:ext cx="9620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86E4A-3AE5-4F82-AECB-8681CF5431B6}"/>
              </a:ext>
            </a:extLst>
          </p:cNvPr>
          <p:cNvSpPr/>
          <p:nvPr/>
        </p:nvSpPr>
        <p:spPr>
          <a:xfrm>
            <a:off x="914399" y="3513416"/>
            <a:ext cx="9620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8E9D96-FF06-4986-B41A-2DD52593AE4B}"/>
              </a:ext>
            </a:extLst>
          </p:cNvPr>
          <p:cNvSpPr/>
          <p:nvPr/>
        </p:nvSpPr>
        <p:spPr>
          <a:xfrm>
            <a:off x="2657475" y="2333626"/>
            <a:ext cx="1390650" cy="945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47B77-1015-4638-AF34-D24852ED2917}"/>
              </a:ext>
            </a:extLst>
          </p:cNvPr>
          <p:cNvCxnSpPr/>
          <p:nvPr/>
        </p:nvCxnSpPr>
        <p:spPr>
          <a:xfrm flipH="1" flipV="1">
            <a:off x="1876424" y="1962150"/>
            <a:ext cx="781051" cy="65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6E41B4-9977-4BA8-9905-0D2B6B161FF0}"/>
              </a:ext>
            </a:extLst>
          </p:cNvPr>
          <p:cNvCxnSpPr/>
          <p:nvPr/>
        </p:nvCxnSpPr>
        <p:spPr>
          <a:xfrm flipH="1">
            <a:off x="1876423" y="2846666"/>
            <a:ext cx="78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53001F-3AF8-4C61-88CB-8C59C2BF59FF}"/>
              </a:ext>
            </a:extLst>
          </p:cNvPr>
          <p:cNvCxnSpPr/>
          <p:nvPr/>
        </p:nvCxnSpPr>
        <p:spPr>
          <a:xfrm>
            <a:off x="2390775" y="284666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8750D5-6E9B-491B-AFAD-8EE280BF37ED}"/>
              </a:ext>
            </a:extLst>
          </p:cNvPr>
          <p:cNvCxnSpPr/>
          <p:nvPr/>
        </p:nvCxnSpPr>
        <p:spPr>
          <a:xfrm flipH="1">
            <a:off x="1876423" y="3076575"/>
            <a:ext cx="781052" cy="68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0D52B-C673-43FC-8AD6-C99BB02DF199}"/>
              </a:ext>
            </a:extLst>
          </p:cNvPr>
          <p:cNvSpPr/>
          <p:nvPr/>
        </p:nvSpPr>
        <p:spPr>
          <a:xfrm>
            <a:off x="5581650" y="684491"/>
            <a:ext cx="4238625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47ED-38AA-409B-845E-B4D0391181E0}"/>
              </a:ext>
            </a:extLst>
          </p:cNvPr>
          <p:cNvSpPr txBox="1"/>
          <p:nvPr/>
        </p:nvSpPr>
        <p:spPr>
          <a:xfrm>
            <a:off x="5753100" y="975241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E9CEE-767E-4FEB-82A6-4EEC8D36E372}"/>
              </a:ext>
            </a:extLst>
          </p:cNvPr>
          <p:cNvSpPr/>
          <p:nvPr/>
        </p:nvSpPr>
        <p:spPr>
          <a:xfrm>
            <a:off x="6000750" y="1926669"/>
            <a:ext cx="2800350" cy="1264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Environment Variable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202147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5C382D-2C7B-48EE-9F3B-6C3CF0B93B91}"/>
              </a:ext>
            </a:extLst>
          </p:cNvPr>
          <p:cNvSpPr/>
          <p:nvPr/>
        </p:nvSpPr>
        <p:spPr>
          <a:xfrm>
            <a:off x="2400300" y="1085850"/>
            <a:ext cx="5762625" cy="20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73FFD-F02C-4236-9E37-3C8B833723CE}"/>
              </a:ext>
            </a:extLst>
          </p:cNvPr>
          <p:cNvSpPr txBox="1"/>
          <p:nvPr/>
        </p:nvSpPr>
        <p:spPr>
          <a:xfrm>
            <a:off x="2628900" y="12573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07605-591A-4782-926A-17F6244E6F81}"/>
              </a:ext>
            </a:extLst>
          </p:cNvPr>
          <p:cNvSpPr/>
          <p:nvPr/>
        </p:nvSpPr>
        <p:spPr>
          <a:xfrm>
            <a:off x="3245645" y="2234148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CBD5C-F777-4005-B3CE-C3D556E04F8A}"/>
              </a:ext>
            </a:extLst>
          </p:cNvPr>
          <p:cNvSpPr/>
          <p:nvPr/>
        </p:nvSpPr>
        <p:spPr>
          <a:xfrm>
            <a:off x="4583906" y="2230933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830F2-AEE5-40C3-A6C5-6A3C5503F36D}"/>
              </a:ext>
            </a:extLst>
          </p:cNvPr>
          <p:cNvSpPr/>
          <p:nvPr/>
        </p:nvSpPr>
        <p:spPr>
          <a:xfrm>
            <a:off x="6024562" y="2230933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10.1.1.3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07BC3-E91E-4385-A5BC-4A27A62E87F6}"/>
              </a:ext>
            </a:extLst>
          </p:cNvPr>
          <p:cNvSpPr txBox="1"/>
          <p:nvPr/>
        </p:nvSpPr>
        <p:spPr>
          <a:xfrm>
            <a:off x="2524125" y="3800475"/>
            <a:ext cx="675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DNs</a:t>
            </a:r>
          </a:p>
          <a:p>
            <a:r>
              <a:rPr lang="en-US" dirty="0"/>
              <a:t>A-10-1-1-1.default.Pod.cluster-domain.example</a:t>
            </a:r>
          </a:p>
          <a:p>
            <a:endParaRPr lang="en-US" dirty="0"/>
          </a:p>
          <a:p>
            <a:r>
              <a:rPr lang="en-US" dirty="0"/>
              <a:t>Service DNS</a:t>
            </a:r>
          </a:p>
          <a:p>
            <a:r>
              <a:rPr lang="en-US" dirty="0" err="1"/>
              <a:t>myservice.default.svc.cluster-domain.example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A3FF8-8691-4536-9C10-823ACF4699EE}"/>
              </a:ext>
            </a:extLst>
          </p:cNvPr>
          <p:cNvSpPr/>
          <p:nvPr/>
        </p:nvSpPr>
        <p:spPr>
          <a:xfrm>
            <a:off x="4655345" y="1327129"/>
            <a:ext cx="1171575" cy="51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10.1.1.20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1FBBD-7751-4BA6-BD65-3B9378C3A40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831433" y="1839336"/>
            <a:ext cx="1409700" cy="39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3D8A97-F875-41E7-92A2-8F2990E03CAD}"/>
              </a:ext>
            </a:extLst>
          </p:cNvPr>
          <p:cNvCxnSpPr>
            <a:endCxn id="7" idx="0"/>
          </p:cNvCxnSpPr>
          <p:nvPr/>
        </p:nvCxnSpPr>
        <p:spPr>
          <a:xfrm flipH="1">
            <a:off x="5169694" y="1867911"/>
            <a:ext cx="15478" cy="36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BAD468-F82B-4D80-9FAB-4B27A8B42987}"/>
              </a:ext>
            </a:extLst>
          </p:cNvPr>
          <p:cNvCxnSpPr>
            <a:endCxn id="8" idx="0"/>
          </p:cNvCxnSpPr>
          <p:nvPr/>
        </p:nvCxnSpPr>
        <p:spPr>
          <a:xfrm>
            <a:off x="5213152" y="1853623"/>
            <a:ext cx="1397198" cy="37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70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7EF4E-FCD0-4DE7-B791-5C22869CBE09}"/>
              </a:ext>
            </a:extLst>
          </p:cNvPr>
          <p:cNvSpPr/>
          <p:nvPr/>
        </p:nvSpPr>
        <p:spPr>
          <a:xfrm>
            <a:off x="6705600" y="381000"/>
            <a:ext cx="4991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415FB-36AD-4F56-ADA9-6A219B9003ED}"/>
              </a:ext>
            </a:extLst>
          </p:cNvPr>
          <p:cNvSpPr/>
          <p:nvPr/>
        </p:nvSpPr>
        <p:spPr>
          <a:xfrm>
            <a:off x="7077075" y="600075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B7AC-0A2D-4B8E-BF09-CEDA1D817C94}"/>
              </a:ext>
            </a:extLst>
          </p:cNvPr>
          <p:cNvSpPr/>
          <p:nvPr/>
        </p:nvSpPr>
        <p:spPr>
          <a:xfrm>
            <a:off x="8467725" y="600075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6CB1F-813E-4C03-928B-47E014B3BBBC}"/>
              </a:ext>
            </a:extLst>
          </p:cNvPr>
          <p:cNvSpPr/>
          <p:nvPr/>
        </p:nvSpPr>
        <p:spPr>
          <a:xfrm>
            <a:off x="9972675" y="600074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D5E87-D54D-40A0-A291-95543B7E38A9}"/>
              </a:ext>
            </a:extLst>
          </p:cNvPr>
          <p:cNvSpPr/>
          <p:nvPr/>
        </p:nvSpPr>
        <p:spPr>
          <a:xfrm>
            <a:off x="5086350" y="600074"/>
            <a:ext cx="1352550" cy="838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4F5F3C-05E0-4844-9755-F0B5542CB56D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6438900" y="1019175"/>
            <a:ext cx="26670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512AD7A-E718-40AC-813A-2B931461A52A}"/>
              </a:ext>
            </a:extLst>
          </p:cNvPr>
          <p:cNvSpPr/>
          <p:nvPr/>
        </p:nvSpPr>
        <p:spPr>
          <a:xfrm>
            <a:off x="6705600" y="2095499"/>
            <a:ext cx="4991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A0122-6D63-4F65-ACE1-0E72C2B99CA8}"/>
              </a:ext>
            </a:extLst>
          </p:cNvPr>
          <p:cNvSpPr/>
          <p:nvPr/>
        </p:nvSpPr>
        <p:spPr>
          <a:xfrm>
            <a:off x="7077075" y="2314574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D7113-585A-4E4F-8D7C-DBEAF5EBE123}"/>
              </a:ext>
            </a:extLst>
          </p:cNvPr>
          <p:cNvSpPr/>
          <p:nvPr/>
        </p:nvSpPr>
        <p:spPr>
          <a:xfrm>
            <a:off x="8467725" y="2314574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15104-4197-4488-B490-45400DEFAF9E}"/>
              </a:ext>
            </a:extLst>
          </p:cNvPr>
          <p:cNvSpPr/>
          <p:nvPr/>
        </p:nvSpPr>
        <p:spPr>
          <a:xfrm>
            <a:off x="9972675" y="2314573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C96FD-575D-46B6-A31D-12C8491ACE67}"/>
              </a:ext>
            </a:extLst>
          </p:cNvPr>
          <p:cNvSpPr/>
          <p:nvPr/>
        </p:nvSpPr>
        <p:spPr>
          <a:xfrm>
            <a:off x="5086350" y="2314573"/>
            <a:ext cx="1352550" cy="838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7CA3E-FC7C-47E6-96DB-DEC47CBEA87E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438900" y="2733674"/>
            <a:ext cx="26670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B1E96-0775-4164-9E0E-F98EB19C7C9F}"/>
              </a:ext>
            </a:extLst>
          </p:cNvPr>
          <p:cNvSpPr/>
          <p:nvPr/>
        </p:nvSpPr>
        <p:spPr>
          <a:xfrm>
            <a:off x="6705600" y="3867146"/>
            <a:ext cx="4991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EB15F-31EF-4481-BDAB-1FEC02425BF3}"/>
              </a:ext>
            </a:extLst>
          </p:cNvPr>
          <p:cNvSpPr/>
          <p:nvPr/>
        </p:nvSpPr>
        <p:spPr>
          <a:xfrm>
            <a:off x="7077075" y="4086221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B73E3-7792-4339-8DEE-55DF6DF314FB}"/>
              </a:ext>
            </a:extLst>
          </p:cNvPr>
          <p:cNvSpPr/>
          <p:nvPr/>
        </p:nvSpPr>
        <p:spPr>
          <a:xfrm>
            <a:off x="8467725" y="4086221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EA8A4D-B07B-4220-853D-983F05A4C9CA}"/>
              </a:ext>
            </a:extLst>
          </p:cNvPr>
          <p:cNvSpPr/>
          <p:nvPr/>
        </p:nvSpPr>
        <p:spPr>
          <a:xfrm>
            <a:off x="9972675" y="4086220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070311-1927-44F9-9E97-D7F12A0DDC31}"/>
              </a:ext>
            </a:extLst>
          </p:cNvPr>
          <p:cNvSpPr/>
          <p:nvPr/>
        </p:nvSpPr>
        <p:spPr>
          <a:xfrm>
            <a:off x="5086350" y="4086220"/>
            <a:ext cx="1352550" cy="838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6A824F-A79F-46BA-A9EC-75B780DB3C02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6438900" y="4505321"/>
            <a:ext cx="26670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470B87-61C2-490E-A0F2-96D2F737EB93}"/>
              </a:ext>
            </a:extLst>
          </p:cNvPr>
          <p:cNvSpPr/>
          <p:nvPr/>
        </p:nvSpPr>
        <p:spPr>
          <a:xfrm>
            <a:off x="6705600" y="5419718"/>
            <a:ext cx="4991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A76E8-82E1-4AE4-9FE2-765F2F396EBE}"/>
              </a:ext>
            </a:extLst>
          </p:cNvPr>
          <p:cNvSpPr/>
          <p:nvPr/>
        </p:nvSpPr>
        <p:spPr>
          <a:xfrm>
            <a:off x="7077075" y="5638793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E8A95-64C5-4C4D-9697-E133FF8C3972}"/>
              </a:ext>
            </a:extLst>
          </p:cNvPr>
          <p:cNvSpPr/>
          <p:nvPr/>
        </p:nvSpPr>
        <p:spPr>
          <a:xfrm>
            <a:off x="8467725" y="5638793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40AA51-6F2E-433D-8409-A1A65E81141D}"/>
              </a:ext>
            </a:extLst>
          </p:cNvPr>
          <p:cNvSpPr/>
          <p:nvPr/>
        </p:nvSpPr>
        <p:spPr>
          <a:xfrm>
            <a:off x="9972675" y="5638792"/>
            <a:ext cx="1085850" cy="676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7644DD-96F5-45B5-AEAB-C9CF5694FCE4}"/>
              </a:ext>
            </a:extLst>
          </p:cNvPr>
          <p:cNvSpPr/>
          <p:nvPr/>
        </p:nvSpPr>
        <p:spPr>
          <a:xfrm>
            <a:off x="5086350" y="5638792"/>
            <a:ext cx="1352550" cy="838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A92B1E-5BEE-493A-86E5-ADBDE2CB1EA8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>
            <a:off x="6438900" y="6057893"/>
            <a:ext cx="26670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6972D9-F339-4A3B-AC5E-2C60E945D46F}"/>
              </a:ext>
            </a:extLst>
          </p:cNvPr>
          <p:cNvSpPr/>
          <p:nvPr/>
        </p:nvSpPr>
        <p:spPr>
          <a:xfrm>
            <a:off x="66675" y="3176585"/>
            <a:ext cx="1300163" cy="933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81448B-47EB-4AB0-9992-9C65211E8FB1}"/>
              </a:ext>
            </a:extLst>
          </p:cNvPr>
          <p:cNvSpPr/>
          <p:nvPr/>
        </p:nvSpPr>
        <p:spPr>
          <a:xfrm>
            <a:off x="2209800" y="3152774"/>
            <a:ext cx="1552575" cy="93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D36D264-DB08-4FB5-91AF-9DF9BCFD4302}"/>
              </a:ext>
            </a:extLst>
          </p:cNvPr>
          <p:cNvCxnSpPr>
            <a:stCxn id="32" idx="0"/>
          </p:cNvCxnSpPr>
          <p:nvPr/>
        </p:nvCxnSpPr>
        <p:spPr>
          <a:xfrm rot="5400000" flipH="1" flipV="1">
            <a:off x="3036094" y="969168"/>
            <a:ext cx="2133600" cy="22336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077A99-0D11-4652-8EE7-89DC818FFFEC}"/>
              </a:ext>
            </a:extLst>
          </p:cNvPr>
          <p:cNvSpPr txBox="1"/>
          <p:nvPr/>
        </p:nvSpPr>
        <p:spPr>
          <a:xfrm>
            <a:off x="2209800" y="50482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example.com/</a:t>
            </a:r>
            <a:r>
              <a:rPr lang="en-US" dirty="0" err="1"/>
              <a:t>mycart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32959-CAA5-4C4B-8FAB-B993115176CB}"/>
              </a:ext>
            </a:extLst>
          </p:cNvPr>
          <p:cNvCxnSpPr>
            <a:stCxn id="32" idx="3"/>
            <a:endCxn id="15" idx="1"/>
          </p:cNvCxnSpPr>
          <p:nvPr/>
        </p:nvCxnSpPr>
        <p:spPr>
          <a:xfrm flipV="1">
            <a:off x="3762375" y="2733674"/>
            <a:ext cx="1323975" cy="88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CEB0DF-8B37-476D-9BE3-50E6A8B591F5}"/>
              </a:ext>
            </a:extLst>
          </p:cNvPr>
          <p:cNvSpPr txBox="1"/>
          <p:nvPr/>
        </p:nvSpPr>
        <p:spPr>
          <a:xfrm>
            <a:off x="2628900" y="2549007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example.com/payment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BE2103-6AED-4121-B184-4231C3E92F3C}"/>
              </a:ext>
            </a:extLst>
          </p:cNvPr>
          <p:cNvCxnSpPr>
            <a:stCxn id="32" idx="3"/>
            <a:endCxn id="21" idx="1"/>
          </p:cNvCxnSpPr>
          <p:nvPr/>
        </p:nvCxnSpPr>
        <p:spPr>
          <a:xfrm>
            <a:off x="3762375" y="3619497"/>
            <a:ext cx="1323975" cy="88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F7CF7F-0381-4E8E-BC36-0246ACB681AF}"/>
              </a:ext>
            </a:extLst>
          </p:cNvPr>
          <p:cNvCxnSpPr>
            <a:stCxn id="32" idx="2"/>
            <a:endCxn id="27" idx="1"/>
          </p:cNvCxnSpPr>
          <p:nvPr/>
        </p:nvCxnSpPr>
        <p:spPr>
          <a:xfrm rot="16200000" flipH="1">
            <a:off x="3050383" y="4021925"/>
            <a:ext cx="1971673" cy="21002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900761-5B2E-4C99-8C29-5AB1851D32A3}"/>
              </a:ext>
            </a:extLst>
          </p:cNvPr>
          <p:cNvSpPr txBox="1"/>
          <p:nvPr/>
        </p:nvSpPr>
        <p:spPr>
          <a:xfrm>
            <a:off x="2371725" y="6080150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example.com/orders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4311-2AD1-476B-AE21-65FD806E5705}"/>
              </a:ext>
            </a:extLst>
          </p:cNvPr>
          <p:cNvSpPr txBox="1"/>
          <p:nvPr/>
        </p:nvSpPr>
        <p:spPr>
          <a:xfrm>
            <a:off x="2790825" y="4376257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example.com/products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28F84E-AE0B-4981-A12A-3D692BBD7EB8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1366838" y="3619497"/>
            <a:ext cx="842962" cy="2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78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D9DC1-D4D4-4F6A-B96A-4A82B56797EC}"/>
              </a:ext>
            </a:extLst>
          </p:cNvPr>
          <p:cNvSpPr/>
          <p:nvPr/>
        </p:nvSpPr>
        <p:spPr>
          <a:xfrm>
            <a:off x="666750" y="287178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D26C0-1310-4998-9B52-2EC9D3841535}"/>
              </a:ext>
            </a:extLst>
          </p:cNvPr>
          <p:cNvSpPr/>
          <p:nvPr/>
        </p:nvSpPr>
        <p:spPr>
          <a:xfrm>
            <a:off x="666750" y="600075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Lookup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82841-1F2E-42A4-8E5D-02F2E4E3A1A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466850" y="1438275"/>
            <a:ext cx="0" cy="143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CB2510-A76E-4121-B81F-F1B4B2B7E5F2}"/>
              </a:ext>
            </a:extLst>
          </p:cNvPr>
          <p:cNvSpPr/>
          <p:nvPr/>
        </p:nvSpPr>
        <p:spPr>
          <a:xfrm>
            <a:off x="4019597" y="2002630"/>
            <a:ext cx="5905453" cy="312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8A44B-BE4A-4514-B131-1BFE686072B5}"/>
              </a:ext>
            </a:extLst>
          </p:cNvPr>
          <p:cNvSpPr/>
          <p:nvPr/>
        </p:nvSpPr>
        <p:spPr>
          <a:xfrm>
            <a:off x="4533900" y="3009900"/>
            <a:ext cx="1200150" cy="56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FF098-0410-423E-B2B6-80B45A49083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266950" y="3290888"/>
            <a:ext cx="2266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79488-29DE-4E22-88E0-02679E1CCBA6}"/>
              </a:ext>
            </a:extLst>
          </p:cNvPr>
          <p:cNvSpPr/>
          <p:nvPr/>
        </p:nvSpPr>
        <p:spPr>
          <a:xfrm>
            <a:off x="4533900" y="2286000"/>
            <a:ext cx="1200148" cy="442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BD9D4-7224-479C-9A44-0B0E0B13780C}"/>
              </a:ext>
            </a:extLst>
          </p:cNvPr>
          <p:cNvSpPr/>
          <p:nvPr/>
        </p:nvSpPr>
        <p:spPr>
          <a:xfrm>
            <a:off x="6038848" y="2286000"/>
            <a:ext cx="1200148" cy="442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F1B78-046D-49DC-A4B8-766B96D0D995}"/>
              </a:ext>
            </a:extLst>
          </p:cNvPr>
          <p:cNvSpPr/>
          <p:nvPr/>
        </p:nvSpPr>
        <p:spPr>
          <a:xfrm>
            <a:off x="7619998" y="2297907"/>
            <a:ext cx="1200148" cy="442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43923-93CA-4B43-A251-8EDB0D15E94C}"/>
              </a:ext>
            </a:extLst>
          </p:cNvPr>
          <p:cNvSpPr/>
          <p:nvPr/>
        </p:nvSpPr>
        <p:spPr>
          <a:xfrm>
            <a:off x="6829425" y="3567112"/>
            <a:ext cx="1171575" cy="550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5AE32-04A1-4BA9-83BD-310ECF108778}"/>
              </a:ext>
            </a:extLst>
          </p:cNvPr>
          <p:cNvSpPr/>
          <p:nvPr/>
        </p:nvSpPr>
        <p:spPr>
          <a:xfrm>
            <a:off x="8377237" y="3583778"/>
            <a:ext cx="1171575" cy="550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A7E70-13E3-4E40-A916-DCC517837849}"/>
              </a:ext>
            </a:extLst>
          </p:cNvPr>
          <p:cNvCxnSpPr>
            <a:endCxn id="19" idx="0"/>
          </p:cNvCxnSpPr>
          <p:nvPr/>
        </p:nvCxnSpPr>
        <p:spPr>
          <a:xfrm flipH="1">
            <a:off x="7415213" y="2740821"/>
            <a:ext cx="804859" cy="8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21D354-2837-4573-A3DE-F535041FE4CF}"/>
              </a:ext>
            </a:extLst>
          </p:cNvPr>
          <p:cNvCxnSpPr>
            <a:endCxn id="20" idx="0"/>
          </p:cNvCxnSpPr>
          <p:nvPr/>
        </p:nvCxnSpPr>
        <p:spPr>
          <a:xfrm>
            <a:off x="8220072" y="2749154"/>
            <a:ext cx="742953" cy="8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007D6-DE28-4517-83CC-194757D7B61E}"/>
              </a:ext>
            </a:extLst>
          </p:cNvPr>
          <p:cNvCxnSpPr>
            <a:stCxn id="16" idx="3"/>
          </p:cNvCxnSpPr>
          <p:nvPr/>
        </p:nvCxnSpPr>
        <p:spPr>
          <a:xfrm>
            <a:off x="5734048" y="2507457"/>
            <a:ext cx="304800" cy="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95CB6E-C06B-40FE-9161-6FF94DB90A9E}"/>
              </a:ext>
            </a:extLst>
          </p:cNvPr>
          <p:cNvCxnSpPr>
            <a:endCxn id="18" idx="1"/>
          </p:cNvCxnSpPr>
          <p:nvPr/>
        </p:nvCxnSpPr>
        <p:spPr>
          <a:xfrm>
            <a:off x="7277097" y="2507457"/>
            <a:ext cx="342901" cy="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3E9E32-86F3-4FD5-9A57-C40171198267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133974" y="2728914"/>
            <a:ext cx="1" cy="2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8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1D2-601E-43C8-BE10-081A140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F9B-53D8-4D33-B70B-53E5BAC7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  <a:p>
            <a:pPr lvl="1"/>
            <a:r>
              <a:rPr lang="en-US" dirty="0" err="1"/>
              <a:t>ClusterIP</a:t>
            </a:r>
            <a:r>
              <a:rPr lang="en-US" dirty="0"/>
              <a:t> – Internal Communication backed up with Pod</a:t>
            </a:r>
          </a:p>
          <a:p>
            <a:pPr lvl="1"/>
            <a:r>
              <a:rPr lang="en-US" dirty="0" err="1"/>
              <a:t>LoadBalancer</a:t>
            </a:r>
            <a:r>
              <a:rPr lang="en-US" dirty="0"/>
              <a:t> -  Internal / External, Backed up  with Pod</a:t>
            </a:r>
          </a:p>
          <a:p>
            <a:pPr lvl="1"/>
            <a:r>
              <a:rPr lang="en-US" dirty="0" err="1"/>
              <a:t>NodePort</a:t>
            </a:r>
            <a:r>
              <a:rPr lang="en-US" dirty="0"/>
              <a:t> – Internal / External, Backed up Pod</a:t>
            </a:r>
          </a:p>
          <a:p>
            <a:r>
              <a:rPr lang="en-US" dirty="0"/>
              <a:t>Ingress</a:t>
            </a:r>
          </a:p>
          <a:p>
            <a:pPr lvl="1"/>
            <a:r>
              <a:rPr lang="en-US" dirty="0"/>
              <a:t>Rules Based and It s mostly used for External and Front Door, </a:t>
            </a:r>
            <a:r>
              <a:rPr lang="en-US" dirty="0" err="1"/>
              <a:t>Backedn</a:t>
            </a:r>
            <a:r>
              <a:rPr lang="en-US" dirty="0"/>
              <a:t> by other Service</a:t>
            </a:r>
          </a:p>
        </p:txBody>
      </p:sp>
    </p:spTree>
    <p:extLst>
      <p:ext uri="{BB962C8B-B14F-4D97-AF65-F5344CB8AC3E}">
        <p14:creationId xmlns:p14="http://schemas.microsoft.com/office/powerpoint/2010/main" val="3126690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9512D-34ED-401E-9503-02B9E0A83DF6}"/>
              </a:ext>
            </a:extLst>
          </p:cNvPr>
          <p:cNvSpPr/>
          <p:nvPr/>
        </p:nvSpPr>
        <p:spPr>
          <a:xfrm>
            <a:off x="3829050" y="548759"/>
            <a:ext cx="5905500" cy="607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E8BB1-C8D2-4B5B-AC75-40139C41BE66}"/>
              </a:ext>
            </a:extLst>
          </p:cNvPr>
          <p:cNvSpPr/>
          <p:nvPr/>
        </p:nvSpPr>
        <p:spPr>
          <a:xfrm>
            <a:off x="4095750" y="1047750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Var/</a:t>
            </a:r>
            <a:r>
              <a:rPr lang="en-US" dirty="0" err="1"/>
              <a:t>htdocs</a:t>
            </a:r>
            <a:r>
              <a:rPr lang="en-US" dirty="0"/>
              <a:t> (html)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Var/logs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3D0E4-D4AF-4660-93D1-C15EE06938EF}"/>
              </a:ext>
            </a:extLst>
          </p:cNvPr>
          <p:cNvSpPr/>
          <p:nvPr/>
        </p:nvSpPr>
        <p:spPr>
          <a:xfrm>
            <a:off x="4095750" y="2901434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Filesytem</a:t>
            </a:r>
            <a:endParaRPr lang="en-US" dirty="0"/>
          </a:p>
          <a:p>
            <a:pPr algn="ctr"/>
            <a:r>
              <a:rPr lang="en-US" dirty="0"/>
              <a:t>- var/html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91709-B72B-46A0-AE60-95DFE0ABF299}"/>
              </a:ext>
            </a:extLst>
          </p:cNvPr>
          <p:cNvSpPr/>
          <p:nvPr/>
        </p:nvSpPr>
        <p:spPr>
          <a:xfrm>
            <a:off x="4095750" y="4676001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Filesystem</a:t>
            </a:r>
          </a:p>
          <a:p>
            <a:pPr algn="ctr"/>
            <a:r>
              <a:rPr lang="en-US" dirty="0"/>
              <a:t>-var/logs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7B304-EDE3-49B6-BE42-E99B2D643E29}"/>
              </a:ext>
            </a:extLst>
          </p:cNvPr>
          <p:cNvSpPr txBox="1"/>
          <p:nvPr/>
        </p:nvSpPr>
        <p:spPr>
          <a:xfrm>
            <a:off x="4257674" y="67841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662F0-BDF0-461D-9C31-5F36D2968F52}"/>
              </a:ext>
            </a:extLst>
          </p:cNvPr>
          <p:cNvSpPr txBox="1"/>
          <p:nvPr/>
        </p:nvSpPr>
        <p:spPr>
          <a:xfrm>
            <a:off x="4095750" y="432202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 </a:t>
            </a:r>
            <a:r>
              <a:rPr lang="en-US" dirty="0" err="1">
                <a:solidFill>
                  <a:schemeClr val="bg1"/>
                </a:solidFill>
              </a:rPr>
              <a:t>Rotater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A1258-B810-489A-BE6B-2F60A1F0F798}"/>
              </a:ext>
            </a:extLst>
          </p:cNvPr>
          <p:cNvSpPr txBox="1"/>
          <p:nvPr/>
        </p:nvSpPr>
        <p:spPr>
          <a:xfrm>
            <a:off x="4229099" y="253433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E8FF3-1650-4B9A-BC6E-2E703B5CDAD2}"/>
              </a:ext>
            </a:extLst>
          </p:cNvPr>
          <p:cNvSpPr/>
          <p:nvPr/>
        </p:nvSpPr>
        <p:spPr>
          <a:xfrm>
            <a:off x="7905750" y="1238250"/>
            <a:ext cx="1228725" cy="933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68412-1252-4EEB-84E0-E899F5DDBE1A}"/>
              </a:ext>
            </a:extLst>
          </p:cNvPr>
          <p:cNvCxnSpPr/>
          <p:nvPr/>
        </p:nvCxnSpPr>
        <p:spPr>
          <a:xfrm flipH="1">
            <a:off x="6267450" y="1466850"/>
            <a:ext cx="1647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D40122-C3C7-425B-BD56-F6926CBC2B11}"/>
              </a:ext>
            </a:extLst>
          </p:cNvPr>
          <p:cNvCxnSpPr/>
          <p:nvPr/>
        </p:nvCxnSpPr>
        <p:spPr>
          <a:xfrm>
            <a:off x="6267450" y="2047875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1F8B2-E3A2-49F7-85E6-FE0DC1C792BF}"/>
              </a:ext>
            </a:extLst>
          </p:cNvPr>
          <p:cNvSpPr/>
          <p:nvPr/>
        </p:nvSpPr>
        <p:spPr>
          <a:xfrm>
            <a:off x="7700962" y="3019037"/>
            <a:ext cx="1638300" cy="933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ContentAgent</a:t>
            </a:r>
            <a:r>
              <a:rPr lang="en-US" dirty="0"/>
              <a:t>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13D588-23F7-498C-A176-69F9B7F59FCD}"/>
              </a:ext>
            </a:extLst>
          </p:cNvPr>
          <p:cNvSpPr/>
          <p:nvPr/>
        </p:nvSpPr>
        <p:spPr>
          <a:xfrm>
            <a:off x="7700962" y="4924425"/>
            <a:ext cx="1638300" cy="933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LogRotator</a:t>
            </a:r>
            <a:r>
              <a:rPr lang="en-US" dirty="0"/>
              <a:t> Process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0D858B-A2EC-4562-B377-052F92ECED1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267450" y="3429000"/>
            <a:ext cx="1433512" cy="5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90A3A4-791E-4BBB-B2C5-943F75D1EC46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6267450" y="5361801"/>
            <a:ext cx="1433512" cy="293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3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28960-EC5B-437A-8B63-BE4C29C75349}"/>
              </a:ext>
            </a:extLst>
          </p:cNvPr>
          <p:cNvSpPr/>
          <p:nvPr/>
        </p:nvSpPr>
        <p:spPr>
          <a:xfrm>
            <a:off x="3619500" y="181660"/>
            <a:ext cx="5905500" cy="607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E2049-9FEB-4F51-AD4E-48E21BE8870D}"/>
              </a:ext>
            </a:extLst>
          </p:cNvPr>
          <p:cNvSpPr/>
          <p:nvPr/>
        </p:nvSpPr>
        <p:spPr>
          <a:xfrm>
            <a:off x="4095750" y="1047750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Var/</a:t>
            </a:r>
            <a:r>
              <a:rPr lang="en-US" dirty="0" err="1"/>
              <a:t>htdocs</a:t>
            </a:r>
            <a:r>
              <a:rPr lang="en-US" dirty="0"/>
              <a:t> (html)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Var/logs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6FDC2-3D1B-4F74-97A0-A93C69972E4E}"/>
              </a:ext>
            </a:extLst>
          </p:cNvPr>
          <p:cNvSpPr/>
          <p:nvPr/>
        </p:nvSpPr>
        <p:spPr>
          <a:xfrm>
            <a:off x="4095750" y="2901434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Filesytem</a:t>
            </a:r>
            <a:endParaRPr lang="en-US" dirty="0"/>
          </a:p>
          <a:p>
            <a:pPr algn="ctr"/>
            <a:r>
              <a:rPr lang="en-US" dirty="0"/>
              <a:t>- var/html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11A7B-3A4F-4163-8658-000B7E00FF6D}"/>
              </a:ext>
            </a:extLst>
          </p:cNvPr>
          <p:cNvSpPr/>
          <p:nvPr/>
        </p:nvSpPr>
        <p:spPr>
          <a:xfrm>
            <a:off x="4095750" y="4676001"/>
            <a:ext cx="2171700" cy="137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Filesystem</a:t>
            </a:r>
          </a:p>
          <a:p>
            <a:pPr algn="ctr"/>
            <a:r>
              <a:rPr lang="en-US" dirty="0"/>
              <a:t>-var/logs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05914-7A74-490B-80D9-CD94EC45FBF9}"/>
              </a:ext>
            </a:extLst>
          </p:cNvPr>
          <p:cNvSpPr txBox="1"/>
          <p:nvPr/>
        </p:nvSpPr>
        <p:spPr>
          <a:xfrm>
            <a:off x="4257674" y="67841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9D6C3-8552-4DA5-97EB-E2BB426E02D7}"/>
              </a:ext>
            </a:extLst>
          </p:cNvPr>
          <p:cNvSpPr txBox="1"/>
          <p:nvPr/>
        </p:nvSpPr>
        <p:spPr>
          <a:xfrm>
            <a:off x="4095750" y="432202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 </a:t>
            </a:r>
            <a:r>
              <a:rPr lang="en-US" dirty="0" err="1">
                <a:solidFill>
                  <a:schemeClr val="bg1"/>
                </a:solidFill>
              </a:rPr>
              <a:t>Rotater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146D1-212C-4CD5-BC67-8D04FE72B821}"/>
              </a:ext>
            </a:extLst>
          </p:cNvPr>
          <p:cNvSpPr txBox="1"/>
          <p:nvPr/>
        </p:nvSpPr>
        <p:spPr>
          <a:xfrm>
            <a:off x="4229099" y="253433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Agent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13D1297-8B86-4AB6-96E7-6739F054A925}"/>
              </a:ext>
            </a:extLst>
          </p:cNvPr>
          <p:cNvSpPr/>
          <p:nvPr/>
        </p:nvSpPr>
        <p:spPr>
          <a:xfrm>
            <a:off x="7796212" y="1848535"/>
            <a:ext cx="1447800" cy="1371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Volume-</a:t>
            </a:r>
            <a:r>
              <a:rPr lang="en-US" dirty="0" err="1"/>
              <a:t>publichtml</a:t>
            </a:r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BA54F0D-046F-4A5D-B151-B84DDD06A3D7}"/>
              </a:ext>
            </a:extLst>
          </p:cNvPr>
          <p:cNvSpPr/>
          <p:nvPr/>
        </p:nvSpPr>
        <p:spPr>
          <a:xfrm>
            <a:off x="7762875" y="3820894"/>
            <a:ext cx="1447800" cy="1371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  <a:p>
            <a:pPr algn="ctr"/>
            <a:r>
              <a:rPr lang="en-US" dirty="0" err="1"/>
              <a:t>logVol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A01DF7-D007-46EA-9216-434404755ABA}"/>
              </a:ext>
            </a:extLst>
          </p:cNvPr>
          <p:cNvCxnSpPr/>
          <p:nvPr/>
        </p:nvCxnSpPr>
        <p:spPr>
          <a:xfrm flipV="1">
            <a:off x="6267450" y="2647950"/>
            <a:ext cx="14954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7BABB-3DC9-43D7-9A07-EBF17B2318FA}"/>
              </a:ext>
            </a:extLst>
          </p:cNvPr>
          <p:cNvCxnSpPr/>
          <p:nvPr/>
        </p:nvCxnSpPr>
        <p:spPr>
          <a:xfrm>
            <a:off x="6267450" y="1848535"/>
            <a:ext cx="14954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7A1A2-8D8E-4F56-93CC-399D06B70D75}"/>
              </a:ext>
            </a:extLst>
          </p:cNvPr>
          <p:cNvSpPr txBox="1"/>
          <p:nvPr/>
        </p:nvSpPr>
        <p:spPr>
          <a:xfrm>
            <a:off x="8286750" y="428625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3AA7B-3119-4D8F-870E-7179CB69C82F}"/>
              </a:ext>
            </a:extLst>
          </p:cNvPr>
          <p:cNvCxnSpPr/>
          <p:nvPr/>
        </p:nvCxnSpPr>
        <p:spPr>
          <a:xfrm>
            <a:off x="6267450" y="1848535"/>
            <a:ext cx="1495425" cy="257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8F7820-F606-43B1-A2FD-753A413E9401}"/>
              </a:ext>
            </a:extLst>
          </p:cNvPr>
          <p:cNvCxnSpPr>
            <a:endCxn id="19" idx="2"/>
          </p:cNvCxnSpPr>
          <p:nvPr/>
        </p:nvCxnSpPr>
        <p:spPr>
          <a:xfrm flipV="1">
            <a:off x="6300787" y="4506694"/>
            <a:ext cx="1462088" cy="9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3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B25-B423-47F4-B1EC-47C38B60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run simplilearnexample1 –image=</a:t>
            </a:r>
            <a:r>
              <a:rPr lang="en-US" dirty="0" err="1"/>
              <a:t>bhaveshraval</a:t>
            </a:r>
            <a:r>
              <a:rPr lang="en-US" dirty="0"/>
              <a:t>/simplilearexample1 –port=8080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</a:t>
            </a:r>
          </a:p>
        </p:txBody>
      </p:sp>
    </p:spTree>
    <p:extLst>
      <p:ext uri="{BB962C8B-B14F-4D97-AF65-F5344CB8AC3E}">
        <p14:creationId xmlns:p14="http://schemas.microsoft.com/office/powerpoint/2010/main" val="1476237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A79E-9257-4FCF-8E79-0F3723CF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8B7E-6A8D-4D09-B130-859942EC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endParaRPr lang="en-US" dirty="0"/>
          </a:p>
          <a:p>
            <a:r>
              <a:rPr lang="en-US" dirty="0" err="1"/>
              <a:t>hostPath</a:t>
            </a:r>
            <a:endParaRPr lang="en-US" dirty="0"/>
          </a:p>
          <a:p>
            <a:r>
              <a:rPr lang="en-US" dirty="0" err="1"/>
              <a:t>gitRepo</a:t>
            </a:r>
            <a:endParaRPr lang="en-US" dirty="0"/>
          </a:p>
          <a:p>
            <a:r>
              <a:rPr lang="en-US" dirty="0" err="1"/>
              <a:t>Nfs</a:t>
            </a:r>
            <a:endParaRPr lang="en-US" dirty="0"/>
          </a:p>
          <a:p>
            <a:r>
              <a:rPr lang="en-US" dirty="0" err="1"/>
              <a:t>Azuredisk</a:t>
            </a:r>
            <a:r>
              <a:rPr lang="en-US" dirty="0"/>
              <a:t>, </a:t>
            </a:r>
            <a:r>
              <a:rPr lang="en-US" dirty="0" err="1"/>
              <a:t>gcepersistentdisk,AWS</a:t>
            </a:r>
            <a:r>
              <a:rPr lang="en-US" dirty="0"/>
              <a:t> EBS</a:t>
            </a:r>
          </a:p>
          <a:p>
            <a:r>
              <a:rPr lang="en-US" dirty="0" err="1"/>
              <a:t>Cinder,cephfs</a:t>
            </a:r>
            <a:endParaRPr lang="en-US" dirty="0"/>
          </a:p>
          <a:p>
            <a:r>
              <a:rPr lang="en-US" dirty="0" err="1"/>
              <a:t>configMap</a:t>
            </a:r>
            <a:r>
              <a:rPr lang="en-US" dirty="0"/>
              <a:t> and secret</a:t>
            </a:r>
          </a:p>
          <a:p>
            <a:r>
              <a:rPr lang="en-US" dirty="0"/>
              <a:t>PVC</a:t>
            </a:r>
          </a:p>
        </p:txBody>
      </p:sp>
    </p:spTree>
    <p:extLst>
      <p:ext uri="{BB962C8B-B14F-4D97-AF65-F5344CB8AC3E}">
        <p14:creationId xmlns:p14="http://schemas.microsoft.com/office/powerpoint/2010/main" val="3639125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1AA939-C0EA-41B1-9EF0-082358FAF0A4}"/>
              </a:ext>
            </a:extLst>
          </p:cNvPr>
          <p:cNvSpPr/>
          <p:nvPr/>
        </p:nvSpPr>
        <p:spPr>
          <a:xfrm>
            <a:off x="990600" y="1019175"/>
            <a:ext cx="4171950" cy="401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B6427-481C-4DD9-8E6F-86F4E2621397}"/>
              </a:ext>
            </a:extLst>
          </p:cNvPr>
          <p:cNvSpPr txBox="1"/>
          <p:nvPr/>
        </p:nvSpPr>
        <p:spPr>
          <a:xfrm>
            <a:off x="1190625" y="126682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8D3C8-5169-4FD7-8A6E-D2496FAD0AA2}"/>
              </a:ext>
            </a:extLst>
          </p:cNvPr>
          <p:cNvSpPr/>
          <p:nvPr/>
        </p:nvSpPr>
        <p:spPr>
          <a:xfrm>
            <a:off x="6457950" y="1009650"/>
            <a:ext cx="4171950" cy="401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E2255-60A5-4312-8359-656B7DA63AF7}"/>
              </a:ext>
            </a:extLst>
          </p:cNvPr>
          <p:cNvSpPr txBox="1"/>
          <p:nvPr/>
        </p:nvSpPr>
        <p:spPr>
          <a:xfrm>
            <a:off x="6657975" y="125730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5F606-E67C-4653-B085-3B03F7144141}"/>
              </a:ext>
            </a:extLst>
          </p:cNvPr>
          <p:cNvSpPr/>
          <p:nvPr/>
        </p:nvSpPr>
        <p:spPr>
          <a:xfrm>
            <a:off x="1333500" y="1971675"/>
            <a:ext cx="1266825" cy="1390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05A1F-5673-4FFA-8E1A-34225DA04F90}"/>
              </a:ext>
            </a:extLst>
          </p:cNvPr>
          <p:cNvSpPr/>
          <p:nvPr/>
        </p:nvSpPr>
        <p:spPr>
          <a:xfrm>
            <a:off x="3338513" y="1971675"/>
            <a:ext cx="1266825" cy="1390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BF296-10FE-4572-95A6-014F98DA3004}"/>
              </a:ext>
            </a:extLst>
          </p:cNvPr>
          <p:cNvSpPr/>
          <p:nvPr/>
        </p:nvSpPr>
        <p:spPr>
          <a:xfrm>
            <a:off x="1638300" y="4045982"/>
            <a:ext cx="259080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/some/path/on/host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8BE18-C249-43E9-873D-251DB896B79B}"/>
              </a:ext>
            </a:extLst>
          </p:cNvPr>
          <p:cNvSpPr/>
          <p:nvPr/>
        </p:nvSpPr>
        <p:spPr>
          <a:xfrm>
            <a:off x="7134225" y="1971675"/>
            <a:ext cx="1266825" cy="1390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E583BB-7AAC-47A0-B6B0-14DDF14CFA12}"/>
              </a:ext>
            </a:extLst>
          </p:cNvPr>
          <p:cNvSpPr/>
          <p:nvPr/>
        </p:nvSpPr>
        <p:spPr>
          <a:xfrm>
            <a:off x="7010400" y="4017407"/>
            <a:ext cx="2590800" cy="70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/some/path/on/host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00915F-8963-42DD-BE00-8B1D5C8C8C9F}"/>
              </a:ext>
            </a:extLst>
          </p:cNvPr>
          <p:cNvCxnSpPr>
            <a:stCxn id="8" idx="2"/>
          </p:cNvCxnSpPr>
          <p:nvPr/>
        </p:nvCxnSpPr>
        <p:spPr>
          <a:xfrm>
            <a:off x="1966913" y="3362325"/>
            <a:ext cx="881062" cy="68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F413FB-9D9D-492C-8B9D-38AAFA09E99B}"/>
              </a:ext>
            </a:extLst>
          </p:cNvPr>
          <p:cNvCxnSpPr/>
          <p:nvPr/>
        </p:nvCxnSpPr>
        <p:spPr>
          <a:xfrm flipH="1">
            <a:off x="3274219" y="3362325"/>
            <a:ext cx="697706" cy="65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00072-6DDD-469E-AB58-EF50FEFD5ABC}"/>
              </a:ext>
            </a:extLst>
          </p:cNvPr>
          <p:cNvCxnSpPr>
            <a:endCxn id="12" idx="0"/>
          </p:cNvCxnSpPr>
          <p:nvPr/>
        </p:nvCxnSpPr>
        <p:spPr>
          <a:xfrm>
            <a:off x="7767637" y="3376612"/>
            <a:ext cx="538163" cy="64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D1B7FE0-6829-4D05-AB63-1ACD4025C135}"/>
              </a:ext>
            </a:extLst>
          </p:cNvPr>
          <p:cNvSpPr/>
          <p:nvPr/>
        </p:nvSpPr>
        <p:spPr>
          <a:xfrm>
            <a:off x="1390649" y="2561153"/>
            <a:ext cx="1152525" cy="61067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hostPath</a:t>
            </a:r>
            <a:r>
              <a:rPr lang="en-US" dirty="0"/>
              <a:t> vol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7B40F229-BB1B-42EA-9EB6-DD53E0BC8C7F}"/>
              </a:ext>
            </a:extLst>
          </p:cNvPr>
          <p:cNvSpPr/>
          <p:nvPr/>
        </p:nvSpPr>
        <p:spPr>
          <a:xfrm>
            <a:off x="3395662" y="2535734"/>
            <a:ext cx="1152525" cy="61067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hostPath</a:t>
            </a:r>
            <a:r>
              <a:rPr lang="en-US" dirty="0"/>
              <a:t> vol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5D2F9858-DE70-4CA9-82F3-B3C604058092}"/>
              </a:ext>
            </a:extLst>
          </p:cNvPr>
          <p:cNvSpPr/>
          <p:nvPr/>
        </p:nvSpPr>
        <p:spPr>
          <a:xfrm>
            <a:off x="7191374" y="2595026"/>
            <a:ext cx="1152525" cy="61067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hostPath</a:t>
            </a:r>
            <a:r>
              <a:rPr lang="en-US" dirty="0"/>
              <a:t> vol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0A44FE-CD15-4F3A-8FCD-5CA1929F66CE}"/>
              </a:ext>
            </a:extLst>
          </p:cNvPr>
          <p:cNvSpPr/>
          <p:nvPr/>
        </p:nvSpPr>
        <p:spPr>
          <a:xfrm>
            <a:off x="8567738" y="1936195"/>
            <a:ext cx="1266825" cy="1390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0CD12432-784A-4048-8C0E-13E6602B0327}"/>
              </a:ext>
            </a:extLst>
          </p:cNvPr>
          <p:cNvSpPr/>
          <p:nvPr/>
        </p:nvSpPr>
        <p:spPr>
          <a:xfrm>
            <a:off x="8624887" y="2500254"/>
            <a:ext cx="1152525" cy="61067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hostPath</a:t>
            </a:r>
            <a:r>
              <a:rPr lang="en-US" dirty="0"/>
              <a:t> vol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7AEA78-A110-413C-8109-26296C565682}"/>
              </a:ext>
            </a:extLst>
          </p:cNvPr>
          <p:cNvCxnSpPr/>
          <p:nvPr/>
        </p:nvCxnSpPr>
        <p:spPr>
          <a:xfrm flipH="1">
            <a:off x="8567738" y="3362325"/>
            <a:ext cx="642937" cy="65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87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FF8654C-FB00-4CED-AAE5-DC9770C67A43}"/>
              </a:ext>
            </a:extLst>
          </p:cNvPr>
          <p:cNvSpPr/>
          <p:nvPr/>
        </p:nvSpPr>
        <p:spPr>
          <a:xfrm>
            <a:off x="8391525" y="2124075"/>
            <a:ext cx="2419350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GCE</a:t>
            </a:r>
          </a:p>
          <a:p>
            <a:pPr algn="ctr"/>
            <a:r>
              <a:rPr lang="en-US" dirty="0" err="1"/>
              <a:t>persistentDisk</a:t>
            </a:r>
            <a:endParaRPr lang="en-US" dirty="0"/>
          </a:p>
          <a:p>
            <a:pPr algn="ctr"/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906BA-2D5A-4CE6-B901-A684A46B6E57}"/>
              </a:ext>
            </a:extLst>
          </p:cNvPr>
          <p:cNvSpPr/>
          <p:nvPr/>
        </p:nvSpPr>
        <p:spPr>
          <a:xfrm>
            <a:off x="2419350" y="695325"/>
            <a:ext cx="3438525" cy="1190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35115-21E7-4CCD-81A6-B8342554AD20}"/>
              </a:ext>
            </a:extLst>
          </p:cNvPr>
          <p:cNvSpPr/>
          <p:nvPr/>
        </p:nvSpPr>
        <p:spPr>
          <a:xfrm>
            <a:off x="2419350" y="2428875"/>
            <a:ext cx="3438525" cy="1190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C0DD3-411F-4BBF-B7B6-68CF6ACA60C2}"/>
              </a:ext>
            </a:extLst>
          </p:cNvPr>
          <p:cNvSpPr/>
          <p:nvPr/>
        </p:nvSpPr>
        <p:spPr>
          <a:xfrm>
            <a:off x="2419350" y="4376738"/>
            <a:ext cx="3438525" cy="1190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36518-5709-49D4-995F-E67AC97AB1C0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5857875" y="1290638"/>
            <a:ext cx="2533650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8AED0E-B233-4A35-88E4-12A944E476C8}"/>
              </a:ext>
            </a:extLst>
          </p:cNvPr>
          <p:cNvCxnSpPr>
            <a:stCxn id="6" idx="3"/>
          </p:cNvCxnSpPr>
          <p:nvPr/>
        </p:nvCxnSpPr>
        <p:spPr>
          <a:xfrm>
            <a:off x="5857875" y="3024188"/>
            <a:ext cx="2533650" cy="14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7457F9-CEA4-453F-B199-655B583D2307}"/>
              </a:ext>
            </a:extLst>
          </p:cNvPr>
          <p:cNvCxnSpPr/>
          <p:nvPr/>
        </p:nvCxnSpPr>
        <p:spPr>
          <a:xfrm flipV="1">
            <a:off x="5953125" y="3352800"/>
            <a:ext cx="2438400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3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11EBF5-0954-4853-8839-63BCDF7D838A}"/>
              </a:ext>
            </a:extLst>
          </p:cNvPr>
          <p:cNvSpPr/>
          <p:nvPr/>
        </p:nvSpPr>
        <p:spPr>
          <a:xfrm>
            <a:off x="428625" y="685800"/>
            <a:ext cx="127635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A835389-BAC3-432E-ABAF-11B5DD0CCCAA}"/>
              </a:ext>
            </a:extLst>
          </p:cNvPr>
          <p:cNvSpPr/>
          <p:nvPr/>
        </p:nvSpPr>
        <p:spPr>
          <a:xfrm>
            <a:off x="8362950" y="609600"/>
            <a:ext cx="1457325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NFS</a:t>
            </a:r>
          </a:p>
          <a:p>
            <a:pPr algn="ctr"/>
            <a:r>
              <a:rPr lang="en-US" dirty="0"/>
              <a:t>/ azure disk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D9D8A-4406-49D8-B086-842CE792DFFA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704975" y="1333500"/>
            <a:ext cx="665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5FA3B86-C602-4F89-928D-AEFA4914F677}"/>
              </a:ext>
            </a:extLst>
          </p:cNvPr>
          <p:cNvSpPr/>
          <p:nvPr/>
        </p:nvSpPr>
        <p:spPr>
          <a:xfrm>
            <a:off x="7305675" y="2190756"/>
            <a:ext cx="1333500" cy="11810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28A7B9-6568-4B9C-9BFB-5D9C3E642DFC}"/>
              </a:ext>
            </a:extLst>
          </p:cNvPr>
          <p:cNvCxnSpPr>
            <a:stCxn id="8" idx="4"/>
            <a:endCxn id="5" idx="3"/>
          </p:cNvCxnSpPr>
          <p:nvPr/>
        </p:nvCxnSpPr>
        <p:spPr>
          <a:xfrm flipV="1">
            <a:off x="8639175" y="2057400"/>
            <a:ext cx="452438" cy="723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A7758AD-183F-4117-9F4E-68F8B42CE779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16200000" flipH="1">
            <a:off x="3786187" y="-738188"/>
            <a:ext cx="800100" cy="623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9B32E-1CBF-4629-95AF-B1A5665EF7F1}"/>
              </a:ext>
            </a:extLst>
          </p:cNvPr>
          <p:cNvSpPr/>
          <p:nvPr/>
        </p:nvSpPr>
        <p:spPr>
          <a:xfrm>
            <a:off x="333375" y="3981450"/>
            <a:ext cx="127635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FAC44-48D8-4074-A1BF-7CCE6B33160B}"/>
              </a:ext>
            </a:extLst>
          </p:cNvPr>
          <p:cNvSpPr/>
          <p:nvPr/>
        </p:nvSpPr>
        <p:spPr>
          <a:xfrm>
            <a:off x="5686425" y="3695700"/>
            <a:ext cx="16192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FA1C1-987E-4350-B094-3408CE35CAD4}"/>
              </a:ext>
            </a:extLst>
          </p:cNvPr>
          <p:cNvCxnSpPr>
            <a:endCxn id="14" idx="1"/>
          </p:cNvCxnSpPr>
          <p:nvPr/>
        </p:nvCxnSpPr>
        <p:spPr>
          <a:xfrm flipV="1">
            <a:off x="1609725" y="4162425"/>
            <a:ext cx="4076700" cy="6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3D4623-52C0-4942-8359-1033D311E532}"/>
              </a:ext>
            </a:extLst>
          </p:cNvPr>
          <p:cNvCxnSpPr>
            <a:stCxn id="14" idx="3"/>
            <a:endCxn id="8" idx="3"/>
          </p:cNvCxnSpPr>
          <p:nvPr/>
        </p:nvCxnSpPr>
        <p:spPr>
          <a:xfrm flipV="1">
            <a:off x="7305675" y="3371843"/>
            <a:ext cx="666750" cy="790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F6F45-6365-45F3-AE0E-8C7A43600C0E}"/>
              </a:ext>
            </a:extLst>
          </p:cNvPr>
          <p:cNvSpPr/>
          <p:nvPr/>
        </p:nvSpPr>
        <p:spPr>
          <a:xfrm>
            <a:off x="4186237" y="4943475"/>
            <a:ext cx="1500188" cy="141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- Volume as PVC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EACDB5-0384-4C4E-A924-37650AFFAAFC}"/>
              </a:ext>
            </a:extLst>
          </p:cNvPr>
          <p:cNvCxnSpPr>
            <a:endCxn id="19" idx="1"/>
          </p:cNvCxnSpPr>
          <p:nvPr/>
        </p:nvCxnSpPr>
        <p:spPr>
          <a:xfrm>
            <a:off x="1609725" y="5010150"/>
            <a:ext cx="2576512" cy="6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C0B156-F651-4010-94EF-F9598116076E}"/>
              </a:ext>
            </a:extLst>
          </p:cNvPr>
          <p:cNvCxnSpPr>
            <a:stCxn id="19" idx="3"/>
            <a:endCxn id="14" idx="2"/>
          </p:cNvCxnSpPr>
          <p:nvPr/>
        </p:nvCxnSpPr>
        <p:spPr>
          <a:xfrm flipV="1">
            <a:off x="5686425" y="4629150"/>
            <a:ext cx="809625" cy="1023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1EED55-BBA7-4F8C-B8F8-281DC8D3F5F2}"/>
              </a:ext>
            </a:extLst>
          </p:cNvPr>
          <p:cNvCxnSpPr>
            <a:cxnSpLocks/>
          </p:cNvCxnSpPr>
          <p:nvPr/>
        </p:nvCxnSpPr>
        <p:spPr>
          <a:xfrm flipV="1">
            <a:off x="333374" y="3486153"/>
            <a:ext cx="11087101" cy="95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91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D0A3E-50EB-4308-B5BB-09595DD907BA}"/>
              </a:ext>
            </a:extLst>
          </p:cNvPr>
          <p:cNvSpPr/>
          <p:nvPr/>
        </p:nvSpPr>
        <p:spPr>
          <a:xfrm>
            <a:off x="228600" y="257175"/>
            <a:ext cx="127635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E562-E8AD-419E-9398-117543152D72}"/>
              </a:ext>
            </a:extLst>
          </p:cNvPr>
          <p:cNvSpPr/>
          <p:nvPr/>
        </p:nvSpPr>
        <p:spPr>
          <a:xfrm>
            <a:off x="6096000" y="257175"/>
            <a:ext cx="127635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</a:t>
            </a:r>
          </a:p>
          <a:p>
            <a:pPr algn="ctr"/>
            <a:r>
              <a:rPr lang="en-US" dirty="0"/>
              <a:t>Provisioner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B77715-694E-41AA-8376-B86262BFC1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04950" y="809625"/>
            <a:ext cx="459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3BDD76-645B-4106-8A85-361237D3D7F6}"/>
              </a:ext>
            </a:extLst>
          </p:cNvPr>
          <p:cNvSpPr/>
          <p:nvPr/>
        </p:nvSpPr>
        <p:spPr>
          <a:xfrm>
            <a:off x="5114925" y="1685925"/>
            <a:ext cx="1152525" cy="1104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23AB08D-B863-43B0-BCA0-8CA77970EF5B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V="1">
            <a:off x="6267450" y="1362075"/>
            <a:ext cx="466725" cy="876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C6524-5403-4CF8-BD15-C06951B5048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04950" y="809625"/>
            <a:ext cx="3609975" cy="142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46A7A-3775-40EF-A93F-045393EDBEDF}"/>
              </a:ext>
            </a:extLst>
          </p:cNvPr>
          <p:cNvSpPr/>
          <p:nvPr/>
        </p:nvSpPr>
        <p:spPr>
          <a:xfrm>
            <a:off x="428625" y="3324231"/>
            <a:ext cx="127635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C818A6-1D7F-4E8C-A5D4-41AE6B9B765E}"/>
              </a:ext>
            </a:extLst>
          </p:cNvPr>
          <p:cNvSpPr/>
          <p:nvPr/>
        </p:nvSpPr>
        <p:spPr>
          <a:xfrm>
            <a:off x="6096000" y="3343270"/>
            <a:ext cx="1476375" cy="10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D10E3B3-6D1E-48A1-A01A-DD130143C305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rot="16200000" flipV="1">
            <a:off x="5986461" y="2495543"/>
            <a:ext cx="552455" cy="1143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594BCE-847F-48B9-8D7F-934345DAF2FE}"/>
              </a:ext>
            </a:extLst>
          </p:cNvPr>
          <p:cNvCxnSpPr>
            <a:stCxn id="5" idx="3"/>
          </p:cNvCxnSpPr>
          <p:nvPr/>
        </p:nvCxnSpPr>
        <p:spPr>
          <a:xfrm>
            <a:off x="7372350" y="80962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2C48A-2EC2-4394-BD1B-833510FCA8F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704975" y="3862386"/>
            <a:ext cx="4391025" cy="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88D298E-44BD-4635-9755-AECAA3FEF62C}"/>
              </a:ext>
            </a:extLst>
          </p:cNvPr>
          <p:cNvSpPr/>
          <p:nvPr/>
        </p:nvSpPr>
        <p:spPr>
          <a:xfrm>
            <a:off x="8115300" y="257175"/>
            <a:ext cx="1333500" cy="118108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8BD8FBC-6CF8-44A9-B951-BF1AC7979B94}"/>
              </a:ext>
            </a:extLst>
          </p:cNvPr>
          <p:cNvCxnSpPr>
            <a:cxnSpLocks/>
            <a:stCxn id="22" idx="3"/>
            <a:endCxn id="14" idx="3"/>
          </p:cNvCxnSpPr>
          <p:nvPr/>
        </p:nvCxnSpPr>
        <p:spPr>
          <a:xfrm rot="5400000">
            <a:off x="6965151" y="2045487"/>
            <a:ext cx="2424124" cy="1209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AEACF-ABD3-4FE8-BBF8-0DED5A1BBEE5}"/>
              </a:ext>
            </a:extLst>
          </p:cNvPr>
          <p:cNvSpPr/>
          <p:nvPr/>
        </p:nvSpPr>
        <p:spPr>
          <a:xfrm>
            <a:off x="4186237" y="4943475"/>
            <a:ext cx="1500188" cy="141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- Volume as PVC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3C02B7-0D7D-40E9-847F-06CED68BB3FD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1704975" y="3971931"/>
            <a:ext cx="2481262" cy="168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6C84DCE-7A7C-4D3A-AFE5-203C914E3F0B}"/>
              </a:ext>
            </a:extLst>
          </p:cNvPr>
          <p:cNvCxnSpPr>
            <a:stCxn id="26" idx="3"/>
            <a:endCxn id="14" idx="2"/>
          </p:cNvCxnSpPr>
          <p:nvPr/>
        </p:nvCxnSpPr>
        <p:spPr>
          <a:xfrm flipV="1">
            <a:off x="5686425" y="4381501"/>
            <a:ext cx="1147763" cy="1271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A822A0-16F3-4294-BDD9-20C9B6597A96}"/>
              </a:ext>
            </a:extLst>
          </p:cNvPr>
          <p:cNvCxnSpPr>
            <a:stCxn id="22" idx="4"/>
          </p:cNvCxnSpPr>
          <p:nvPr/>
        </p:nvCxnSpPr>
        <p:spPr>
          <a:xfrm>
            <a:off x="9448800" y="847719"/>
            <a:ext cx="514350" cy="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E5F8227-7CB2-4066-90A6-E7936EF0906D}"/>
              </a:ext>
            </a:extLst>
          </p:cNvPr>
          <p:cNvSpPr/>
          <p:nvPr/>
        </p:nvSpPr>
        <p:spPr>
          <a:xfrm>
            <a:off x="9963150" y="247650"/>
            <a:ext cx="1333500" cy="118108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Storage</a:t>
            </a:r>
          </a:p>
        </p:txBody>
      </p:sp>
    </p:spTree>
    <p:extLst>
      <p:ext uri="{BB962C8B-B14F-4D97-AF65-F5344CB8AC3E}">
        <p14:creationId xmlns:p14="http://schemas.microsoft.com/office/powerpoint/2010/main" val="661208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F71596A-E74E-4868-B324-7A41264ED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829920"/>
              </p:ext>
            </p:extLst>
          </p:nvPr>
        </p:nvGraphicFramePr>
        <p:xfrm>
          <a:off x="489857" y="796471"/>
          <a:ext cx="78867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1012928574"/>
                    </a:ext>
                  </a:extLst>
                </a:gridCol>
                <a:gridCol w="2081893">
                  <a:extLst>
                    <a:ext uri="{9D8B030D-6E8A-4147-A177-3AD203B41FA5}">
                      <a16:colId xmlns:a16="http://schemas.microsoft.com/office/drawing/2014/main" val="3432954728"/>
                    </a:ext>
                  </a:extLst>
                </a:gridCol>
                <a:gridCol w="5184321">
                  <a:extLst>
                    <a:ext uri="{9D8B030D-6E8A-4147-A177-3AD203B41FA5}">
                      <a16:colId xmlns:a16="http://schemas.microsoft.com/office/drawing/2014/main" val="310491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Pod Event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2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ImagePullBackOff</a:t>
                      </a:r>
                      <a:r>
                        <a:rPr lang="en-US" b="1" dirty="0"/>
                        <a:t> / </a:t>
                      </a:r>
                      <a:r>
                        <a:rPr lang="en-US" sz="135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ErrImagePull</a:t>
                      </a:r>
                      <a:endParaRPr lang="en-US" sz="135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 not able to retrieve Image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Image Name or Tag Invalid in Pod Spec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Image is Private Registry and Kubernetes doesn’t have access to pull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RunContainerError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 is not able to start the container. </a:t>
                      </a:r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Secrets as Environmental Variable is Missing.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Secrets are used for runtime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44064"/>
                  </a:ext>
                </a:extLst>
              </a:tr>
              <a:tr h="2077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ContainerCreating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Kubernetes is not able to start the container if this message is constant for Long period.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3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ConfigMap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Secrets are used as Volume and it is missing.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8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Pod Stuck on Pending for Longer Period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is no Enough resources to start the Pod like CPU / Memory. Either with Request limit or Nodes CPU Cores and Memory is utilized.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Namespace has quota defined and it has reach Quota limit.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Persistent Volume Claim is stuck, and Pod is bound to PVC.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4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679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69D53-6B78-4FB6-BF6E-BF3B15A6B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562571"/>
              </p:ext>
            </p:extLst>
          </p:nvPr>
        </p:nvGraphicFramePr>
        <p:xfrm>
          <a:off x="628650" y="1057728"/>
          <a:ext cx="789486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012928574"/>
                    </a:ext>
                  </a:extLst>
                </a:gridCol>
                <a:gridCol w="2081893">
                  <a:extLst>
                    <a:ext uri="{9D8B030D-6E8A-4147-A177-3AD203B41FA5}">
                      <a16:colId xmlns:a16="http://schemas.microsoft.com/office/drawing/2014/main" val="3432954728"/>
                    </a:ext>
                  </a:extLst>
                </a:gridCol>
                <a:gridCol w="5184321">
                  <a:extLst>
                    <a:ext uri="{9D8B030D-6E8A-4147-A177-3AD203B41FA5}">
                      <a16:colId xmlns:a16="http://schemas.microsoft.com/office/drawing/2014/main" val="310491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Pod Event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2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CrashLoopBackOff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inside Pod Started and then Crashed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Failure in the Application Inside the Pod.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 </a:t>
                      </a:r>
                      <a:r>
                        <a:rPr lang="en-US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doesn’t have a </a:t>
                      </a:r>
                      <a:r>
                        <a:rPr lang="en-US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(CMD), so your pod will immediately exit after starting.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Liveness Pod fails too many time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used the same port for two containers inside the same pod.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0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Terminated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OOMKilled</a:t>
                      </a:r>
                      <a:endParaRPr lang="en-US" dirty="0"/>
                    </a:p>
                    <a:p>
                      <a:pPr marL="285750" indent="-285750" algn="l" defTabSz="685800" rtl="0" eaLnBrk="1" latinLnBrk="0" hangingPunct="1">
                        <a:buFontTx/>
                        <a:buChar char="-"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usually have Memory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Init:Error</a:t>
                      </a:r>
                      <a:r>
                        <a:rPr lang="en-US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Init:CrashLoopBackOff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FontTx/>
                        <a:buNone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 Container have failed. 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Pod's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fails, the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kubelet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repeatedly restarts that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until it succeeds. However, if the Pod has a </a:t>
                      </a:r>
                      <a:r>
                        <a:rPr lang="en-US" dirty="0" err="1"/>
                        <a:t>restartPolicy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Never, and an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fails during startup of that Pod, Kubernetes treats the overall Pod as failed.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25114"/>
                  </a:ext>
                </a:extLst>
              </a:tr>
              <a:tr h="20773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Multiple Time Restart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8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0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197D4D-1714-4E36-A4EF-81355E55141D}"/>
              </a:ext>
            </a:extLst>
          </p:cNvPr>
          <p:cNvSpPr/>
          <p:nvPr/>
        </p:nvSpPr>
        <p:spPr>
          <a:xfrm>
            <a:off x="1021558" y="51253"/>
            <a:ext cx="3894534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9296F-FC81-4021-A92E-9DB295C2103F}"/>
              </a:ext>
            </a:extLst>
          </p:cNvPr>
          <p:cNvSpPr/>
          <p:nvPr/>
        </p:nvSpPr>
        <p:spPr>
          <a:xfrm>
            <a:off x="955478" y="1647793"/>
            <a:ext cx="4026693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6A4E5-F822-4153-A07A-5A3EDD759B49}"/>
              </a:ext>
            </a:extLst>
          </p:cNvPr>
          <p:cNvSpPr/>
          <p:nvPr/>
        </p:nvSpPr>
        <p:spPr>
          <a:xfrm>
            <a:off x="1194792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657A-948A-4094-A65C-92EB54BFE95C}"/>
              </a:ext>
            </a:extLst>
          </p:cNvPr>
          <p:cNvSpPr/>
          <p:nvPr/>
        </p:nvSpPr>
        <p:spPr>
          <a:xfrm>
            <a:off x="3277791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B89EE-E5D5-461A-A8C0-D9DA3622CD2E}"/>
              </a:ext>
            </a:extLst>
          </p:cNvPr>
          <p:cNvSpPr txBox="1"/>
          <p:nvPr/>
        </p:nvSpPr>
        <p:spPr>
          <a:xfrm>
            <a:off x="1194792" y="1666365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EB07-8442-45E5-9050-9AA63734A308}"/>
              </a:ext>
            </a:extLst>
          </p:cNvPr>
          <p:cNvSpPr/>
          <p:nvPr/>
        </p:nvSpPr>
        <p:spPr>
          <a:xfrm>
            <a:off x="1250157" y="609360"/>
            <a:ext cx="2218134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and Backend 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C44D0-A7BB-49C8-937D-65A73F628FB7}"/>
              </a:ext>
            </a:extLst>
          </p:cNvPr>
          <p:cNvSpPr txBox="1"/>
          <p:nvPr/>
        </p:nvSpPr>
        <p:spPr>
          <a:xfrm>
            <a:off x="1250157" y="93764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5B1BF-44DF-495A-8FF3-5DCA6A1A1A62}"/>
              </a:ext>
            </a:extLst>
          </p:cNvPr>
          <p:cNvSpPr/>
          <p:nvPr/>
        </p:nvSpPr>
        <p:spPr>
          <a:xfrm>
            <a:off x="1087637" y="3429000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144D-05AC-45CE-A284-4F8D08F77001}"/>
              </a:ext>
            </a:extLst>
          </p:cNvPr>
          <p:cNvSpPr txBox="1"/>
          <p:nvPr/>
        </p:nvSpPr>
        <p:spPr>
          <a:xfrm>
            <a:off x="1316236" y="3471511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DADF7-4A6D-4C09-99BC-E4AC9F74D4C0}"/>
              </a:ext>
            </a:extLst>
          </p:cNvPr>
          <p:cNvSpPr/>
          <p:nvPr/>
        </p:nvSpPr>
        <p:spPr>
          <a:xfrm>
            <a:off x="1316236" y="3977821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F79A5-D148-4A2F-8891-E1E0ADA47101}"/>
              </a:ext>
            </a:extLst>
          </p:cNvPr>
          <p:cNvSpPr/>
          <p:nvPr/>
        </p:nvSpPr>
        <p:spPr>
          <a:xfrm>
            <a:off x="4211837" y="3440793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0C146-DEA6-47D4-86A7-DB32B08867C7}"/>
              </a:ext>
            </a:extLst>
          </p:cNvPr>
          <p:cNvSpPr txBox="1"/>
          <p:nvPr/>
        </p:nvSpPr>
        <p:spPr>
          <a:xfrm>
            <a:off x="4440436" y="3483304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BEB6C-A150-4284-AAEA-3760E2D779D1}"/>
              </a:ext>
            </a:extLst>
          </p:cNvPr>
          <p:cNvSpPr/>
          <p:nvPr/>
        </p:nvSpPr>
        <p:spPr>
          <a:xfrm>
            <a:off x="4440436" y="3989614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Container</a:t>
            </a:r>
          </a:p>
        </p:txBody>
      </p:sp>
    </p:spTree>
    <p:extLst>
      <p:ext uri="{BB962C8B-B14F-4D97-AF65-F5344CB8AC3E}">
        <p14:creationId xmlns:p14="http://schemas.microsoft.com/office/powerpoint/2010/main" val="1542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0F900-BA90-4680-AA7C-9B5D08B0879A}"/>
              </a:ext>
            </a:extLst>
          </p:cNvPr>
          <p:cNvSpPr/>
          <p:nvPr/>
        </p:nvSpPr>
        <p:spPr>
          <a:xfrm>
            <a:off x="1228725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0F762-0BC2-4845-A3F8-68ADAC1B35ED}"/>
              </a:ext>
            </a:extLst>
          </p:cNvPr>
          <p:cNvSpPr/>
          <p:nvPr/>
        </p:nvSpPr>
        <p:spPr>
          <a:xfrm>
            <a:off x="6858000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CF13-7F3D-4A1A-9DF7-EF604D8B7888}"/>
              </a:ext>
            </a:extLst>
          </p:cNvPr>
          <p:cNvSpPr txBox="1"/>
          <p:nvPr/>
        </p:nvSpPr>
        <p:spPr>
          <a:xfrm>
            <a:off x="6972299" y="94559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 – 10.1.0.29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4FFDF-64FC-441A-B56D-3374BB4F29B4}"/>
              </a:ext>
            </a:extLst>
          </p:cNvPr>
          <p:cNvSpPr txBox="1"/>
          <p:nvPr/>
        </p:nvSpPr>
        <p:spPr>
          <a:xfrm>
            <a:off x="1495426" y="94559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– 10.1.0.128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02A9-4272-48E8-8B5B-5B4D197B5E67}"/>
              </a:ext>
            </a:extLst>
          </p:cNvPr>
          <p:cNvSpPr/>
          <p:nvPr/>
        </p:nvSpPr>
        <p:spPr>
          <a:xfrm>
            <a:off x="1533525" y="1493283"/>
            <a:ext cx="1023938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F52C4-CFD7-4110-87FF-919953112AA0}"/>
              </a:ext>
            </a:extLst>
          </p:cNvPr>
          <p:cNvSpPr/>
          <p:nvPr/>
        </p:nvSpPr>
        <p:spPr>
          <a:xfrm>
            <a:off x="2971800" y="1493283"/>
            <a:ext cx="1162050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A9B34-6EFA-46C0-9498-ADEC0E05B53E}"/>
              </a:ext>
            </a:extLst>
          </p:cNvPr>
          <p:cNvSpPr/>
          <p:nvPr/>
        </p:nvSpPr>
        <p:spPr>
          <a:xfrm>
            <a:off x="7038975" y="1590676"/>
            <a:ext cx="1123950" cy="1346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10.1.2.5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D49F-7DAA-40E2-8E84-4E77B6D3A77E}"/>
              </a:ext>
            </a:extLst>
          </p:cNvPr>
          <p:cNvSpPr/>
          <p:nvPr/>
        </p:nvSpPr>
        <p:spPr>
          <a:xfrm>
            <a:off x="8805862" y="1590675"/>
            <a:ext cx="1123950" cy="1346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  <a:p>
            <a:pPr algn="ctr"/>
            <a:r>
              <a:rPr lang="en-US" dirty="0"/>
              <a:t>10.1.2.7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E6713-B532-4DDB-AF6B-3009C1FDF6C5}"/>
              </a:ext>
            </a:extLst>
          </p:cNvPr>
          <p:cNvSpPr/>
          <p:nvPr/>
        </p:nvSpPr>
        <p:spPr>
          <a:xfrm>
            <a:off x="1309688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container1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EB2FD-850B-4C8D-B78B-1F5C2142F926}"/>
              </a:ext>
            </a:extLst>
          </p:cNvPr>
          <p:cNvSpPr/>
          <p:nvPr/>
        </p:nvSpPr>
        <p:spPr>
          <a:xfrm>
            <a:off x="2414587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Initcontainer</a:t>
            </a:r>
            <a:r>
              <a:rPr lang="en-US" dirty="0"/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DC599-2D1A-42AF-9654-1EFB031489A7}"/>
              </a:ext>
            </a:extLst>
          </p:cNvPr>
          <p:cNvSpPr/>
          <p:nvPr/>
        </p:nvSpPr>
        <p:spPr>
          <a:xfrm>
            <a:off x="3500436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AD71-9ABB-484A-94AD-47B0A65E9C5D}"/>
              </a:ext>
            </a:extLst>
          </p:cNvPr>
          <p:cNvSpPr/>
          <p:nvPr/>
        </p:nvSpPr>
        <p:spPr>
          <a:xfrm>
            <a:off x="4724400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continaner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272F1-9123-495A-9580-9611BC55713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138363" y="5757863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913E5-05EA-4815-816C-2567FF9043E9}"/>
              </a:ext>
            </a:extLst>
          </p:cNvPr>
          <p:cNvCxnSpPr/>
          <p:nvPr/>
        </p:nvCxnSpPr>
        <p:spPr>
          <a:xfrm>
            <a:off x="3248025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70A6-88A6-4365-9255-B128E6A3C048}"/>
              </a:ext>
            </a:extLst>
          </p:cNvPr>
          <p:cNvCxnSpPr/>
          <p:nvPr/>
        </p:nvCxnSpPr>
        <p:spPr>
          <a:xfrm>
            <a:off x="4448176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8ADB8-E2CE-44B2-8F6D-AAC1D73C91B2}"/>
              </a:ext>
            </a:extLst>
          </p:cNvPr>
          <p:cNvCxnSpPr/>
          <p:nvPr/>
        </p:nvCxnSpPr>
        <p:spPr>
          <a:xfrm>
            <a:off x="1962150" y="4000500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E9E57C-EB9E-404D-A542-1716DB8AC6D6}"/>
              </a:ext>
            </a:extLst>
          </p:cNvPr>
          <p:cNvCxnSpPr/>
          <p:nvPr/>
        </p:nvCxnSpPr>
        <p:spPr>
          <a:xfrm>
            <a:off x="2009775" y="2990851"/>
            <a:ext cx="0" cy="100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71128-69A9-400E-A898-A50FAE6B9B9E}"/>
              </a:ext>
            </a:extLst>
          </p:cNvPr>
          <p:cNvCxnSpPr>
            <a:stCxn id="10" idx="2"/>
          </p:cNvCxnSpPr>
          <p:nvPr/>
        </p:nvCxnSpPr>
        <p:spPr>
          <a:xfrm flipH="1">
            <a:off x="3524249" y="2990851"/>
            <a:ext cx="28576" cy="100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722F00-A518-4AE4-8DFC-DA1DFE863A29}"/>
              </a:ext>
            </a:extLst>
          </p:cNvPr>
          <p:cNvCxnSpPr/>
          <p:nvPr/>
        </p:nvCxnSpPr>
        <p:spPr>
          <a:xfrm>
            <a:off x="7591425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4C7439-E121-422F-BDD2-AE8AB0A1A22C}"/>
              </a:ext>
            </a:extLst>
          </p:cNvPr>
          <p:cNvCxnSpPr/>
          <p:nvPr/>
        </p:nvCxnSpPr>
        <p:spPr>
          <a:xfrm>
            <a:off x="9334500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8A20D-DFB5-492D-BF12-396CAE5DB96C}"/>
              </a:ext>
            </a:extLst>
          </p:cNvPr>
          <p:cNvSpPr txBox="1"/>
          <p:nvPr/>
        </p:nvSpPr>
        <p:spPr>
          <a:xfrm>
            <a:off x="4672012" y="406693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Network</a:t>
            </a:r>
          </a:p>
        </p:txBody>
      </p:sp>
    </p:spTree>
    <p:extLst>
      <p:ext uri="{BB962C8B-B14F-4D97-AF65-F5344CB8AC3E}">
        <p14:creationId xmlns:p14="http://schemas.microsoft.com/office/powerpoint/2010/main" val="294791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D4F10-2E07-4AF6-9C89-3BAC3730C9C0}"/>
              </a:ext>
            </a:extLst>
          </p:cNvPr>
          <p:cNvSpPr/>
          <p:nvPr/>
        </p:nvSpPr>
        <p:spPr>
          <a:xfrm>
            <a:off x="3924300" y="1181100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52E11-9CE4-4EB5-BDF5-11D45932AD75}"/>
              </a:ext>
            </a:extLst>
          </p:cNvPr>
          <p:cNvCxnSpPr/>
          <p:nvPr/>
        </p:nvCxnSpPr>
        <p:spPr>
          <a:xfrm>
            <a:off x="2138363" y="4986338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630E35-18D1-4B9E-A57B-5D02E04A77A4}"/>
              </a:ext>
            </a:extLst>
          </p:cNvPr>
          <p:cNvSpPr/>
          <p:nvPr/>
        </p:nvSpPr>
        <p:spPr>
          <a:xfrm>
            <a:off x="3924300" y="391477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BA05B-D288-47F2-8167-3552F959CE8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010150" y="2162175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76EF63-8651-4004-BCE7-0B353D65FC1F}"/>
              </a:ext>
            </a:extLst>
          </p:cNvPr>
          <p:cNvSpPr/>
          <p:nvPr/>
        </p:nvSpPr>
        <p:spPr>
          <a:xfrm>
            <a:off x="1543050" y="2547937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975E9-1DA7-4CCC-B5B2-132549E626F0}"/>
              </a:ext>
            </a:extLst>
          </p:cNvPr>
          <p:cNvSpPr/>
          <p:nvPr/>
        </p:nvSpPr>
        <p:spPr>
          <a:xfrm>
            <a:off x="6305551" y="244792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138A2-B9AB-4BA7-ABC5-15708B14C8C8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6096000" y="1671638"/>
            <a:ext cx="1295401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34214-3F72-4D24-9CB6-D6DCB167D951}"/>
              </a:ext>
            </a:extLst>
          </p:cNvPr>
          <p:cNvCxnSpPr>
            <a:stCxn id="4" idx="1"/>
          </p:cNvCxnSpPr>
          <p:nvPr/>
        </p:nvCxnSpPr>
        <p:spPr>
          <a:xfrm flipH="1">
            <a:off x="2505075" y="1671638"/>
            <a:ext cx="1419225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0A41B-9D8B-435A-9638-8B64CF197CA9}"/>
              </a:ext>
            </a:extLst>
          </p:cNvPr>
          <p:cNvCxnSpPr>
            <a:stCxn id="9" idx="3"/>
          </p:cNvCxnSpPr>
          <p:nvPr/>
        </p:nvCxnSpPr>
        <p:spPr>
          <a:xfrm flipV="1">
            <a:off x="3714750" y="3038474"/>
            <a:ext cx="2590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49EAA-8C7C-4CCC-BC74-7B448BB21389}"/>
              </a:ext>
            </a:extLst>
          </p:cNvPr>
          <p:cNvCxnSpPr>
            <a:stCxn id="6" idx="1"/>
            <a:endCxn id="9" idx="2"/>
          </p:cNvCxnSpPr>
          <p:nvPr/>
        </p:nvCxnSpPr>
        <p:spPr>
          <a:xfrm flipH="1" flipV="1">
            <a:off x="2628900" y="3529012"/>
            <a:ext cx="129540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C1C38-31D7-486D-88F2-9EDB125567A6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096000" y="3429000"/>
            <a:ext cx="1295401" cy="9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F5A3748BFE479746A408EC85AAEE" ma:contentTypeVersion="5" ma:contentTypeDescription="Create a new document." ma:contentTypeScope="" ma:versionID="b483ae7272e6aa661ad209855a8a7db0">
  <xsd:schema xmlns:xsd="http://www.w3.org/2001/XMLSchema" xmlns:xs="http://www.w3.org/2001/XMLSchema" xmlns:p="http://schemas.microsoft.com/office/2006/metadata/properties" xmlns:ns3="0baf3534-126a-473e-acc5-3e4621356205" xmlns:ns4="fff74fba-6d05-41c6-86dc-eabd5d6ae9f9" targetNamespace="http://schemas.microsoft.com/office/2006/metadata/properties" ma:root="true" ma:fieldsID="17c24ebdbbac02217b1b6bef06916b85" ns3:_="" ns4:_="">
    <xsd:import namespace="0baf3534-126a-473e-acc5-3e4621356205"/>
    <xsd:import namespace="fff74fba-6d05-41c6-86dc-eabd5d6ae9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3534-126a-473e-acc5-3e46213562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74fba-6d05-41c6-86dc-eabd5d6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0EA9B7-E59A-4EC5-928D-C173B3508E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0098E8-DE11-44E4-8993-D1705412F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3534-126a-473e-acc5-3e4621356205"/>
    <ds:schemaRef ds:uri="fff74fba-6d05-41c6-86dc-eabd5d6ae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E664A0-7CDF-41AB-936B-25CEB3E28BA3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ff74fba-6d05-41c6-86dc-eabd5d6ae9f9"/>
    <ds:schemaRef ds:uri="0baf3534-126a-473e-acc5-3e462135620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2099</Words>
  <Application>Microsoft Office PowerPoint</Application>
  <PresentationFormat>Widescreen</PresentationFormat>
  <Paragraphs>751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Readiness</vt:lpstr>
      <vt:lpstr>liveness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Raval</dc:creator>
  <cp:lastModifiedBy>Bhavesh Raval</cp:lastModifiedBy>
  <cp:revision>47</cp:revision>
  <dcterms:created xsi:type="dcterms:W3CDTF">2021-09-25T04:23:13Z</dcterms:created>
  <dcterms:modified xsi:type="dcterms:W3CDTF">2021-10-24T05:10:03Z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0x01010033F4F5A3748BFE479746A408EC85AAEE</vt:lpwstr>
  </property>
</Properties>
</file>