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E0492-5EC6-4C54-BB41-21B9469350DC}" v="110" dt="2021-10-04T14:15:29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8DB-ABEC-4C8C-AB60-3179965F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62524-4F7D-40C6-9D2E-BD7BA479B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FD9-C141-40A9-B6BE-9A9D0775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2EC8-B2B9-4DB9-981E-87828629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3EE8-8766-421C-84FB-F763CF8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E90D-80B2-4AE9-9CC5-D0E167A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924DF-8189-452A-8E3F-379DEC77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0FEA-039D-4BBD-A513-9249880F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D177-F53D-4AA9-AFF8-45A7491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511F-E1F2-4BBE-A442-838FA62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9F64-A055-4EC0-A230-46689805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B7A8B-845E-4CA5-934C-5226467E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29B0-4203-43A9-AC2B-177F5800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4B8-3D74-4624-BC36-5DD3E95E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477B-07AE-4D24-B262-F480947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749-3355-4A1A-B1CD-EFD30991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F155-ED23-42EC-9E89-D635A89D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B3A9-EBFF-4A00-B755-5B3F08BC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7596-145A-45B8-AA58-CBA5B83C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6390-B4A7-49DF-9075-2040E1DA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5BC7-84D6-4232-8791-37ADAFA2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B6B5-F019-49EE-8A51-09946C1E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8B1F-DE16-4A31-AFD7-2244E9E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A1B2C-43F2-4CE7-8042-8873ED6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776C-EC46-4D84-A574-59E0C6A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A6D-45D2-45DF-9E49-33C8CEC8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9F9-27A9-41BA-B557-AC61246C9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5CAE-60AA-4244-A9A5-30F8D23A2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DDC7-6637-4EEF-ADB5-A80AA8A2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E482-CC81-424E-99BD-CF5D8C4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7865-A940-4CDA-AA92-6F38A6B6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42C-86FC-417B-9623-DA1C027B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9FE5-A635-4E5C-825D-2BD19CE1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842B-B272-4BC4-A5E4-40195298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C0C1E-ED3D-48D2-9551-86047ED0B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4D415-E603-40D7-8268-FF846475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8D22-84C6-461B-8BB8-44EFE0B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A81F9-DEEC-45E5-80A2-8BCEDAFD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C7C6F-BDE2-4A4A-99A1-259AD3C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0191-681A-4A7D-AE3F-EBBE450C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C0F5D-4A8C-424F-9369-A9CFF43D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1096B-79A1-46E5-BBDA-0EC6F87C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6AAF-A767-4469-9443-376F5C49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A2C7-B3B4-439F-997C-90D9263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E2B7-5981-44D6-ADE4-3F0F1E4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0C3C-6D9D-4842-BA84-455B9F7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E3A-606C-42AD-98E8-57172E24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B721-6FB6-4D5B-8561-2DC7E2AD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3E419-7F83-4112-BDE3-15B7BF8A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B4D5-7524-4E84-81CB-8CD1490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A41B-FC18-4CF5-BD93-4D82A2E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4BDD-E374-4D3B-958F-D7A301A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CAF-35D4-4797-ADF4-821AA86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9215D-86B8-4F85-B779-0405F163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BE81-5213-4356-8C3E-FA1380B0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25C2-A287-4DF2-98E4-86A308D1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CFAF-DD9A-44E7-818A-C3141C7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773D-569A-4CC3-B532-8572B4CD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9274C-9FA3-458B-97DA-1632BE92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2C64E-A4DA-49E5-ACA2-EF0A7D49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9666-8560-4D76-8EDF-8F8260E1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1617-8630-4A27-A9A6-00AC9773FA7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225A-5FE9-4F67-A634-3D57088C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3FF9-74FE-4694-A891-569B74D7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S-wXo2qbP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F11748-5516-48E2-ACC8-5C243D5A73AF}"/>
              </a:ext>
            </a:extLst>
          </p:cNvPr>
          <p:cNvSpPr/>
          <p:nvPr/>
        </p:nvSpPr>
        <p:spPr>
          <a:xfrm>
            <a:off x="11249024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23A2F-FC05-4BD0-9F58-F6B590FA05D1}"/>
              </a:ext>
            </a:extLst>
          </p:cNvPr>
          <p:cNvSpPr/>
          <p:nvPr/>
        </p:nvSpPr>
        <p:spPr>
          <a:xfrm>
            <a:off x="1314450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3922F-5A30-47C5-A77D-1C5DC29B907C}"/>
              </a:ext>
            </a:extLst>
          </p:cNvPr>
          <p:cNvSpPr/>
          <p:nvPr/>
        </p:nvSpPr>
        <p:spPr>
          <a:xfrm>
            <a:off x="1552573" y="1366836"/>
            <a:ext cx="2257425" cy="3438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4B138-1958-4069-BE32-6E1C2F264C01}"/>
              </a:ext>
            </a:extLst>
          </p:cNvPr>
          <p:cNvSpPr txBox="1"/>
          <p:nvPr/>
        </p:nvSpPr>
        <p:spPr>
          <a:xfrm>
            <a:off x="194310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CD760F-EFDC-4F83-8189-19CE719A5B96}"/>
              </a:ext>
            </a:extLst>
          </p:cNvPr>
          <p:cNvSpPr/>
          <p:nvPr/>
        </p:nvSpPr>
        <p:spPr>
          <a:xfrm>
            <a:off x="1590675" y="1762125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ED9E716-5D1B-4AAB-87EB-BC0BD44E8C07}"/>
              </a:ext>
            </a:extLst>
          </p:cNvPr>
          <p:cNvSpPr/>
          <p:nvPr/>
        </p:nvSpPr>
        <p:spPr>
          <a:xfrm>
            <a:off x="2443163" y="1622941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BA72436-F459-4E68-8534-C3A7F69E2FDC}"/>
              </a:ext>
            </a:extLst>
          </p:cNvPr>
          <p:cNvSpPr/>
          <p:nvPr/>
        </p:nvSpPr>
        <p:spPr>
          <a:xfrm>
            <a:off x="2028823" y="3086099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C46C0-6995-4821-8016-60319F1B7A53}"/>
              </a:ext>
            </a:extLst>
          </p:cNvPr>
          <p:cNvSpPr/>
          <p:nvPr/>
        </p:nvSpPr>
        <p:spPr>
          <a:xfrm>
            <a:off x="5176840" y="1123950"/>
            <a:ext cx="2733675" cy="441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7CBE5-A662-4C27-83AF-88D5BB92EE80}"/>
              </a:ext>
            </a:extLst>
          </p:cNvPr>
          <p:cNvSpPr/>
          <p:nvPr/>
        </p:nvSpPr>
        <p:spPr>
          <a:xfrm>
            <a:off x="8277225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BF19F-71AF-40A3-9264-E77AAAF4D6EE}"/>
              </a:ext>
            </a:extLst>
          </p:cNvPr>
          <p:cNvSpPr txBox="1"/>
          <p:nvPr/>
        </p:nvSpPr>
        <p:spPr>
          <a:xfrm>
            <a:off x="569595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D1818-A54B-45A5-BA9C-1548A30A4361}"/>
              </a:ext>
            </a:extLst>
          </p:cNvPr>
          <p:cNvSpPr txBox="1"/>
          <p:nvPr/>
        </p:nvSpPr>
        <p:spPr>
          <a:xfrm>
            <a:off x="9182100" y="519409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76CB4-40EA-4D1E-BBCD-E882A13E2A65}"/>
              </a:ext>
            </a:extLst>
          </p:cNvPr>
          <p:cNvSpPr/>
          <p:nvPr/>
        </p:nvSpPr>
        <p:spPr>
          <a:xfrm>
            <a:off x="11525248" y="1689616"/>
            <a:ext cx="2257425" cy="1581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B3E0E-1A76-4E7C-813B-128B7C8576D7}"/>
              </a:ext>
            </a:extLst>
          </p:cNvPr>
          <p:cNvSpPr/>
          <p:nvPr/>
        </p:nvSpPr>
        <p:spPr>
          <a:xfrm>
            <a:off x="5324472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481D3-93E4-458E-8527-081D11207499}"/>
              </a:ext>
            </a:extLst>
          </p:cNvPr>
          <p:cNvSpPr/>
          <p:nvPr/>
        </p:nvSpPr>
        <p:spPr>
          <a:xfrm>
            <a:off x="8515349" y="13144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B2671-82C0-45CA-906C-1AE07B61DCFC}"/>
              </a:ext>
            </a:extLst>
          </p:cNvPr>
          <p:cNvSpPr/>
          <p:nvPr/>
        </p:nvSpPr>
        <p:spPr>
          <a:xfrm>
            <a:off x="8532018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82DC5C8-037A-4FF7-ACAE-AB718D8D0DBC}"/>
              </a:ext>
            </a:extLst>
          </p:cNvPr>
          <p:cNvSpPr/>
          <p:nvPr/>
        </p:nvSpPr>
        <p:spPr>
          <a:xfrm>
            <a:off x="12234862" y="1915834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9C1A89A-A242-45E6-94B8-3E47299C674F}"/>
              </a:ext>
            </a:extLst>
          </p:cNvPr>
          <p:cNvSpPr/>
          <p:nvPr/>
        </p:nvSpPr>
        <p:spPr>
          <a:xfrm>
            <a:off x="5760248" y="3519487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BC4ABECC-93E9-43B2-B79A-7928F923D91D}"/>
              </a:ext>
            </a:extLst>
          </p:cNvPr>
          <p:cNvSpPr/>
          <p:nvPr/>
        </p:nvSpPr>
        <p:spPr>
          <a:xfrm>
            <a:off x="9186861" y="3519486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69AEAF0-AEE9-452D-B7E3-CA8902D7AE89}"/>
              </a:ext>
            </a:extLst>
          </p:cNvPr>
          <p:cNvSpPr/>
          <p:nvPr/>
        </p:nvSpPr>
        <p:spPr>
          <a:xfrm>
            <a:off x="9153520" y="1506260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246173-115E-47D5-A884-F684981F132C}"/>
              </a:ext>
            </a:extLst>
          </p:cNvPr>
          <p:cNvSpPr/>
          <p:nvPr/>
        </p:nvSpPr>
        <p:spPr>
          <a:xfrm>
            <a:off x="323850" y="1371600"/>
            <a:ext cx="933450" cy="164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/ Ops/ 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738E2-A858-427D-9665-DE6DABB3DBD4}"/>
              </a:ext>
            </a:extLst>
          </p:cNvPr>
          <p:cNvSpPr/>
          <p:nvPr/>
        </p:nvSpPr>
        <p:spPr>
          <a:xfrm>
            <a:off x="277177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Docker,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03558-AB3B-4209-AFCA-C7540488044D}"/>
              </a:ext>
            </a:extLst>
          </p:cNvPr>
          <p:cNvSpPr txBox="1"/>
          <p:nvPr/>
        </p:nvSpPr>
        <p:spPr>
          <a:xfrm>
            <a:off x="2771774" y="504825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Dev 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BAC5D-855B-4EE8-8DC8-1E4DB4FE6C84}"/>
              </a:ext>
            </a:extLst>
          </p:cNvPr>
          <p:cNvSpPr/>
          <p:nvPr/>
        </p:nvSpPr>
        <p:spPr>
          <a:xfrm>
            <a:off x="580072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999D9-1AD0-4277-A667-1C9D15BFC4EB}"/>
              </a:ext>
            </a:extLst>
          </p:cNvPr>
          <p:cNvCxnSpPr/>
          <p:nvPr/>
        </p:nvCxnSpPr>
        <p:spPr>
          <a:xfrm>
            <a:off x="1257300" y="16859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E31FD8-E8E2-4A9F-BC38-18FE978C17C5}"/>
              </a:ext>
            </a:extLst>
          </p:cNvPr>
          <p:cNvCxnSpPr/>
          <p:nvPr/>
        </p:nvCxnSpPr>
        <p:spPr>
          <a:xfrm>
            <a:off x="4171949" y="1619250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BFC328-A41C-4732-955A-9119114813CB}"/>
              </a:ext>
            </a:extLst>
          </p:cNvPr>
          <p:cNvSpPr txBox="1"/>
          <p:nvPr/>
        </p:nvSpPr>
        <p:spPr>
          <a:xfrm>
            <a:off x="4238622" y="677644"/>
            <a:ext cx="156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Image Push it to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F8C04-3F35-4370-BEA3-EAF90F6EE7B4}"/>
              </a:ext>
            </a:extLst>
          </p:cNvPr>
          <p:cNvCxnSpPr/>
          <p:nvPr/>
        </p:nvCxnSpPr>
        <p:spPr>
          <a:xfrm>
            <a:off x="1257300" y="23717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CF713A-47DA-4BFD-906C-724474033415}"/>
              </a:ext>
            </a:extLst>
          </p:cNvPr>
          <p:cNvSpPr txBox="1"/>
          <p:nvPr/>
        </p:nvSpPr>
        <p:spPr>
          <a:xfrm>
            <a:off x="1451372" y="827990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Docker 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1AAAD-7EB0-4CBD-8682-B143B9E600EA}"/>
              </a:ext>
            </a:extLst>
          </p:cNvPr>
          <p:cNvSpPr txBox="1"/>
          <p:nvPr/>
        </p:nvSpPr>
        <p:spPr>
          <a:xfrm>
            <a:off x="1273968" y="2491859"/>
            <a:ext cx="182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Creating k8s Cluster – 3xNodes</a:t>
            </a:r>
          </a:p>
          <a:p>
            <a:endParaRPr lang="en-US" dirty="0"/>
          </a:p>
          <a:p>
            <a:r>
              <a:rPr lang="en-US" dirty="0"/>
              <a:t>YAML Descriptor File for Application deployment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BFC04-78FC-4B1D-A4EA-04F1D5CC19A3}"/>
              </a:ext>
            </a:extLst>
          </p:cNvPr>
          <p:cNvSpPr/>
          <p:nvPr/>
        </p:nvSpPr>
        <p:spPr>
          <a:xfrm>
            <a:off x="3600450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 (API Server, Controller and Scheduler)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C7E0D-FBB8-4ED3-842A-68483F84FB76}"/>
              </a:ext>
            </a:extLst>
          </p:cNvPr>
          <p:cNvSpPr/>
          <p:nvPr/>
        </p:nvSpPr>
        <p:spPr>
          <a:xfrm>
            <a:off x="8524875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 (Docker Runtime and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Kubeproxy</a:t>
            </a:r>
            <a:r>
              <a:rPr lang="en-US" dirty="0"/>
              <a:t>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F93FE8-7FFF-4000-AF0D-42CCE76431E6}"/>
              </a:ext>
            </a:extLst>
          </p:cNvPr>
          <p:cNvCxnSpPr>
            <a:stCxn id="5" idx="3"/>
            <a:endCxn id="17" idx="0"/>
          </p:cNvCxnSpPr>
          <p:nvPr/>
        </p:nvCxnSpPr>
        <p:spPr>
          <a:xfrm>
            <a:off x="4171949" y="2171700"/>
            <a:ext cx="366713" cy="1857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D926EA-9B3A-40EE-9762-AA93A3F3B3F4}"/>
              </a:ext>
            </a:extLst>
          </p:cNvPr>
          <p:cNvSpPr txBox="1"/>
          <p:nvPr/>
        </p:nvSpPr>
        <p:spPr>
          <a:xfrm>
            <a:off x="4500561" y="3019425"/>
            <a:ext cx="208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Kubectl</a:t>
            </a:r>
            <a:r>
              <a:rPr lang="en-US" dirty="0"/>
              <a:t> issue REST API call to 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CA7E2-5E6A-4D95-9BD0-576EA67F12C6}"/>
              </a:ext>
            </a:extLst>
          </p:cNvPr>
          <p:cNvSpPr txBox="1"/>
          <p:nvPr/>
        </p:nvSpPr>
        <p:spPr>
          <a:xfrm>
            <a:off x="2105025" y="4985859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Scheduler will allocate worker Node and Pod creation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7F6A22-4591-47DB-BAD1-C371F54925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476873" y="4876799"/>
            <a:ext cx="304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E4DB11-1287-4CE1-837A-62CF9BC913A4}"/>
              </a:ext>
            </a:extLst>
          </p:cNvPr>
          <p:cNvSpPr txBox="1"/>
          <p:nvPr/>
        </p:nvSpPr>
        <p:spPr>
          <a:xfrm>
            <a:off x="6372225" y="4985859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 </a:t>
            </a:r>
            <a:r>
              <a:rPr lang="en-US" dirty="0" err="1"/>
              <a:t>Kubelet</a:t>
            </a:r>
            <a:r>
              <a:rPr lang="en-US" dirty="0"/>
              <a:t> is Notified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248635-5BC1-4B4D-9980-EE3DC3CD5A59}"/>
              </a:ext>
            </a:extLst>
          </p:cNvPr>
          <p:cNvCxnSpPr/>
          <p:nvPr/>
        </p:nvCxnSpPr>
        <p:spPr>
          <a:xfrm rot="5400000" flipH="1" flipV="1">
            <a:off x="9870861" y="4778587"/>
            <a:ext cx="10608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B79A5-1692-45C6-8C04-4F196DF92FE6}"/>
              </a:ext>
            </a:extLst>
          </p:cNvPr>
          <p:cNvSpPr txBox="1"/>
          <p:nvPr/>
        </p:nvSpPr>
        <p:spPr>
          <a:xfrm>
            <a:off x="10431459" y="4893526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Kubelet</a:t>
            </a:r>
            <a:r>
              <a:rPr lang="en-US" dirty="0"/>
              <a:t> will instruct Docker to Run Container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41781-754E-491B-9367-1ECD5713FF54}"/>
              </a:ext>
            </a:extLst>
          </p:cNvPr>
          <p:cNvCxnSpPr>
            <a:stCxn id="18" idx="0"/>
            <a:endCxn id="7" idx="3"/>
          </p:cNvCxnSpPr>
          <p:nvPr/>
        </p:nvCxnSpPr>
        <p:spPr>
          <a:xfrm flipH="1" flipV="1">
            <a:off x="7200899" y="2171700"/>
            <a:ext cx="2262188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EBB888-2E97-41CB-82D1-3F848C699303}"/>
              </a:ext>
            </a:extLst>
          </p:cNvPr>
          <p:cNvSpPr txBox="1"/>
          <p:nvPr/>
        </p:nvSpPr>
        <p:spPr>
          <a:xfrm>
            <a:off x="8672513" y="1941371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Docker image fetched from Registry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2A3477-C5EC-4269-880A-A29B30AD4CE0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16200000" flipH="1">
            <a:off x="7000874" y="3262310"/>
            <a:ext cx="12700" cy="49244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7DFD8A-AEF1-4B34-A3B3-B0CF2B909B39}"/>
              </a:ext>
            </a:extLst>
          </p:cNvPr>
          <p:cNvSpPr txBox="1"/>
          <p:nvPr/>
        </p:nvSpPr>
        <p:spPr>
          <a:xfrm>
            <a:off x="5686425" y="6124575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Controller will be converging to Desired State</a:t>
            </a:r>
          </a:p>
        </p:txBody>
      </p:sp>
    </p:spTree>
    <p:extLst>
      <p:ext uri="{BB962C8B-B14F-4D97-AF65-F5344CB8AC3E}">
        <p14:creationId xmlns:p14="http://schemas.microsoft.com/office/powerpoint/2010/main" val="178565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9CBE61-C7B2-4CE4-B31F-40B0FD46AF1D}"/>
              </a:ext>
            </a:extLst>
          </p:cNvPr>
          <p:cNvSpPr/>
          <p:nvPr/>
        </p:nvSpPr>
        <p:spPr>
          <a:xfrm>
            <a:off x="1076325" y="628650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 –</a:t>
            </a:r>
          </a:p>
          <a:p>
            <a:pPr algn="ctr"/>
            <a:r>
              <a:rPr lang="en-US" dirty="0"/>
              <a:t>Labels – SSD – true</a:t>
            </a:r>
          </a:p>
          <a:p>
            <a:pPr algn="ctr"/>
            <a:r>
              <a:rPr lang="en-US" dirty="0"/>
              <a:t>Labe1</a:t>
            </a:r>
          </a:p>
          <a:p>
            <a:pPr algn="ctr"/>
            <a:r>
              <a:rPr lang="en-US" dirty="0"/>
              <a:t>Label2</a:t>
            </a:r>
          </a:p>
          <a:p>
            <a:pPr algn="ctr"/>
            <a:r>
              <a:rPr lang="en-US" dirty="0"/>
              <a:t>Label3</a:t>
            </a:r>
          </a:p>
          <a:p>
            <a:pPr algn="ctr"/>
            <a:r>
              <a:rPr lang="en-US" dirty="0"/>
              <a:t>Label4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14D23-8189-4BBE-AD96-AC84EA94E2D9}"/>
              </a:ext>
            </a:extLst>
          </p:cNvPr>
          <p:cNvSpPr/>
          <p:nvPr/>
        </p:nvSpPr>
        <p:spPr>
          <a:xfrm>
            <a:off x="3714750" y="628649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  <a:p>
            <a:pPr algn="ctr"/>
            <a:r>
              <a:rPr lang="en-US" dirty="0"/>
              <a:t>Labels – SSD -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85F40-7B06-4757-BC01-5A7A71D5B002}"/>
              </a:ext>
            </a:extLst>
          </p:cNvPr>
          <p:cNvSpPr/>
          <p:nvPr/>
        </p:nvSpPr>
        <p:spPr>
          <a:xfrm>
            <a:off x="6334127" y="628649"/>
            <a:ext cx="2143125" cy="2428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  <a:p>
            <a:pPr algn="ctr"/>
            <a:r>
              <a:rPr lang="en-US" dirty="0"/>
              <a:t>Labels SSD – true</a:t>
            </a:r>
          </a:p>
          <a:p>
            <a:pPr algn="ctr"/>
            <a:r>
              <a:rPr lang="en-US" dirty="0"/>
              <a:t>Taint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75B50-BE7B-423A-B39B-0D351B2B44F1}"/>
              </a:ext>
            </a:extLst>
          </p:cNvPr>
          <p:cNvSpPr/>
          <p:nvPr/>
        </p:nvSpPr>
        <p:spPr>
          <a:xfrm>
            <a:off x="8810625" y="628649"/>
            <a:ext cx="2143125" cy="2428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  <a:p>
            <a:pPr algn="ctr"/>
            <a:r>
              <a:rPr lang="en-US" dirty="0"/>
              <a:t>Labels SSD -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3CE56-8849-4B6A-BB92-EA1384834B34}"/>
              </a:ext>
            </a:extLst>
          </p:cNvPr>
          <p:cNvSpPr/>
          <p:nvPr/>
        </p:nvSpPr>
        <p:spPr>
          <a:xfrm>
            <a:off x="4572000" y="4476750"/>
            <a:ext cx="2057400" cy="187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/ Resource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5F018-7CB7-47EC-9411-2EA2580A1CAB}"/>
              </a:ext>
            </a:extLst>
          </p:cNvPr>
          <p:cNvSpPr txBox="1"/>
          <p:nvPr/>
        </p:nvSpPr>
        <p:spPr>
          <a:xfrm>
            <a:off x="6848475" y="4619625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Nodeselector</a:t>
            </a:r>
            <a:endParaRPr lang="en-US" dirty="0"/>
          </a:p>
          <a:p>
            <a:r>
              <a:rPr lang="en-US" dirty="0" err="1"/>
              <a:t>ssd</a:t>
            </a:r>
            <a:r>
              <a:rPr lang="en-US" dirty="0"/>
              <a:t>-true</a:t>
            </a:r>
          </a:p>
          <a:p>
            <a:r>
              <a:rPr lang="en-US" dirty="0"/>
              <a:t>toleration</a:t>
            </a:r>
          </a:p>
        </p:txBody>
      </p:sp>
    </p:spTree>
    <p:extLst>
      <p:ext uri="{BB962C8B-B14F-4D97-AF65-F5344CB8AC3E}">
        <p14:creationId xmlns:p14="http://schemas.microsoft.com/office/powerpoint/2010/main" val="165891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nodeAffinity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podAntiAffinity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5D93A0-28D3-439F-AD08-0D6668D6964D}"/>
              </a:ext>
            </a:extLst>
          </p:cNvPr>
          <p:cNvSpPr/>
          <p:nvPr/>
        </p:nvSpPr>
        <p:spPr>
          <a:xfrm>
            <a:off x="8934450" y="23336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1BAC6-E749-440D-BF06-CEC57BA02187}"/>
              </a:ext>
            </a:extLst>
          </p:cNvPr>
          <p:cNvSpPr/>
          <p:nvPr/>
        </p:nvSpPr>
        <p:spPr>
          <a:xfrm>
            <a:off x="5934075" y="2333624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75A2C-97CE-42D6-815F-7C3A539C4B4A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8201025" y="2881312"/>
            <a:ext cx="733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6CEE903-B474-4786-8AF1-CFC84CDBDF4D}"/>
              </a:ext>
            </a:extLst>
          </p:cNvPr>
          <p:cNvSpPr/>
          <p:nvPr/>
        </p:nvSpPr>
        <p:spPr>
          <a:xfrm>
            <a:off x="9086850" y="24860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E3A47-CBB5-4AB7-B0AF-3E44E900A25A}"/>
              </a:ext>
            </a:extLst>
          </p:cNvPr>
          <p:cNvSpPr/>
          <p:nvPr/>
        </p:nvSpPr>
        <p:spPr>
          <a:xfrm>
            <a:off x="9334500" y="26384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382B3F-5CD8-4A3E-8ECE-DFF2255DA5C0}"/>
              </a:ext>
            </a:extLst>
          </p:cNvPr>
          <p:cNvSpPr/>
          <p:nvPr/>
        </p:nvSpPr>
        <p:spPr>
          <a:xfrm>
            <a:off x="2638425" y="2486025"/>
            <a:ext cx="2266950" cy="966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ipTables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6D266EB-DEB2-47E8-B65E-4B6734030E28}"/>
              </a:ext>
            </a:extLst>
          </p:cNvPr>
          <p:cNvCxnSpPr>
            <a:stCxn id="5" idx="0"/>
            <a:endCxn id="10" idx="0"/>
          </p:cNvCxnSpPr>
          <p:nvPr/>
        </p:nvCxnSpPr>
        <p:spPr>
          <a:xfrm rot="16200000" flipH="1" flipV="1">
            <a:off x="5343524" y="761999"/>
            <a:ext cx="152401" cy="3295650"/>
          </a:xfrm>
          <a:prstGeom prst="bentConnector3">
            <a:avLst>
              <a:gd name="adj1" fmla="val -1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5FCB2-9732-4BF2-9C9A-954132B7A56A}"/>
              </a:ext>
            </a:extLst>
          </p:cNvPr>
          <p:cNvCxnSpPr>
            <a:stCxn id="10" idx="6"/>
          </p:cNvCxnSpPr>
          <p:nvPr/>
        </p:nvCxnSpPr>
        <p:spPr>
          <a:xfrm flipV="1">
            <a:off x="4905375" y="2969418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7C63A-27FB-4033-90CF-838F9F08B798}"/>
              </a:ext>
            </a:extLst>
          </p:cNvPr>
          <p:cNvSpPr/>
          <p:nvPr/>
        </p:nvSpPr>
        <p:spPr>
          <a:xfrm>
            <a:off x="485774" y="2647950"/>
            <a:ext cx="128587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8EDAD-670C-41A4-A3D9-63E36578384B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 flipV="1">
            <a:off x="1771649" y="2969419"/>
            <a:ext cx="866776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31EC3-3D71-4407-9A14-393F954DD486}"/>
              </a:ext>
            </a:extLst>
          </p:cNvPr>
          <p:cNvSpPr/>
          <p:nvPr/>
        </p:nvSpPr>
        <p:spPr>
          <a:xfrm>
            <a:off x="9096375" y="48387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9F003-AC1E-45F6-AEA9-A61CEA112248}"/>
              </a:ext>
            </a:extLst>
          </p:cNvPr>
          <p:cNvSpPr/>
          <p:nvPr/>
        </p:nvSpPr>
        <p:spPr>
          <a:xfrm>
            <a:off x="9248775" y="49911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6803C-41E6-4171-8252-A2B5699DA7E5}"/>
              </a:ext>
            </a:extLst>
          </p:cNvPr>
          <p:cNvSpPr/>
          <p:nvPr/>
        </p:nvSpPr>
        <p:spPr>
          <a:xfrm>
            <a:off x="9496425" y="51435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C38E8C-E178-4D55-9C07-C3E86AA4B759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7067550" y="3428999"/>
            <a:ext cx="1933575" cy="20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8CBF5-396E-47F8-834C-2F9DA6146CDB}"/>
              </a:ext>
            </a:extLst>
          </p:cNvPr>
          <p:cNvSpPr/>
          <p:nvPr/>
        </p:nvSpPr>
        <p:spPr>
          <a:xfrm>
            <a:off x="4219575" y="923925"/>
            <a:ext cx="4610100" cy="34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EB586-AC62-4F28-9975-FD8AD223469C}"/>
              </a:ext>
            </a:extLst>
          </p:cNvPr>
          <p:cNvSpPr/>
          <p:nvPr/>
        </p:nvSpPr>
        <p:spPr>
          <a:xfrm>
            <a:off x="6448425" y="2171700"/>
            <a:ext cx="1400175" cy="1552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 file</a:t>
            </a:r>
          </a:p>
          <a:p>
            <a:pPr algn="ctr"/>
            <a:r>
              <a:rPr lang="en-US" dirty="0" err="1"/>
              <a:t>Definistion</a:t>
            </a:r>
            <a:r>
              <a:rPr lang="en-US" dirty="0"/>
              <a:t> about your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AAF6F-83E5-4662-9F07-3F13322C7139}"/>
              </a:ext>
            </a:extLst>
          </p:cNvPr>
          <p:cNvSpPr/>
          <p:nvPr/>
        </p:nvSpPr>
        <p:spPr>
          <a:xfrm>
            <a:off x="4543425" y="2171699"/>
            <a:ext cx="1200151" cy="155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ECF12-62BF-4FB4-B460-250B57F29299}"/>
              </a:ext>
            </a:extLst>
          </p:cNvPr>
          <p:cNvSpPr txBox="1"/>
          <p:nvPr/>
        </p:nvSpPr>
        <p:spPr>
          <a:xfrm>
            <a:off x="4543425" y="11906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</p:spTree>
    <p:extLst>
      <p:ext uri="{BB962C8B-B14F-4D97-AF65-F5344CB8AC3E}">
        <p14:creationId xmlns:p14="http://schemas.microsoft.com/office/powerpoint/2010/main" val="91802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ReplicationController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165618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ReplicationSet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in ‘</a:t>
            </a:r>
            <a:r>
              <a:rPr lang="en-US" dirty="0" err="1"/>
              <a:t>simplilearn</a:t>
            </a:r>
            <a:r>
              <a:rPr lang="en-US" dirty="0"/>
              <a:t>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397774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0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635BE-B06B-4297-819C-99361840B3CD}"/>
              </a:ext>
            </a:extLst>
          </p:cNvPr>
          <p:cNvSpPr/>
          <p:nvPr/>
        </p:nvSpPr>
        <p:spPr>
          <a:xfrm>
            <a:off x="571500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29655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1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39682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0523-C171-4706-A0A8-4672661F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0159-2B81-47F7-AA6B-27762666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application as an Container Image</a:t>
            </a:r>
          </a:p>
          <a:p>
            <a:r>
              <a:rPr lang="en-US" dirty="0"/>
              <a:t>Push your image Registry</a:t>
            </a:r>
          </a:p>
          <a:p>
            <a:r>
              <a:rPr lang="en-US" dirty="0"/>
              <a:t>Ops – Creation of Cluster</a:t>
            </a:r>
          </a:p>
          <a:p>
            <a:r>
              <a:rPr lang="en-US" dirty="0"/>
              <a:t>Post Description to Kubernetes to run you app in Cluster</a:t>
            </a:r>
          </a:p>
        </p:txBody>
      </p:sp>
    </p:spTree>
    <p:extLst>
      <p:ext uri="{BB962C8B-B14F-4D97-AF65-F5344CB8AC3E}">
        <p14:creationId xmlns:p14="http://schemas.microsoft.com/office/powerpoint/2010/main" val="31710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E1D0-42E3-4AD2-A847-89DB5E1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8EC7-F4FA-410A-B171-934F80EC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Introduction and Core Concept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 Architecture, Installation, and Configuration</a:t>
            </a:r>
            <a:r>
              <a:rPr lang="en-US" dirty="0"/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14CB73-5AEC-4C61-B97C-5EFDB20FF780}"/>
              </a:ext>
            </a:extLst>
          </p:cNvPr>
          <p:cNvSpPr/>
          <p:nvPr/>
        </p:nvSpPr>
        <p:spPr>
          <a:xfrm>
            <a:off x="6096000" y="828675"/>
            <a:ext cx="3333750" cy="527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87CE9-F2C0-4A9B-97AA-EED556AB83A5}"/>
              </a:ext>
            </a:extLst>
          </p:cNvPr>
          <p:cNvSpPr/>
          <p:nvPr/>
        </p:nvSpPr>
        <p:spPr>
          <a:xfrm>
            <a:off x="3267075" y="2781300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(Control Plane)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23A0F-D13C-4179-838D-49BE86149E04}"/>
              </a:ext>
            </a:extLst>
          </p:cNvPr>
          <p:cNvSpPr/>
          <p:nvPr/>
        </p:nvSpPr>
        <p:spPr>
          <a:xfrm>
            <a:off x="6657975" y="160972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FE2C5-9C41-465A-9DB7-92D7301AEE77}"/>
              </a:ext>
            </a:extLst>
          </p:cNvPr>
          <p:cNvSpPr/>
          <p:nvPr/>
        </p:nvSpPr>
        <p:spPr>
          <a:xfrm>
            <a:off x="6657975" y="2938462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6B685-A15E-49B3-87D0-899D735783DE}"/>
              </a:ext>
            </a:extLst>
          </p:cNvPr>
          <p:cNvSpPr/>
          <p:nvPr/>
        </p:nvSpPr>
        <p:spPr>
          <a:xfrm>
            <a:off x="6657975" y="441007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5B5156-73D6-4252-9D00-849DE60DD1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28825" y="3271838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BAF16-5B78-4562-96FF-CEDF598505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314950" y="2100263"/>
            <a:ext cx="1343025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D42D3-52F7-49A0-9D78-E106182A090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14950" y="3271838"/>
            <a:ext cx="1343025" cy="1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2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69DFAD-1968-4347-A6B1-F3B80D8676C1}"/>
              </a:ext>
            </a:extLst>
          </p:cNvPr>
          <p:cNvSpPr/>
          <p:nvPr/>
        </p:nvSpPr>
        <p:spPr>
          <a:xfrm>
            <a:off x="6562724" y="1009650"/>
            <a:ext cx="5562601" cy="293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4C2F7-E209-47E0-879D-F04E66E45638}"/>
              </a:ext>
            </a:extLst>
          </p:cNvPr>
          <p:cNvSpPr/>
          <p:nvPr/>
        </p:nvSpPr>
        <p:spPr>
          <a:xfrm>
            <a:off x="1514475" y="20478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  <a:p>
            <a:pPr algn="ctr"/>
            <a:r>
              <a:rPr lang="en-US" dirty="0"/>
              <a:t>IP – 10.1.1.8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A5168-9E92-4C66-9EA7-926A7B7D782B}"/>
              </a:ext>
            </a:extLst>
          </p:cNvPr>
          <p:cNvSpPr/>
          <p:nvPr/>
        </p:nvSpPr>
        <p:spPr>
          <a:xfrm>
            <a:off x="7210425" y="19621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0B7F3B-1490-4EBB-AACB-821D48FE4BBA}"/>
              </a:ext>
            </a:extLst>
          </p:cNvPr>
          <p:cNvSpPr/>
          <p:nvPr/>
        </p:nvSpPr>
        <p:spPr>
          <a:xfrm>
            <a:off x="8115300" y="17668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C852-9BC8-4D9F-A759-33781197611F}"/>
              </a:ext>
            </a:extLst>
          </p:cNvPr>
          <p:cNvSpPr txBox="1"/>
          <p:nvPr/>
        </p:nvSpPr>
        <p:spPr>
          <a:xfrm>
            <a:off x="6648450" y="113323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 /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321B0-3DA3-4AD2-95D8-E56814F4AA44}"/>
              </a:ext>
            </a:extLst>
          </p:cNvPr>
          <p:cNvSpPr/>
          <p:nvPr/>
        </p:nvSpPr>
        <p:spPr>
          <a:xfrm>
            <a:off x="9096375" y="22669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655C60-4207-427C-89A6-10C3883B8036}"/>
              </a:ext>
            </a:extLst>
          </p:cNvPr>
          <p:cNvSpPr/>
          <p:nvPr/>
        </p:nvSpPr>
        <p:spPr>
          <a:xfrm>
            <a:off x="10001250" y="20716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B7C05-2D65-472B-A30F-89F8696788B2}"/>
              </a:ext>
            </a:extLst>
          </p:cNvPr>
          <p:cNvSpPr/>
          <p:nvPr/>
        </p:nvSpPr>
        <p:spPr>
          <a:xfrm>
            <a:off x="1514475" y="36480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3D668F-3C14-4ED1-B8CE-7046640FF088}"/>
              </a:ext>
            </a:extLst>
          </p:cNvPr>
          <p:cNvCxnSpPr/>
          <p:nvPr/>
        </p:nvCxnSpPr>
        <p:spPr>
          <a:xfrm>
            <a:off x="4991100" y="190500"/>
            <a:ext cx="0" cy="651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4EF5CE-F1DC-4E1A-AE85-5FB20CECB6B2}"/>
              </a:ext>
            </a:extLst>
          </p:cNvPr>
          <p:cNvSpPr txBox="1"/>
          <p:nvPr/>
        </p:nvSpPr>
        <p:spPr>
          <a:xfrm>
            <a:off x="361950" y="39052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Naked 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B0281-C715-4CC7-B84F-A905B47D2BEA}"/>
              </a:ext>
            </a:extLst>
          </p:cNvPr>
          <p:cNvSpPr/>
          <p:nvPr/>
        </p:nvSpPr>
        <p:spPr>
          <a:xfrm>
            <a:off x="6562724" y="4402693"/>
            <a:ext cx="3838576" cy="1861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173E2-2FEB-42C6-BC03-E64C0E1575B9}"/>
              </a:ext>
            </a:extLst>
          </p:cNvPr>
          <p:cNvSpPr txBox="1"/>
          <p:nvPr/>
        </p:nvSpPr>
        <p:spPr>
          <a:xfrm>
            <a:off x="6562724" y="446698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B832B-DAEB-4759-92FE-7C8EEF2F9D3E}"/>
              </a:ext>
            </a:extLst>
          </p:cNvPr>
          <p:cNvSpPr/>
          <p:nvPr/>
        </p:nvSpPr>
        <p:spPr>
          <a:xfrm>
            <a:off x="7524750" y="4762262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Pod to Proxy will be with label App=web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18DDF4-E280-4210-AD6C-B81F8683A998}"/>
              </a:ext>
            </a:extLst>
          </p:cNvPr>
          <p:cNvSpPr/>
          <p:nvPr/>
        </p:nvSpPr>
        <p:spPr>
          <a:xfrm>
            <a:off x="8429625" y="4566999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service=web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8DB89F-2663-46A3-90BF-B8C933A66F3E}"/>
              </a:ext>
            </a:extLst>
          </p:cNvPr>
          <p:cNvCxnSpPr>
            <a:cxnSpLocks/>
          </p:cNvCxnSpPr>
          <p:nvPr/>
        </p:nvCxnSpPr>
        <p:spPr>
          <a:xfrm>
            <a:off x="5419725" y="5343525"/>
            <a:ext cx="210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94903-4B61-4D35-9EFF-EC3FED22F6ED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839075" y="3343275"/>
            <a:ext cx="476250" cy="141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E22CF-8A83-4701-811E-232704F5D050}"/>
              </a:ext>
            </a:extLst>
          </p:cNvPr>
          <p:cNvCxnSpPr>
            <a:endCxn id="9" idx="2"/>
          </p:cNvCxnSpPr>
          <p:nvPr/>
        </p:nvCxnSpPr>
        <p:spPr>
          <a:xfrm flipV="1">
            <a:off x="8315325" y="3648075"/>
            <a:ext cx="1571625" cy="111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99531-4C9F-4D24-A4C8-1890509831AA}"/>
              </a:ext>
            </a:extLst>
          </p:cNvPr>
          <p:cNvSpPr/>
          <p:nvPr/>
        </p:nvSpPr>
        <p:spPr>
          <a:xfrm>
            <a:off x="3162300" y="609600"/>
            <a:ext cx="1400173" cy="115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Internal IP – 10.2.1.19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C22E81-0070-4105-B121-3FB665AD5C59}"/>
              </a:ext>
            </a:extLst>
          </p:cNvPr>
          <p:cNvCxnSpPr>
            <a:endCxn id="4" idx="1"/>
          </p:cNvCxnSpPr>
          <p:nvPr/>
        </p:nvCxnSpPr>
        <p:spPr>
          <a:xfrm flipV="1">
            <a:off x="457200" y="2738438"/>
            <a:ext cx="1057275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3637E-3693-493B-9C48-C033BA7EC1E9}"/>
              </a:ext>
            </a:extLst>
          </p:cNvPr>
          <p:cNvSpPr/>
          <p:nvPr/>
        </p:nvSpPr>
        <p:spPr>
          <a:xfrm>
            <a:off x="7477125" y="285750"/>
            <a:ext cx="1666875" cy="723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5495E-446A-4F72-8CD4-BDF3FA1E3720}"/>
              </a:ext>
            </a:extLst>
          </p:cNvPr>
          <p:cNvSpPr/>
          <p:nvPr/>
        </p:nvSpPr>
        <p:spPr>
          <a:xfrm>
            <a:off x="7477125" y="1238250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33137-BCEB-4F3F-A618-BBBEA74FAE84}"/>
              </a:ext>
            </a:extLst>
          </p:cNvPr>
          <p:cNvSpPr/>
          <p:nvPr/>
        </p:nvSpPr>
        <p:spPr>
          <a:xfrm>
            <a:off x="7477125" y="2257425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0988D-2B88-4DCB-AF6F-D036A565CBF5}"/>
              </a:ext>
            </a:extLst>
          </p:cNvPr>
          <p:cNvSpPr/>
          <p:nvPr/>
        </p:nvSpPr>
        <p:spPr>
          <a:xfrm>
            <a:off x="4438650" y="1009650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IP – 20.1.4.5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9AEDE-8E09-4641-ADD6-EC2698FE78E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248400" y="647700"/>
            <a:ext cx="1228725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7698F-6580-4E2C-85D9-5A99F20D974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248400" y="1600200"/>
            <a:ext cx="1228725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B1797-EF1A-40D5-AB8A-2C7DF1A11D0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248400" y="1633538"/>
            <a:ext cx="1228725" cy="9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670256-0781-48CD-B87C-EF3568E8A678}"/>
              </a:ext>
            </a:extLst>
          </p:cNvPr>
          <p:cNvSpPr/>
          <p:nvPr/>
        </p:nvSpPr>
        <p:spPr>
          <a:xfrm>
            <a:off x="8934450" y="904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8AD537-FAE9-4883-9162-74952F3307B0}"/>
              </a:ext>
            </a:extLst>
          </p:cNvPr>
          <p:cNvSpPr/>
          <p:nvPr/>
        </p:nvSpPr>
        <p:spPr>
          <a:xfrm>
            <a:off x="8934450" y="110966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380376-7641-44C1-8B18-67D1D4C24DB9}"/>
              </a:ext>
            </a:extLst>
          </p:cNvPr>
          <p:cNvSpPr/>
          <p:nvPr/>
        </p:nvSpPr>
        <p:spPr>
          <a:xfrm>
            <a:off x="8934450" y="2090738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B04360-DC5F-40E4-B096-58D5386534FC}"/>
              </a:ext>
            </a:extLst>
          </p:cNvPr>
          <p:cNvCxnSpPr>
            <a:endCxn id="7" idx="1"/>
          </p:cNvCxnSpPr>
          <p:nvPr/>
        </p:nvCxnSpPr>
        <p:spPr>
          <a:xfrm>
            <a:off x="914400" y="1633538"/>
            <a:ext cx="35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0A16-F005-4907-A42C-3F40AFE66F44}"/>
              </a:ext>
            </a:extLst>
          </p:cNvPr>
          <p:cNvSpPr txBox="1"/>
          <p:nvPr/>
        </p:nvSpPr>
        <p:spPr>
          <a:xfrm>
            <a:off x="1023938" y="113085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 20.1.4.5/web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CE97AE-3653-4144-B070-5B5056C7C2CD}"/>
              </a:ext>
            </a:extLst>
          </p:cNvPr>
          <p:cNvSpPr/>
          <p:nvPr/>
        </p:nvSpPr>
        <p:spPr>
          <a:xfrm>
            <a:off x="7477125" y="32623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93350A-4C63-4754-9D44-366DB34D5135}"/>
              </a:ext>
            </a:extLst>
          </p:cNvPr>
          <p:cNvSpPr/>
          <p:nvPr/>
        </p:nvSpPr>
        <p:spPr>
          <a:xfrm>
            <a:off x="8867775" y="302895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3B650C-F3D4-4317-B5F5-DAA2A841D4C4}"/>
              </a:ext>
            </a:extLst>
          </p:cNvPr>
          <p:cNvCxnSpPr>
            <a:stCxn id="7" idx="3"/>
            <a:endCxn id="23" idx="1"/>
          </p:cNvCxnSpPr>
          <p:nvPr/>
        </p:nvCxnSpPr>
        <p:spPr>
          <a:xfrm>
            <a:off x="6248400" y="1633538"/>
            <a:ext cx="1228725" cy="19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840D7-C04C-4E5D-9211-BA59DDCEA01D}"/>
              </a:ext>
            </a:extLst>
          </p:cNvPr>
          <p:cNvSpPr/>
          <p:nvPr/>
        </p:nvSpPr>
        <p:spPr>
          <a:xfrm>
            <a:off x="7477125" y="49006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3F856-6B86-4AAF-83CB-A6A6BB610CA5}"/>
              </a:ext>
            </a:extLst>
          </p:cNvPr>
          <p:cNvCxnSpPr>
            <a:cxnSpLocks/>
          </p:cNvCxnSpPr>
          <p:nvPr/>
        </p:nvCxnSpPr>
        <p:spPr>
          <a:xfrm>
            <a:off x="6862762" y="5267325"/>
            <a:ext cx="61436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3A8318-B33B-490A-9126-4C929AE2B694}"/>
              </a:ext>
            </a:extLst>
          </p:cNvPr>
          <p:cNvSpPr/>
          <p:nvPr/>
        </p:nvSpPr>
        <p:spPr>
          <a:xfrm>
            <a:off x="5053012" y="4600575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Headeless</a:t>
            </a:r>
            <a:r>
              <a:rPr lang="en-US" dirty="0"/>
              <a:t> Service</a:t>
            </a:r>
          </a:p>
          <a:p>
            <a:pPr algn="ctr"/>
            <a:r>
              <a:rPr lang="en-US" dirty="0" err="1"/>
              <a:t>Poda</a:t>
            </a:r>
            <a:r>
              <a:rPr lang="en-US" dirty="0"/>
              <a:t> – 10.0.0.5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6C3A5-1F5B-4F95-9C8D-DB29AC8061AD}"/>
              </a:ext>
            </a:extLst>
          </p:cNvPr>
          <p:cNvCxnSpPr/>
          <p:nvPr/>
        </p:nvCxnSpPr>
        <p:spPr>
          <a:xfrm>
            <a:off x="1133475" y="4981575"/>
            <a:ext cx="377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1DA93-51A4-48F5-BC7B-EB84FA942E68}"/>
              </a:ext>
            </a:extLst>
          </p:cNvPr>
          <p:cNvSpPr txBox="1"/>
          <p:nvPr/>
        </p:nvSpPr>
        <p:spPr>
          <a:xfrm>
            <a:off x="1190625" y="4486275"/>
            <a:ext cx="32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http://poda/web</a:t>
            </a:r>
          </a:p>
        </p:txBody>
      </p:sp>
    </p:spTree>
    <p:extLst>
      <p:ext uri="{BB962C8B-B14F-4D97-AF65-F5344CB8AC3E}">
        <p14:creationId xmlns:p14="http://schemas.microsoft.com/office/powerpoint/2010/main" val="7575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44C91-55EE-4436-8F50-7CF3F3F4C9B9}"/>
              </a:ext>
            </a:extLst>
          </p:cNvPr>
          <p:cNvSpPr/>
          <p:nvPr/>
        </p:nvSpPr>
        <p:spPr>
          <a:xfrm>
            <a:off x="141922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B6DAC-5F71-4AEE-A6A1-C41C6AE1C224}"/>
              </a:ext>
            </a:extLst>
          </p:cNvPr>
          <p:cNvSpPr/>
          <p:nvPr/>
        </p:nvSpPr>
        <p:spPr>
          <a:xfrm>
            <a:off x="4019550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3FD18-D67E-4B55-841F-F48A08A4D0F3}"/>
              </a:ext>
            </a:extLst>
          </p:cNvPr>
          <p:cNvSpPr/>
          <p:nvPr/>
        </p:nvSpPr>
        <p:spPr>
          <a:xfrm>
            <a:off x="661987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F2EB1-FF82-4815-A18A-F64C97F26128}"/>
              </a:ext>
            </a:extLst>
          </p:cNvPr>
          <p:cNvSpPr/>
          <p:nvPr/>
        </p:nvSpPr>
        <p:spPr>
          <a:xfrm>
            <a:off x="3419475" y="5591175"/>
            <a:ext cx="29051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Registry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C003D-9FE3-43CB-B425-4C31FB6D74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290763" y="4210050"/>
            <a:ext cx="2581275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F512C1-06AD-46DA-B750-738F52F3780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872038" y="4210050"/>
            <a:ext cx="19050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24EC83-51F1-4D79-A7E0-A7776D64E807}"/>
              </a:ext>
            </a:extLst>
          </p:cNvPr>
          <p:cNvCxnSpPr>
            <a:stCxn id="6" idx="2"/>
          </p:cNvCxnSpPr>
          <p:nvPr/>
        </p:nvCxnSpPr>
        <p:spPr>
          <a:xfrm flipH="1">
            <a:off x="4991100" y="4210050"/>
            <a:ext cx="2500313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0755C-185D-4073-BEC9-36415DF8C5B9}"/>
              </a:ext>
            </a:extLst>
          </p:cNvPr>
          <p:cNvSpPr/>
          <p:nvPr/>
        </p:nvSpPr>
        <p:spPr>
          <a:xfrm>
            <a:off x="18383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C832E-E876-4B43-89A0-374D2CBF3659}"/>
              </a:ext>
            </a:extLst>
          </p:cNvPr>
          <p:cNvSpPr/>
          <p:nvPr/>
        </p:nvSpPr>
        <p:spPr>
          <a:xfrm>
            <a:off x="42767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7C7AD-BD07-4CE6-AB6A-0EB529FAB739}"/>
              </a:ext>
            </a:extLst>
          </p:cNvPr>
          <p:cNvSpPr/>
          <p:nvPr/>
        </p:nvSpPr>
        <p:spPr>
          <a:xfrm>
            <a:off x="6910387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F06-C969-405B-B69B-DB8ED03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61B2-5959-4D5C-BC60-7FAA0468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eCommerceApp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services.yml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deployment.yaml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jobs.yml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eCommerceApp</a:t>
            </a:r>
            <a:r>
              <a:rPr lang="en-US" dirty="0"/>
              <a:t>/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3CD0B-610F-4BC1-A823-EEC10A55275B}"/>
              </a:ext>
            </a:extLst>
          </p:cNvPr>
          <p:cNvSpPr/>
          <p:nvPr/>
        </p:nvSpPr>
        <p:spPr>
          <a:xfrm>
            <a:off x="5133975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Master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1 Pod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97E44-5A9C-4ED3-A213-66179AA871F1}"/>
              </a:ext>
            </a:extLst>
          </p:cNvPr>
          <p:cNvSpPr/>
          <p:nvPr/>
        </p:nvSpPr>
        <p:spPr>
          <a:xfrm>
            <a:off x="7558087" y="870465"/>
            <a:ext cx="1757363" cy="161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Slave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2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BF645-5625-46F9-A673-1CD12F4E4F85}"/>
              </a:ext>
            </a:extLst>
          </p:cNvPr>
          <p:cNvSpPr/>
          <p:nvPr/>
        </p:nvSpPr>
        <p:spPr>
          <a:xfrm>
            <a:off x="2286000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 - 3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1166E-26AC-4F27-BEF7-1CEC6104F08D}"/>
              </a:ext>
            </a:extLst>
          </p:cNvPr>
          <p:cNvCxnSpPr/>
          <p:nvPr/>
        </p:nvCxnSpPr>
        <p:spPr>
          <a:xfrm>
            <a:off x="685800" y="1457325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02504-3889-490E-B7BF-05D31DDF1048}"/>
              </a:ext>
            </a:extLst>
          </p:cNvPr>
          <p:cNvSpPr txBox="1"/>
          <p:nvPr/>
        </p:nvSpPr>
        <p:spPr>
          <a:xfrm>
            <a:off x="523874" y="101917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http://&lt;&lt;IP&gt;&gt;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755AB3-6216-43A2-B01C-3DE96161D0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34150" y="1566862"/>
            <a:ext cx="1023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A6100-DF5D-47E5-8DF0-7E6FF699945E}"/>
              </a:ext>
            </a:extLst>
          </p:cNvPr>
          <p:cNvSpPr txBox="1"/>
          <p:nvPr/>
        </p:nvSpPr>
        <p:spPr>
          <a:xfrm>
            <a:off x="6677024" y="116943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704439-B9B9-4535-89DA-6A0E23084CA1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3686175" y="1566863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C26E1F-AB78-4CB7-8705-ECC4CD8AADFA}"/>
              </a:ext>
            </a:extLst>
          </p:cNvPr>
          <p:cNvSpPr txBox="1"/>
          <p:nvPr/>
        </p:nvSpPr>
        <p:spPr>
          <a:xfrm>
            <a:off x="3995737" y="1102758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</p:spTree>
    <p:extLst>
      <p:ext uri="{BB962C8B-B14F-4D97-AF65-F5344CB8AC3E}">
        <p14:creationId xmlns:p14="http://schemas.microsoft.com/office/powerpoint/2010/main" val="256434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05549D-EB57-4E50-AF3A-F4EEAC9FAAE8}"/>
              </a:ext>
            </a:extLst>
          </p:cNvPr>
          <p:cNvSpPr/>
          <p:nvPr/>
        </p:nvSpPr>
        <p:spPr>
          <a:xfrm>
            <a:off x="1409700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893CA-381F-49FD-9662-5837FDDC7C51}"/>
              </a:ext>
            </a:extLst>
          </p:cNvPr>
          <p:cNvSpPr/>
          <p:nvPr/>
        </p:nvSpPr>
        <p:spPr>
          <a:xfrm>
            <a:off x="4714875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1DA99-2354-497E-BC63-F0860005FBE3}"/>
              </a:ext>
            </a:extLst>
          </p:cNvPr>
          <p:cNvSpPr/>
          <p:nvPr/>
        </p:nvSpPr>
        <p:spPr>
          <a:xfrm>
            <a:off x="2800350" y="133350"/>
            <a:ext cx="22098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2D62F-9960-48A3-8298-A32DD5C73771}"/>
              </a:ext>
            </a:extLst>
          </p:cNvPr>
          <p:cNvSpPr/>
          <p:nvPr/>
        </p:nvSpPr>
        <p:spPr>
          <a:xfrm>
            <a:off x="2609850" y="5438775"/>
            <a:ext cx="24003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apply –f 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BDB0E-7BF2-45FC-B51E-EA5C17A2EB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2271713" y="3914775"/>
            <a:ext cx="1538287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A96AC3-6408-4BC3-972B-9AB59318AF9C}"/>
              </a:ext>
            </a:extLst>
          </p:cNvPr>
          <p:cNvSpPr txBox="1"/>
          <p:nvPr/>
        </p:nvSpPr>
        <p:spPr>
          <a:xfrm>
            <a:off x="1409700" y="433387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B1E834-4B12-4C9D-B89E-0276166E195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810000" y="3914775"/>
            <a:ext cx="1766888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6F3A7-0A2F-4524-BFDA-A55537463449}"/>
              </a:ext>
            </a:extLst>
          </p:cNvPr>
          <p:cNvSpPr txBox="1"/>
          <p:nvPr/>
        </p:nvSpPr>
        <p:spPr>
          <a:xfrm>
            <a:off x="5010150" y="428616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Master and Slave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116AB-6455-4274-A6D4-318E654891D3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271713" y="723900"/>
            <a:ext cx="1633537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776F66-93B2-439D-869D-C4E5688D2CEE}"/>
              </a:ext>
            </a:extLst>
          </p:cNvPr>
          <p:cNvSpPr txBox="1"/>
          <p:nvPr/>
        </p:nvSpPr>
        <p:spPr>
          <a:xfrm>
            <a:off x="1619250" y="953184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Pod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90249-2568-4492-82F3-77D766F7A0B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3905250" y="723900"/>
            <a:ext cx="1671638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9D3B4E-6098-4FE2-A451-49C54EFECAF1}"/>
              </a:ext>
            </a:extLst>
          </p:cNvPr>
          <p:cNvSpPr txBox="1"/>
          <p:nvPr/>
        </p:nvSpPr>
        <p:spPr>
          <a:xfrm>
            <a:off x="5195888" y="762342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Images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4B737F-0E0F-44A9-B8B7-4078A5A9BA47}"/>
              </a:ext>
            </a:extLst>
          </p:cNvPr>
          <p:cNvSpPr/>
          <p:nvPr/>
        </p:nvSpPr>
        <p:spPr>
          <a:xfrm>
            <a:off x="2590800" y="1772334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App=frontend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99D7F1-2C18-4EE0-ACD4-1844BC393F75}"/>
              </a:ext>
            </a:extLst>
          </p:cNvPr>
          <p:cNvSpPr/>
          <p:nvPr/>
        </p:nvSpPr>
        <p:spPr>
          <a:xfrm>
            <a:off x="5891213" y="1772333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8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E0A29-EDE0-4590-AF63-64AC5682D9B5}"/>
              </a:ext>
            </a:extLst>
          </p:cNvPr>
          <p:cNvSpPr/>
          <p:nvPr/>
        </p:nvSpPr>
        <p:spPr>
          <a:xfrm>
            <a:off x="1047750" y="647700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FDC2-8CC9-4056-99FC-4E9868FE2A27}"/>
              </a:ext>
            </a:extLst>
          </p:cNvPr>
          <p:cNvSpPr/>
          <p:nvPr/>
        </p:nvSpPr>
        <p:spPr>
          <a:xfrm>
            <a:off x="6810375" y="647699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C9913-C205-4DA1-BF73-47A867AA5E76}"/>
              </a:ext>
            </a:extLst>
          </p:cNvPr>
          <p:cNvSpPr txBox="1"/>
          <p:nvPr/>
        </p:nvSpPr>
        <p:spPr>
          <a:xfrm>
            <a:off x="1114425" y="4158734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2CF1D-A678-487F-BB52-64FAE7C07ABD}"/>
              </a:ext>
            </a:extLst>
          </p:cNvPr>
          <p:cNvSpPr txBox="1"/>
          <p:nvPr/>
        </p:nvSpPr>
        <p:spPr>
          <a:xfrm>
            <a:off x="6734175" y="418730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D1CFF-F8C3-4AD9-92FA-E8581A16483A}"/>
              </a:ext>
            </a:extLst>
          </p:cNvPr>
          <p:cNvSpPr/>
          <p:nvPr/>
        </p:nvSpPr>
        <p:spPr>
          <a:xfrm>
            <a:off x="1257300" y="933450"/>
            <a:ext cx="1028700" cy="1200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6AFF3-1193-4EE0-B87A-8600CBC3482A}"/>
              </a:ext>
            </a:extLst>
          </p:cNvPr>
          <p:cNvSpPr/>
          <p:nvPr/>
        </p:nvSpPr>
        <p:spPr>
          <a:xfrm>
            <a:off x="292417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922A0-6B8F-4C32-A130-8701336736A8}"/>
              </a:ext>
            </a:extLst>
          </p:cNvPr>
          <p:cNvSpPr/>
          <p:nvPr/>
        </p:nvSpPr>
        <p:spPr>
          <a:xfrm>
            <a:off x="211455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BE59-CC84-4A46-8F7A-7CF5044ADB46}"/>
              </a:ext>
            </a:extLst>
          </p:cNvPr>
          <p:cNvSpPr/>
          <p:nvPr/>
        </p:nvSpPr>
        <p:spPr>
          <a:xfrm>
            <a:off x="7296150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7C829-4B3E-41C0-AE28-E6C909D3661F}"/>
              </a:ext>
            </a:extLst>
          </p:cNvPr>
          <p:cNvSpPr/>
          <p:nvPr/>
        </p:nvSpPr>
        <p:spPr>
          <a:xfrm>
            <a:off x="896302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4B366-960D-4D77-81D9-60DADF0ADF62}"/>
              </a:ext>
            </a:extLst>
          </p:cNvPr>
          <p:cNvSpPr/>
          <p:nvPr/>
        </p:nvSpPr>
        <p:spPr>
          <a:xfrm>
            <a:off x="815340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245DC3-1555-4C01-8699-CEA86A37F4C8}"/>
              </a:ext>
            </a:extLst>
          </p:cNvPr>
          <p:cNvSpPr/>
          <p:nvPr/>
        </p:nvSpPr>
        <p:spPr>
          <a:xfrm>
            <a:off x="3952875" y="5248274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FEB91-5124-4A27-9949-D8CC3922245C}"/>
              </a:ext>
            </a:extLst>
          </p:cNvPr>
          <p:cNvCxnSpPr>
            <a:stCxn id="14" idx="1"/>
            <a:endCxn id="4" idx="2"/>
          </p:cNvCxnSpPr>
          <p:nvPr/>
        </p:nvCxnSpPr>
        <p:spPr>
          <a:xfrm rot="10800000">
            <a:off x="2719389" y="4029076"/>
            <a:ext cx="1233487" cy="188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2A29604-6BE1-4B5C-AE0F-63CCA70C2D56}"/>
              </a:ext>
            </a:extLst>
          </p:cNvPr>
          <p:cNvCxnSpPr>
            <a:stCxn id="14" idx="3"/>
          </p:cNvCxnSpPr>
          <p:nvPr/>
        </p:nvCxnSpPr>
        <p:spPr>
          <a:xfrm flipV="1">
            <a:off x="7296150" y="4029074"/>
            <a:ext cx="1666875" cy="1881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3E10-4081-4B79-811D-416DAFD00A19}"/>
              </a:ext>
            </a:extLst>
          </p:cNvPr>
          <p:cNvCxnSpPr/>
          <p:nvPr/>
        </p:nvCxnSpPr>
        <p:spPr>
          <a:xfrm>
            <a:off x="2243137" y="4836318"/>
            <a:ext cx="952500" cy="59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D5B54-0E6F-45F8-A3C6-6DE4F57502A6}"/>
              </a:ext>
            </a:extLst>
          </p:cNvPr>
          <p:cNvCxnSpPr/>
          <p:nvPr/>
        </p:nvCxnSpPr>
        <p:spPr>
          <a:xfrm flipH="1">
            <a:off x="2262188" y="4922698"/>
            <a:ext cx="814387" cy="4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7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1A7E7-5492-44C5-B514-A1FD561BB667}"/>
              </a:ext>
            </a:extLst>
          </p:cNvPr>
          <p:cNvSpPr/>
          <p:nvPr/>
        </p:nvSpPr>
        <p:spPr>
          <a:xfrm>
            <a:off x="1500187" y="400049"/>
            <a:ext cx="3343275" cy="51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4FD50-57E3-4E95-A85B-B988EE9D793E}"/>
              </a:ext>
            </a:extLst>
          </p:cNvPr>
          <p:cNvSpPr/>
          <p:nvPr/>
        </p:nvSpPr>
        <p:spPr>
          <a:xfrm>
            <a:off x="1800225" y="685799"/>
            <a:ext cx="1028700" cy="2438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76ECE-D062-46C0-8F1F-154AAEE02E22}"/>
              </a:ext>
            </a:extLst>
          </p:cNvPr>
          <p:cNvSpPr/>
          <p:nvPr/>
        </p:nvSpPr>
        <p:spPr>
          <a:xfrm>
            <a:off x="3467100" y="685800"/>
            <a:ext cx="10287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AE606-C60C-46CE-A3D0-F5374C40816B}"/>
              </a:ext>
            </a:extLst>
          </p:cNvPr>
          <p:cNvSpPr/>
          <p:nvPr/>
        </p:nvSpPr>
        <p:spPr>
          <a:xfrm>
            <a:off x="2562225" y="3352800"/>
            <a:ext cx="10287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20768-9DBA-4C00-9CE3-EF350C749175}"/>
              </a:ext>
            </a:extLst>
          </p:cNvPr>
          <p:cNvSpPr/>
          <p:nvPr/>
        </p:nvSpPr>
        <p:spPr>
          <a:xfrm>
            <a:off x="7153275" y="2309812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04F4F-B09A-4558-B2B3-7430A339A587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4843462" y="2971800"/>
            <a:ext cx="2309813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1528C-5893-44A2-BD4C-36FA7436BE5C}"/>
              </a:ext>
            </a:extLst>
          </p:cNvPr>
          <p:cNvSpPr/>
          <p:nvPr/>
        </p:nvSpPr>
        <p:spPr>
          <a:xfrm>
            <a:off x="6472237" y="209549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8D50EF-D6FE-4DCB-BFF8-00C7BCA8725E}"/>
              </a:ext>
            </a:extLst>
          </p:cNvPr>
          <p:cNvSpPr/>
          <p:nvPr/>
        </p:nvSpPr>
        <p:spPr>
          <a:xfrm>
            <a:off x="3748087" y="9334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- 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C641E-53A7-47D3-89D6-83C0177C167D}"/>
              </a:ext>
            </a:extLst>
          </p:cNvPr>
          <p:cNvSpPr/>
          <p:nvPr/>
        </p:nvSpPr>
        <p:spPr>
          <a:xfrm>
            <a:off x="1947862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EF850-200D-45DD-9708-E3490CD62344}"/>
              </a:ext>
            </a:extLst>
          </p:cNvPr>
          <p:cNvSpPr/>
          <p:nvPr/>
        </p:nvSpPr>
        <p:spPr>
          <a:xfrm>
            <a:off x="3748087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CC108-50BE-4C50-A749-0FF44BF747DD}"/>
              </a:ext>
            </a:extLst>
          </p:cNvPr>
          <p:cNvSpPr/>
          <p:nvPr/>
        </p:nvSpPr>
        <p:spPr>
          <a:xfrm>
            <a:off x="2769393" y="4400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EE653-1742-4255-B51D-E811D7F33C66}"/>
              </a:ext>
            </a:extLst>
          </p:cNvPr>
          <p:cNvSpPr txBox="1"/>
          <p:nvPr/>
        </p:nvSpPr>
        <p:spPr>
          <a:xfrm>
            <a:off x="5867399" y="3848101"/>
            <a:ext cx="5019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Node 1 needs maintenance and down time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kubectl</a:t>
            </a:r>
            <a:r>
              <a:rPr lang="en-US" dirty="0"/>
              <a:t> drain node1  --force –ignore-</a:t>
            </a:r>
            <a:r>
              <a:rPr lang="en-US" dirty="0" err="1"/>
              <a:t>daemonset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cordon the Node 1 VM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Evicting the Pod from Node 1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kubetl</a:t>
            </a:r>
            <a:r>
              <a:rPr lang="en-US" dirty="0"/>
              <a:t> </a:t>
            </a:r>
            <a:r>
              <a:rPr lang="en-US" dirty="0" err="1"/>
              <a:t>uncordon</a:t>
            </a:r>
            <a:r>
              <a:rPr lang="en-US" dirty="0"/>
              <a:t> node1</a:t>
            </a:r>
          </a:p>
        </p:txBody>
      </p:sp>
    </p:spTree>
    <p:extLst>
      <p:ext uri="{BB962C8B-B14F-4D97-AF65-F5344CB8AC3E}">
        <p14:creationId xmlns:p14="http://schemas.microsoft.com/office/powerpoint/2010/main" val="39910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26F54CA-9AC6-4A26-9FE1-A5C491D51042}"/>
              </a:ext>
            </a:extLst>
          </p:cNvPr>
          <p:cNvSpPr/>
          <p:nvPr/>
        </p:nvSpPr>
        <p:spPr>
          <a:xfrm>
            <a:off x="144030" y="597454"/>
            <a:ext cx="11430000" cy="352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FA255-D163-43F7-87A6-7A7360C3627C}"/>
              </a:ext>
            </a:extLst>
          </p:cNvPr>
          <p:cNvSpPr/>
          <p:nvPr/>
        </p:nvSpPr>
        <p:spPr>
          <a:xfrm>
            <a:off x="6838950" y="1960006"/>
            <a:ext cx="3914775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81514-3856-40C3-9722-71BE711D266A}"/>
              </a:ext>
            </a:extLst>
          </p:cNvPr>
          <p:cNvSpPr/>
          <p:nvPr/>
        </p:nvSpPr>
        <p:spPr>
          <a:xfrm>
            <a:off x="6696075" y="1719261"/>
            <a:ext cx="3838610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E760C-89AE-40F0-BCFC-8C1590B5566E}"/>
              </a:ext>
            </a:extLst>
          </p:cNvPr>
          <p:cNvSpPr/>
          <p:nvPr/>
        </p:nvSpPr>
        <p:spPr>
          <a:xfrm>
            <a:off x="514315" y="1294415"/>
            <a:ext cx="4924425" cy="2476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B443F-402B-4BA3-9A03-99AEFE68D7A9}"/>
              </a:ext>
            </a:extLst>
          </p:cNvPr>
          <p:cNvSpPr/>
          <p:nvPr/>
        </p:nvSpPr>
        <p:spPr>
          <a:xfrm>
            <a:off x="6553200" y="1438275"/>
            <a:ext cx="3838610" cy="1985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FDA72-533E-4C0C-9D38-8E6F5F3A590F}"/>
              </a:ext>
            </a:extLst>
          </p:cNvPr>
          <p:cNvSpPr txBox="1"/>
          <p:nvPr/>
        </p:nvSpPr>
        <p:spPr>
          <a:xfrm>
            <a:off x="485776" y="143827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 / Master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8DF2F-B505-43EF-9087-1742785C883D}"/>
              </a:ext>
            </a:extLst>
          </p:cNvPr>
          <p:cNvSpPr txBox="1"/>
          <p:nvPr/>
        </p:nvSpPr>
        <p:spPr>
          <a:xfrm>
            <a:off x="6610350" y="143827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B11B7-B5AD-4DEE-84B8-55B3194A1743}"/>
              </a:ext>
            </a:extLst>
          </p:cNvPr>
          <p:cNvSpPr/>
          <p:nvPr/>
        </p:nvSpPr>
        <p:spPr>
          <a:xfrm>
            <a:off x="485775" y="5372100"/>
            <a:ext cx="134302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&amp; Admin &amp; Ops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DF272-DDE6-4314-A83A-AAEDABDD50E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57287" y="3433942"/>
            <a:ext cx="1" cy="19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1043C0-BEFF-4CF3-B084-051AA5AD76A0}"/>
              </a:ext>
            </a:extLst>
          </p:cNvPr>
          <p:cNvCxnSpPr>
            <a:cxnSpLocks/>
            <a:stCxn id="36" idx="1"/>
            <a:endCxn id="16" idx="3"/>
          </p:cNvCxnSpPr>
          <p:nvPr/>
        </p:nvCxnSpPr>
        <p:spPr>
          <a:xfrm flipH="1">
            <a:off x="2771751" y="2983311"/>
            <a:ext cx="4012452" cy="18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AA62AB-70D2-4F9B-A1E5-F900766A6FDE}"/>
              </a:ext>
            </a:extLst>
          </p:cNvPr>
          <p:cNvSpPr txBox="1"/>
          <p:nvPr/>
        </p:nvSpPr>
        <p:spPr>
          <a:xfrm>
            <a:off x="1233489" y="4119741"/>
            <a:ext cx="177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Resource, Configuration and Object 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26A0B-83E4-45ED-BB85-D5880CA738E8}"/>
              </a:ext>
            </a:extLst>
          </p:cNvPr>
          <p:cNvSpPr/>
          <p:nvPr/>
        </p:nvSpPr>
        <p:spPr>
          <a:xfrm>
            <a:off x="762000" y="2917268"/>
            <a:ext cx="2009751" cy="506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A90B8-A6AA-44F0-ACB0-B0F7744027EF}"/>
              </a:ext>
            </a:extLst>
          </p:cNvPr>
          <p:cNvSpPr/>
          <p:nvPr/>
        </p:nvSpPr>
        <p:spPr>
          <a:xfrm>
            <a:off x="762000" y="1886125"/>
            <a:ext cx="1485877" cy="50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8BE3B-0F11-48DC-8472-3A155CC3D220}"/>
              </a:ext>
            </a:extLst>
          </p:cNvPr>
          <p:cNvCxnSpPr>
            <a:cxnSpLocks/>
          </p:cNvCxnSpPr>
          <p:nvPr/>
        </p:nvCxnSpPr>
        <p:spPr>
          <a:xfrm flipV="1">
            <a:off x="1157287" y="2392916"/>
            <a:ext cx="0" cy="52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072A49-3232-4386-8919-B66CEF496B9F}"/>
              </a:ext>
            </a:extLst>
          </p:cNvPr>
          <p:cNvSpPr/>
          <p:nvPr/>
        </p:nvSpPr>
        <p:spPr>
          <a:xfrm>
            <a:off x="3338512" y="1875679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1009A6-8C67-4294-A08F-3AE19FE7145B}"/>
              </a:ext>
            </a:extLst>
          </p:cNvPr>
          <p:cNvSpPr/>
          <p:nvPr/>
        </p:nvSpPr>
        <p:spPr>
          <a:xfrm>
            <a:off x="3338512" y="2532666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F3E807B-FC7A-4723-A4CB-CF0F95D83E48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2366900" y="2112986"/>
            <a:ext cx="971613" cy="824694"/>
          </a:xfrm>
          <a:prstGeom prst="bentConnector3">
            <a:avLst>
              <a:gd name="adj1" fmla="val 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3AED9A-B3CF-40FD-9660-42E93783F64C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2728890" y="2769972"/>
            <a:ext cx="609622" cy="147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4D2321-162F-40CB-9592-10A64E27DFA1}"/>
              </a:ext>
            </a:extLst>
          </p:cNvPr>
          <p:cNvSpPr/>
          <p:nvPr/>
        </p:nvSpPr>
        <p:spPr>
          <a:xfrm>
            <a:off x="6784203" y="1909985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C481EB-D4EE-4CDC-AB4A-EEA5D242639A}"/>
              </a:ext>
            </a:extLst>
          </p:cNvPr>
          <p:cNvSpPr/>
          <p:nvPr/>
        </p:nvSpPr>
        <p:spPr>
          <a:xfrm>
            <a:off x="6784203" y="2766856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C60B7E-B6B1-45D5-B3EC-DD031A4106E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53172-442A-4C38-80DE-94E6F5CD7657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FD9AC88-9A32-4F43-96A2-BEC46AEBA7BD}"/>
              </a:ext>
            </a:extLst>
          </p:cNvPr>
          <p:cNvSpPr/>
          <p:nvPr/>
        </p:nvSpPr>
        <p:spPr>
          <a:xfrm>
            <a:off x="8891561" y="2860104"/>
            <a:ext cx="1404964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53D5786-77B4-4D09-9047-92D6D17C6E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6499" y="3293014"/>
            <a:ext cx="6065063" cy="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24DAFF-127C-443A-A44D-4BC7623EB7CD}"/>
              </a:ext>
            </a:extLst>
          </p:cNvPr>
          <p:cNvSpPr txBox="1"/>
          <p:nvPr/>
        </p:nvSpPr>
        <p:spPr>
          <a:xfrm>
            <a:off x="242887" y="448924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kubectl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8E5409-3189-4155-8AA1-5049134A8A5C}"/>
              </a:ext>
            </a:extLst>
          </p:cNvPr>
          <p:cNvSpPr txBox="1"/>
          <p:nvPr/>
        </p:nvSpPr>
        <p:spPr>
          <a:xfrm>
            <a:off x="485775" y="685797"/>
            <a:ext cx="25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2807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C0B2-CD33-4638-B43D-C867743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AD79-E411-44E9-B3C6-C9584627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Kubectl</a:t>
            </a:r>
            <a:r>
              <a:rPr lang="en-US" dirty="0"/>
              <a:t> – for creating / get / describe / delete Nodes, Pods, Deployment</a:t>
            </a:r>
          </a:p>
          <a:p>
            <a:r>
              <a:rPr lang="en-US" b="1" dirty="0" err="1"/>
              <a:t>Kubeadm</a:t>
            </a:r>
            <a:r>
              <a:rPr lang="en-US" dirty="0"/>
              <a:t> – For creating </a:t>
            </a:r>
            <a:r>
              <a:rPr lang="en-US" dirty="0" err="1"/>
              <a:t>kuberenetes</a:t>
            </a:r>
            <a:r>
              <a:rPr lang="en-US" dirty="0"/>
              <a:t> cluster, Manually joining nodes to Kubernetes cluster, Upgrade Control plane components, upgrade k8s version</a:t>
            </a:r>
          </a:p>
          <a:p>
            <a:r>
              <a:rPr lang="en-US" b="1" dirty="0"/>
              <a:t>Helm</a:t>
            </a:r>
            <a:r>
              <a:rPr lang="en-US" dirty="0"/>
              <a:t> – Package Manager </a:t>
            </a:r>
            <a:r>
              <a:rPr lang="en-US" dirty="0" err="1"/>
              <a:t>fo</a:t>
            </a:r>
            <a:r>
              <a:rPr lang="en-US" dirty="0"/>
              <a:t> deploying Kubernetes resources</a:t>
            </a:r>
          </a:p>
          <a:p>
            <a:r>
              <a:rPr lang="en-US" b="1" dirty="0" err="1"/>
              <a:t>Kustomize</a:t>
            </a:r>
            <a:r>
              <a:rPr lang="en-US" dirty="0"/>
              <a:t> – To customize the </a:t>
            </a:r>
            <a:r>
              <a:rPr lang="en-US" dirty="0" err="1"/>
              <a:t>kuberenetes</a:t>
            </a:r>
            <a:r>
              <a:rPr lang="en-US" dirty="0"/>
              <a:t> manifest file.</a:t>
            </a:r>
          </a:p>
        </p:txBody>
      </p:sp>
    </p:spTree>
    <p:extLst>
      <p:ext uri="{BB962C8B-B14F-4D97-AF65-F5344CB8AC3E}">
        <p14:creationId xmlns:p14="http://schemas.microsoft.com/office/powerpoint/2010/main" val="178356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F38E3-62F8-4D24-A6CA-7E43378AED62}"/>
              </a:ext>
            </a:extLst>
          </p:cNvPr>
          <p:cNvSpPr/>
          <p:nvPr/>
        </p:nvSpPr>
        <p:spPr>
          <a:xfrm>
            <a:off x="3352800" y="3524250"/>
            <a:ext cx="4772025" cy="1962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400C7-C3C6-4DD5-B307-C4B12F5168D8}"/>
              </a:ext>
            </a:extLst>
          </p:cNvPr>
          <p:cNvSpPr/>
          <p:nvPr/>
        </p:nvSpPr>
        <p:spPr>
          <a:xfrm>
            <a:off x="581025" y="828674"/>
            <a:ext cx="1943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67907-67F4-4F4A-847F-BE554E4A6543}"/>
              </a:ext>
            </a:extLst>
          </p:cNvPr>
          <p:cNvSpPr/>
          <p:nvPr/>
        </p:nvSpPr>
        <p:spPr>
          <a:xfrm>
            <a:off x="4572000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90A8A-327D-4490-967D-DAA8FBCCB211}"/>
              </a:ext>
            </a:extLst>
          </p:cNvPr>
          <p:cNvSpPr/>
          <p:nvPr/>
        </p:nvSpPr>
        <p:spPr>
          <a:xfrm>
            <a:off x="8562975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E8B86-F5A8-486E-8CE1-8E22417CAC6D}"/>
              </a:ext>
            </a:extLst>
          </p:cNvPr>
          <p:cNvSpPr/>
          <p:nvPr/>
        </p:nvSpPr>
        <p:spPr>
          <a:xfrm>
            <a:off x="3757612" y="4100512"/>
            <a:ext cx="3571875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2CC08-1E80-4D09-AEAD-77F77130F6C9}"/>
              </a:ext>
            </a:extLst>
          </p:cNvPr>
          <p:cNvSpPr/>
          <p:nvPr/>
        </p:nvSpPr>
        <p:spPr>
          <a:xfrm>
            <a:off x="1200150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2B272-6F3D-48FE-A7A8-9BA133BE987B}"/>
              </a:ext>
            </a:extLst>
          </p:cNvPr>
          <p:cNvSpPr/>
          <p:nvPr/>
        </p:nvSpPr>
        <p:spPr>
          <a:xfrm>
            <a:off x="5438775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C6346-4A56-4C7A-B82F-B58F3647E21E}"/>
              </a:ext>
            </a:extLst>
          </p:cNvPr>
          <p:cNvSpPr/>
          <p:nvPr/>
        </p:nvSpPr>
        <p:spPr>
          <a:xfrm>
            <a:off x="9405938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30B5-2D94-4E44-9D8D-71D6213158B0}"/>
              </a:ext>
            </a:extLst>
          </p:cNvPr>
          <p:cNvCxnSpPr/>
          <p:nvPr/>
        </p:nvCxnSpPr>
        <p:spPr>
          <a:xfrm>
            <a:off x="1676400" y="2009775"/>
            <a:ext cx="3276600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BC4E6-30EE-4786-A6B7-BAEB40D130DA}"/>
              </a:ext>
            </a:extLst>
          </p:cNvPr>
          <p:cNvCxnSpPr>
            <a:stCxn id="9" idx="2"/>
          </p:cNvCxnSpPr>
          <p:nvPr/>
        </p:nvCxnSpPr>
        <p:spPr>
          <a:xfrm flipH="1">
            <a:off x="5953125" y="2009775"/>
            <a:ext cx="23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32562-DE8D-4C81-BED5-2785D26083E4}"/>
              </a:ext>
            </a:extLst>
          </p:cNvPr>
          <p:cNvCxnSpPr>
            <a:stCxn id="10" idx="2"/>
          </p:cNvCxnSpPr>
          <p:nvPr/>
        </p:nvCxnSpPr>
        <p:spPr>
          <a:xfrm flipH="1">
            <a:off x="6491288" y="2009775"/>
            <a:ext cx="3452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6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B404-8E3E-4E28-A736-45583E232914}"/>
              </a:ext>
            </a:extLst>
          </p:cNvPr>
          <p:cNvSpPr/>
          <p:nvPr/>
        </p:nvSpPr>
        <p:spPr>
          <a:xfrm>
            <a:off x="3676650" y="714375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3FF43-8C0F-4CF9-BB99-0AF7B3BB9353}"/>
              </a:ext>
            </a:extLst>
          </p:cNvPr>
          <p:cNvSpPr txBox="1"/>
          <p:nvPr/>
        </p:nvSpPr>
        <p:spPr>
          <a:xfrm>
            <a:off x="3781425" y="7905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04364-DB90-43EE-A955-D4B4BF8955CD}"/>
              </a:ext>
            </a:extLst>
          </p:cNvPr>
          <p:cNvSpPr/>
          <p:nvPr/>
        </p:nvSpPr>
        <p:spPr>
          <a:xfrm>
            <a:off x="4038600" y="1409700"/>
            <a:ext cx="2238375" cy="3952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CDEBE-F61E-4D32-BC8A-BCEE13B54271}"/>
              </a:ext>
            </a:extLst>
          </p:cNvPr>
          <p:cNvSpPr txBox="1"/>
          <p:nvPr/>
        </p:nvSpPr>
        <p:spPr>
          <a:xfrm>
            <a:off x="4143375" y="149542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DF1A4-87F9-4050-8993-7C8025F417F1}"/>
              </a:ext>
            </a:extLst>
          </p:cNvPr>
          <p:cNvSpPr/>
          <p:nvPr/>
        </p:nvSpPr>
        <p:spPr>
          <a:xfrm>
            <a:off x="4391025" y="2624137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A76C-04C7-4854-9F5F-D2BFD3AE1CDC}"/>
              </a:ext>
            </a:extLst>
          </p:cNvPr>
          <p:cNvSpPr/>
          <p:nvPr/>
        </p:nvSpPr>
        <p:spPr>
          <a:xfrm>
            <a:off x="309563" y="841891"/>
            <a:ext cx="146685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&amp;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5CBA13-6B96-48AF-B7BF-9980A813755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76413" y="1227654"/>
            <a:ext cx="190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72784-0EF3-48AA-8DA0-0741C02C1A9F}"/>
              </a:ext>
            </a:extLst>
          </p:cNvPr>
          <p:cNvSpPr/>
          <p:nvPr/>
        </p:nvSpPr>
        <p:spPr>
          <a:xfrm>
            <a:off x="309563" y="1999179"/>
            <a:ext cx="1790699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ServiceAccount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6217D-22B5-49C0-A9A5-99ABB5200CC8}"/>
              </a:ext>
            </a:extLst>
          </p:cNvPr>
          <p:cNvCxnSpPr>
            <a:stCxn id="13" idx="3"/>
          </p:cNvCxnSpPr>
          <p:nvPr/>
        </p:nvCxnSpPr>
        <p:spPr>
          <a:xfrm>
            <a:off x="2100262" y="2384942"/>
            <a:ext cx="1481138" cy="2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AC20F-135D-4A24-A211-9779DEC07C19}"/>
              </a:ext>
            </a:extLst>
          </p:cNvPr>
          <p:cNvSpPr/>
          <p:nvPr/>
        </p:nvSpPr>
        <p:spPr>
          <a:xfrm>
            <a:off x="7277100" y="714374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A01E7-3BAB-48DC-AD7C-41D131986C19}"/>
              </a:ext>
            </a:extLst>
          </p:cNvPr>
          <p:cNvSpPr txBox="1"/>
          <p:nvPr/>
        </p:nvSpPr>
        <p:spPr>
          <a:xfrm>
            <a:off x="7339012" y="8583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80FD9-3DCF-454A-AE3F-111727CDC53A}"/>
              </a:ext>
            </a:extLst>
          </p:cNvPr>
          <p:cNvSpPr/>
          <p:nvPr/>
        </p:nvSpPr>
        <p:spPr>
          <a:xfrm>
            <a:off x="7439025" y="1613416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BF0D4-4FA9-4F1F-B0D1-C2D99FB2CD43}"/>
              </a:ext>
            </a:extLst>
          </p:cNvPr>
          <p:cNvSpPr/>
          <p:nvPr/>
        </p:nvSpPr>
        <p:spPr>
          <a:xfrm>
            <a:off x="7439025" y="2512458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F96D1D-9654-443B-A702-1725E313E098}"/>
              </a:ext>
            </a:extLst>
          </p:cNvPr>
          <p:cNvSpPr/>
          <p:nvPr/>
        </p:nvSpPr>
        <p:spPr>
          <a:xfrm>
            <a:off x="7439025" y="3395662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C2A48-C029-45AC-9438-454A8505174F}"/>
              </a:ext>
            </a:extLst>
          </p:cNvPr>
          <p:cNvSpPr/>
          <p:nvPr/>
        </p:nvSpPr>
        <p:spPr>
          <a:xfrm>
            <a:off x="4400550" y="3596759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8191FF-430C-439F-B4B9-195C7F9AE1F6}"/>
              </a:ext>
            </a:extLst>
          </p:cNvPr>
          <p:cNvSpPr/>
          <p:nvPr/>
        </p:nvSpPr>
        <p:spPr>
          <a:xfrm>
            <a:off x="9353550" y="1269206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42F03-FADB-4FD6-900F-1C5A4CD351B6}"/>
              </a:ext>
            </a:extLst>
          </p:cNvPr>
          <p:cNvSpPr/>
          <p:nvPr/>
        </p:nvSpPr>
        <p:spPr>
          <a:xfrm>
            <a:off x="9305925" y="3714749"/>
            <a:ext cx="2062163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ClusterRoleBinding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DEAFD-A318-48FD-84C0-912A8B73CA1E}"/>
              </a:ext>
            </a:extLst>
          </p:cNvPr>
          <p:cNvSpPr/>
          <p:nvPr/>
        </p:nvSpPr>
        <p:spPr>
          <a:xfrm>
            <a:off x="5443537" y="1495425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606741-ED46-4100-A485-71354737927D}"/>
              </a:ext>
            </a:extLst>
          </p:cNvPr>
          <p:cNvSpPr/>
          <p:nvPr/>
        </p:nvSpPr>
        <p:spPr>
          <a:xfrm>
            <a:off x="5372100" y="4725471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RoleBinding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1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9CD3781-E573-49C8-A177-FBD08CAB9558}"/>
              </a:ext>
            </a:extLst>
          </p:cNvPr>
          <p:cNvSpPr/>
          <p:nvPr/>
        </p:nvSpPr>
        <p:spPr>
          <a:xfrm>
            <a:off x="2543175" y="104775"/>
            <a:ext cx="9525000" cy="2595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924A6-BA17-48BB-A016-F9DD36B98FAC}"/>
              </a:ext>
            </a:extLst>
          </p:cNvPr>
          <p:cNvSpPr/>
          <p:nvPr/>
        </p:nvSpPr>
        <p:spPr>
          <a:xfrm>
            <a:off x="2543175" y="2981324"/>
            <a:ext cx="9648825" cy="2790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31B4D-7B05-4E5F-A2D8-0904A165F9CC}"/>
              </a:ext>
            </a:extLst>
          </p:cNvPr>
          <p:cNvSpPr/>
          <p:nvPr/>
        </p:nvSpPr>
        <p:spPr>
          <a:xfrm>
            <a:off x="2724149" y="333375"/>
            <a:ext cx="2828925" cy="20859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1DF26-8EC5-4663-B845-9BD4D802E565}"/>
              </a:ext>
            </a:extLst>
          </p:cNvPr>
          <p:cNvSpPr txBox="1"/>
          <p:nvPr/>
        </p:nvSpPr>
        <p:spPr>
          <a:xfrm>
            <a:off x="2819400" y="387905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D1CB5-6ECE-48F1-8EF2-E1EDD89DAC22}"/>
              </a:ext>
            </a:extLst>
          </p:cNvPr>
          <p:cNvSpPr/>
          <p:nvPr/>
        </p:nvSpPr>
        <p:spPr>
          <a:xfrm>
            <a:off x="2914650" y="172402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BC714-E573-48AA-9B5D-A38A1948A986}"/>
              </a:ext>
            </a:extLst>
          </p:cNvPr>
          <p:cNvSpPr/>
          <p:nvPr/>
        </p:nvSpPr>
        <p:spPr>
          <a:xfrm>
            <a:off x="2914649" y="90487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C72C8-B989-4B5A-A0E1-D4FB356DEC93}"/>
              </a:ext>
            </a:extLst>
          </p:cNvPr>
          <p:cNvSpPr/>
          <p:nvPr/>
        </p:nvSpPr>
        <p:spPr>
          <a:xfrm>
            <a:off x="4276724" y="90487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1DA4E-7DD9-4273-A700-0C0E261A0EB0}"/>
              </a:ext>
            </a:extLst>
          </p:cNvPr>
          <p:cNvSpPr/>
          <p:nvPr/>
        </p:nvSpPr>
        <p:spPr>
          <a:xfrm>
            <a:off x="4276724" y="172402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1A248-3FD2-4FD6-96E7-514F4B77C918}"/>
              </a:ext>
            </a:extLst>
          </p:cNvPr>
          <p:cNvSpPr/>
          <p:nvPr/>
        </p:nvSpPr>
        <p:spPr>
          <a:xfrm>
            <a:off x="2724149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427ED-FAE2-4DBE-9712-0B6DA2A2AA8B}"/>
              </a:ext>
            </a:extLst>
          </p:cNvPr>
          <p:cNvSpPr txBox="1"/>
          <p:nvPr/>
        </p:nvSpPr>
        <p:spPr>
          <a:xfrm>
            <a:off x="2828924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0E217-79E7-4A37-8F6A-3F6FC67517EF}"/>
              </a:ext>
            </a:extLst>
          </p:cNvPr>
          <p:cNvSpPr/>
          <p:nvPr/>
        </p:nvSpPr>
        <p:spPr>
          <a:xfrm>
            <a:off x="609600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80716-A97E-4260-B8EA-0083C417B6D4}"/>
              </a:ext>
            </a:extLst>
          </p:cNvPr>
          <p:cNvSpPr txBox="1"/>
          <p:nvPr/>
        </p:nvSpPr>
        <p:spPr>
          <a:xfrm>
            <a:off x="609600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DA365-5978-4973-BBFF-61A4EFD36490}"/>
              </a:ext>
            </a:extLst>
          </p:cNvPr>
          <p:cNvSpPr/>
          <p:nvPr/>
        </p:nvSpPr>
        <p:spPr>
          <a:xfrm>
            <a:off x="923925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4F391-7836-4DCA-8F3B-57A5F0295459}"/>
              </a:ext>
            </a:extLst>
          </p:cNvPr>
          <p:cNvSpPr txBox="1"/>
          <p:nvPr/>
        </p:nvSpPr>
        <p:spPr>
          <a:xfrm>
            <a:off x="923925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FDEAC-D05F-4C61-915A-6C372E4F5303}"/>
              </a:ext>
            </a:extLst>
          </p:cNvPr>
          <p:cNvSpPr/>
          <p:nvPr/>
        </p:nvSpPr>
        <p:spPr>
          <a:xfrm>
            <a:off x="2967036" y="375761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EC249-67D9-449B-9419-9929B3322212}"/>
              </a:ext>
            </a:extLst>
          </p:cNvPr>
          <p:cNvSpPr/>
          <p:nvPr/>
        </p:nvSpPr>
        <p:spPr>
          <a:xfrm>
            <a:off x="6196011" y="373594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D5625C-2FAE-4E71-9F5A-023A0EB63337}"/>
              </a:ext>
            </a:extLst>
          </p:cNvPr>
          <p:cNvSpPr/>
          <p:nvPr/>
        </p:nvSpPr>
        <p:spPr>
          <a:xfrm>
            <a:off x="9377361" y="37264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B946B-C5E1-44D4-9D21-1F64CC7741B9}"/>
              </a:ext>
            </a:extLst>
          </p:cNvPr>
          <p:cNvSpPr/>
          <p:nvPr/>
        </p:nvSpPr>
        <p:spPr>
          <a:xfrm>
            <a:off x="4419599" y="3476625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CAC94-EEB1-42ED-8DE1-F6007342120E}"/>
              </a:ext>
            </a:extLst>
          </p:cNvPr>
          <p:cNvSpPr/>
          <p:nvPr/>
        </p:nvSpPr>
        <p:spPr>
          <a:xfrm>
            <a:off x="7667624" y="3476625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23CD87-F51A-4E2E-8ADA-58C76F5D6F18}"/>
              </a:ext>
            </a:extLst>
          </p:cNvPr>
          <p:cNvSpPr/>
          <p:nvPr/>
        </p:nvSpPr>
        <p:spPr>
          <a:xfrm>
            <a:off x="10653712" y="3481387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7FFA0E-3C29-4AB4-BE0B-040F618AB069}"/>
              </a:ext>
            </a:extLst>
          </p:cNvPr>
          <p:cNvSpPr/>
          <p:nvPr/>
        </p:nvSpPr>
        <p:spPr>
          <a:xfrm>
            <a:off x="8296274" y="3474244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2479-8B82-42C5-9878-8BB592EF242B}"/>
              </a:ext>
            </a:extLst>
          </p:cNvPr>
          <p:cNvSpPr/>
          <p:nvPr/>
        </p:nvSpPr>
        <p:spPr>
          <a:xfrm>
            <a:off x="5905501" y="5133975"/>
            <a:ext cx="2152649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B3BB7F-D63B-48F8-9ACA-71D8D140D1A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4933950" y="4295775"/>
            <a:ext cx="2047876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D32BB6-92F6-4082-A65C-8593DEE4EE4D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9334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8F6B36-F273-4C3F-B470-5134DF282EC8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16192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5A338-7383-4CC8-9F8B-A1FE0753DE05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62450"/>
            <a:ext cx="407670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A2395F-EDF9-4461-A276-00C4C141E7AA}"/>
              </a:ext>
            </a:extLst>
          </p:cNvPr>
          <p:cNvSpPr/>
          <p:nvPr/>
        </p:nvSpPr>
        <p:spPr>
          <a:xfrm>
            <a:off x="5895976" y="322540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87FF00-9F1E-4103-8EE3-ECC55216FAD3}"/>
              </a:ext>
            </a:extLst>
          </p:cNvPr>
          <p:cNvSpPr txBox="1"/>
          <p:nvPr/>
        </p:nvSpPr>
        <p:spPr>
          <a:xfrm>
            <a:off x="5991227" y="37707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1681C4-7A15-4466-AB7D-88522B460148}"/>
              </a:ext>
            </a:extLst>
          </p:cNvPr>
          <p:cNvSpPr/>
          <p:nvPr/>
        </p:nvSpPr>
        <p:spPr>
          <a:xfrm>
            <a:off x="6086477" y="171319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811E03-C157-4EDA-88BF-9394D7CC2BD1}"/>
              </a:ext>
            </a:extLst>
          </p:cNvPr>
          <p:cNvSpPr/>
          <p:nvPr/>
        </p:nvSpPr>
        <p:spPr>
          <a:xfrm>
            <a:off x="6086476" y="89404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5544C0-8C74-4F31-BA48-FAF2C5E614DD}"/>
              </a:ext>
            </a:extLst>
          </p:cNvPr>
          <p:cNvSpPr/>
          <p:nvPr/>
        </p:nvSpPr>
        <p:spPr>
          <a:xfrm>
            <a:off x="7448551" y="89403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00ED-675C-4A6B-B2AE-F2F4A05F8E70}"/>
              </a:ext>
            </a:extLst>
          </p:cNvPr>
          <p:cNvSpPr/>
          <p:nvPr/>
        </p:nvSpPr>
        <p:spPr>
          <a:xfrm>
            <a:off x="7448551" y="171318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3E9845-5BCB-4FA0-8E4A-884D23F99FE6}"/>
              </a:ext>
            </a:extLst>
          </p:cNvPr>
          <p:cNvSpPr/>
          <p:nvPr/>
        </p:nvSpPr>
        <p:spPr>
          <a:xfrm>
            <a:off x="9067803" y="318017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3354DA-409B-476B-8086-C7BDB87CDAED}"/>
              </a:ext>
            </a:extLst>
          </p:cNvPr>
          <p:cNvSpPr txBox="1"/>
          <p:nvPr/>
        </p:nvSpPr>
        <p:spPr>
          <a:xfrm>
            <a:off x="9163054" y="3725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Node - 3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F912AE-CB90-44B1-9352-819B60F86721}"/>
              </a:ext>
            </a:extLst>
          </p:cNvPr>
          <p:cNvSpPr/>
          <p:nvPr/>
        </p:nvSpPr>
        <p:spPr>
          <a:xfrm>
            <a:off x="9258304" y="170866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835C9-FB64-494C-B0BA-C7E4EE2829F3}"/>
              </a:ext>
            </a:extLst>
          </p:cNvPr>
          <p:cNvSpPr/>
          <p:nvPr/>
        </p:nvSpPr>
        <p:spPr>
          <a:xfrm>
            <a:off x="9258303" y="88951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BBE22F-9BEB-48BD-AA8B-B917645CFCFC}"/>
              </a:ext>
            </a:extLst>
          </p:cNvPr>
          <p:cNvSpPr/>
          <p:nvPr/>
        </p:nvSpPr>
        <p:spPr>
          <a:xfrm>
            <a:off x="10620378" y="8895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03298A-281E-45B8-AEAE-F4F8A119CF65}"/>
              </a:ext>
            </a:extLst>
          </p:cNvPr>
          <p:cNvSpPr/>
          <p:nvPr/>
        </p:nvSpPr>
        <p:spPr>
          <a:xfrm>
            <a:off x="10620378" y="170866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787D05-16B8-4C7E-8662-CE3C498319D9}"/>
              </a:ext>
            </a:extLst>
          </p:cNvPr>
          <p:cNvSpPr/>
          <p:nvPr/>
        </p:nvSpPr>
        <p:spPr>
          <a:xfrm>
            <a:off x="1076325" y="2070377"/>
            <a:ext cx="952500" cy="14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F102417-F8B1-42D4-9771-DA5EBE58C821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1574663" y="1101865"/>
            <a:ext cx="946424" cy="990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389BCE1-80C4-46F9-815B-448B96071A3D}"/>
              </a:ext>
            </a:extLst>
          </p:cNvPr>
          <p:cNvCxnSpPr>
            <a:cxnSpLocks/>
            <a:stCxn id="35" idx="1"/>
            <a:endCxn id="56" idx="2"/>
          </p:cNvCxnSpPr>
          <p:nvPr/>
        </p:nvCxnSpPr>
        <p:spPr>
          <a:xfrm rot="10800000">
            <a:off x="1552575" y="3481387"/>
            <a:ext cx="990600" cy="89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05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44400-B1E3-4F56-884B-AD02C4645492}"/>
              </a:ext>
            </a:extLst>
          </p:cNvPr>
          <p:cNvSpPr/>
          <p:nvPr/>
        </p:nvSpPr>
        <p:spPr>
          <a:xfrm>
            <a:off x="1057275" y="1000125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7ACA7-0766-4C97-A678-18E21171B964}"/>
              </a:ext>
            </a:extLst>
          </p:cNvPr>
          <p:cNvSpPr txBox="1"/>
          <p:nvPr/>
        </p:nvSpPr>
        <p:spPr>
          <a:xfrm>
            <a:off x="1219200" y="109537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CDBC2-9B05-4277-BB06-E37B783FFD8E}"/>
              </a:ext>
            </a:extLst>
          </p:cNvPr>
          <p:cNvSpPr/>
          <p:nvPr/>
        </p:nvSpPr>
        <p:spPr>
          <a:xfrm>
            <a:off x="4162425" y="1000124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C4345-9765-4C66-A30C-B8C3C8683B37}"/>
              </a:ext>
            </a:extLst>
          </p:cNvPr>
          <p:cNvSpPr txBox="1"/>
          <p:nvPr/>
        </p:nvSpPr>
        <p:spPr>
          <a:xfrm>
            <a:off x="4243387" y="109537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C302A-6C4C-40C1-9460-A37A935B8D3A}"/>
              </a:ext>
            </a:extLst>
          </p:cNvPr>
          <p:cNvSpPr/>
          <p:nvPr/>
        </p:nvSpPr>
        <p:spPr>
          <a:xfrm>
            <a:off x="7267575" y="1000123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65BAC-B615-4E0D-82F4-55D55BCDEA7F}"/>
              </a:ext>
            </a:extLst>
          </p:cNvPr>
          <p:cNvSpPr txBox="1"/>
          <p:nvPr/>
        </p:nvSpPr>
        <p:spPr>
          <a:xfrm>
            <a:off x="7310437" y="108001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6C86B-5C0F-4AAB-AE68-050BDEA7F589}"/>
              </a:ext>
            </a:extLst>
          </p:cNvPr>
          <p:cNvSpPr/>
          <p:nvPr/>
        </p:nvSpPr>
        <p:spPr>
          <a:xfrm>
            <a:off x="1323975" y="1750457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517D3-586A-4BFE-B939-68780A26DD27}"/>
              </a:ext>
            </a:extLst>
          </p:cNvPr>
          <p:cNvSpPr/>
          <p:nvPr/>
        </p:nvSpPr>
        <p:spPr>
          <a:xfrm>
            <a:off x="4405312" y="1750457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3472-BBDC-4267-B3CA-99F73BA43A25}"/>
              </a:ext>
            </a:extLst>
          </p:cNvPr>
          <p:cNvSpPr/>
          <p:nvPr/>
        </p:nvSpPr>
        <p:spPr>
          <a:xfrm>
            <a:off x="4443412" y="2781001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3DDACD-EB22-4EE9-8C01-753669AABB13}"/>
              </a:ext>
            </a:extLst>
          </p:cNvPr>
          <p:cNvCxnSpPr/>
          <p:nvPr/>
        </p:nvCxnSpPr>
        <p:spPr>
          <a:xfrm>
            <a:off x="6667500" y="1095375"/>
            <a:ext cx="3190875" cy="233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C889B4-3293-4A26-B07C-4743A39BE862}"/>
              </a:ext>
            </a:extLst>
          </p:cNvPr>
          <p:cNvCxnSpPr/>
          <p:nvPr/>
        </p:nvCxnSpPr>
        <p:spPr>
          <a:xfrm flipH="1">
            <a:off x="6781800" y="1449348"/>
            <a:ext cx="3171825" cy="217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D3AABA-7B12-449C-881D-9CE964932289}"/>
              </a:ext>
            </a:extLst>
          </p:cNvPr>
          <p:cNvSpPr/>
          <p:nvPr/>
        </p:nvSpPr>
        <p:spPr>
          <a:xfrm>
            <a:off x="7398543" y="1446430"/>
            <a:ext cx="1433513" cy="99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CDB4C-2A5B-4DD2-A2F3-94B63D7BE27F}"/>
              </a:ext>
            </a:extLst>
          </p:cNvPr>
          <p:cNvSpPr/>
          <p:nvPr/>
        </p:nvSpPr>
        <p:spPr>
          <a:xfrm>
            <a:off x="7510462" y="1686698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019B1-1277-4047-B9C9-BFD29C1F3E5C}"/>
              </a:ext>
            </a:extLst>
          </p:cNvPr>
          <p:cNvSpPr txBox="1"/>
          <p:nvPr/>
        </p:nvSpPr>
        <p:spPr>
          <a:xfrm>
            <a:off x="8434387" y="14376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70D3F-97B8-40D7-A16A-9B29680F9227}"/>
              </a:ext>
            </a:extLst>
          </p:cNvPr>
          <p:cNvSpPr/>
          <p:nvPr/>
        </p:nvSpPr>
        <p:spPr>
          <a:xfrm>
            <a:off x="1219200" y="2598182"/>
            <a:ext cx="1433513" cy="99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0983E-1ABF-4F42-9053-2BEBC5767309}"/>
              </a:ext>
            </a:extLst>
          </p:cNvPr>
          <p:cNvSpPr/>
          <p:nvPr/>
        </p:nvSpPr>
        <p:spPr>
          <a:xfrm>
            <a:off x="1331119" y="2838450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1B39E-A9D5-45A1-8CB4-E00869771F45}"/>
              </a:ext>
            </a:extLst>
          </p:cNvPr>
          <p:cNvSpPr txBox="1"/>
          <p:nvPr/>
        </p:nvSpPr>
        <p:spPr>
          <a:xfrm>
            <a:off x="2237185" y="25923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499219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29C70-6A83-484C-ABDC-735F5BCFCA38}"/>
              </a:ext>
            </a:extLst>
          </p:cNvPr>
          <p:cNvSpPr/>
          <p:nvPr/>
        </p:nvSpPr>
        <p:spPr>
          <a:xfrm>
            <a:off x="2324101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BD141-CDD5-4C53-B677-3FACADF8D2D3}"/>
              </a:ext>
            </a:extLst>
          </p:cNvPr>
          <p:cNvSpPr/>
          <p:nvPr/>
        </p:nvSpPr>
        <p:spPr>
          <a:xfrm>
            <a:off x="4581526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00314-3605-42C1-939B-CDC746415A6A}"/>
              </a:ext>
            </a:extLst>
          </p:cNvPr>
          <p:cNvSpPr/>
          <p:nvPr/>
        </p:nvSpPr>
        <p:spPr>
          <a:xfrm>
            <a:off x="6838951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C- V1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15FA5D-EFDC-42B0-BEFD-DC0CA191C8EB}"/>
              </a:ext>
            </a:extLst>
          </p:cNvPr>
          <p:cNvSpPr/>
          <p:nvPr/>
        </p:nvSpPr>
        <p:spPr>
          <a:xfrm>
            <a:off x="4314825" y="352425"/>
            <a:ext cx="21526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5704-4D84-49A4-840C-98CC949A6AC3}"/>
              </a:ext>
            </a:extLst>
          </p:cNvPr>
          <p:cNvSpPr/>
          <p:nvPr/>
        </p:nvSpPr>
        <p:spPr>
          <a:xfrm>
            <a:off x="485775" y="390525"/>
            <a:ext cx="82867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256BA-07D8-44E5-BBBF-071FE30DC498}"/>
              </a:ext>
            </a:extLst>
          </p:cNvPr>
          <p:cNvCxnSpPr>
            <a:stCxn id="9" idx="3"/>
            <a:endCxn id="8" idx="2"/>
          </p:cNvCxnSpPr>
          <p:nvPr/>
        </p:nvCxnSpPr>
        <p:spPr>
          <a:xfrm>
            <a:off x="1314450" y="757238"/>
            <a:ext cx="3000375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29765-A62E-40CF-8583-334D6DD4E05D}"/>
              </a:ext>
            </a:extLst>
          </p:cNvPr>
          <p:cNvCxnSpPr>
            <a:stCxn id="8" idx="4"/>
          </p:cNvCxnSpPr>
          <p:nvPr/>
        </p:nvCxnSpPr>
        <p:spPr>
          <a:xfrm>
            <a:off x="5391150" y="1228725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1F02F8-6D10-4AE7-BD8C-DE5B87EB0FA1}"/>
              </a:ext>
            </a:extLst>
          </p:cNvPr>
          <p:cNvCxnSpPr>
            <a:cxnSpLocks/>
          </p:cNvCxnSpPr>
          <p:nvPr/>
        </p:nvCxnSpPr>
        <p:spPr>
          <a:xfrm>
            <a:off x="2676525" y="1800225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AD9FD3-4223-484A-9C61-771D5DA8FFF8}"/>
              </a:ext>
            </a:extLst>
          </p:cNvPr>
          <p:cNvCxnSpPr/>
          <p:nvPr/>
        </p:nvCxnSpPr>
        <p:spPr>
          <a:xfrm>
            <a:off x="2686050" y="1838325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302EE-AB47-40F9-B49D-31E4AEBC8630}"/>
              </a:ext>
            </a:extLst>
          </p:cNvPr>
          <p:cNvCxnSpPr/>
          <p:nvPr/>
        </p:nvCxnSpPr>
        <p:spPr>
          <a:xfrm>
            <a:off x="5572125" y="1800225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FEF34B-43BB-43C1-BA6A-9159C9740EC7}"/>
              </a:ext>
            </a:extLst>
          </p:cNvPr>
          <p:cNvCxnSpPr/>
          <p:nvPr/>
        </p:nvCxnSpPr>
        <p:spPr>
          <a:xfrm>
            <a:off x="7953375" y="1838325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FD0A7-CD29-4EF9-BC4F-5772171D38F4}"/>
              </a:ext>
            </a:extLst>
          </p:cNvPr>
          <p:cNvSpPr/>
          <p:nvPr/>
        </p:nvSpPr>
        <p:spPr>
          <a:xfrm>
            <a:off x="3281363" y="4391024"/>
            <a:ext cx="4391025" cy="87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Set</a:t>
            </a:r>
          </a:p>
          <a:p>
            <a:pPr algn="ctr"/>
            <a:r>
              <a:rPr lang="en-US" dirty="0"/>
              <a:t>C – 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B41144-B6CF-4BA1-8726-A2ABF01BEF66}"/>
              </a:ext>
            </a:extLst>
          </p:cNvPr>
          <p:cNvCxnSpPr>
            <a:stCxn id="23" idx="0"/>
            <a:endCxn id="6" idx="2"/>
          </p:cNvCxnSpPr>
          <p:nvPr/>
        </p:nvCxnSpPr>
        <p:spPr>
          <a:xfrm flipV="1">
            <a:off x="5476876" y="3533775"/>
            <a:ext cx="0" cy="8572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BB483-9EA2-4C8C-BBAE-96CC6988CE41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H="1" flipV="1">
            <a:off x="3219451" y="3533775"/>
            <a:ext cx="2257425" cy="857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B47A92-C372-44D1-84DF-A6D10221B979}"/>
              </a:ext>
            </a:extLst>
          </p:cNvPr>
          <p:cNvCxnSpPr>
            <a:stCxn id="23" idx="0"/>
          </p:cNvCxnSpPr>
          <p:nvPr/>
        </p:nvCxnSpPr>
        <p:spPr>
          <a:xfrm flipV="1">
            <a:off x="5476876" y="3609975"/>
            <a:ext cx="2362199" cy="78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436DB8-803D-4635-B19E-9F9F175B233D}"/>
              </a:ext>
            </a:extLst>
          </p:cNvPr>
          <p:cNvSpPr txBox="1"/>
          <p:nvPr/>
        </p:nvSpPr>
        <p:spPr>
          <a:xfrm>
            <a:off x="1428749" y="403265"/>
            <a:ext cx="27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https://hostname/directory</a:t>
            </a:r>
          </a:p>
        </p:txBody>
      </p:sp>
    </p:spTree>
    <p:extLst>
      <p:ext uri="{BB962C8B-B14F-4D97-AF65-F5344CB8AC3E}">
        <p14:creationId xmlns:p14="http://schemas.microsoft.com/office/powerpoint/2010/main" val="1856135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41C4B39-BD1A-42A2-8DA4-243E4FDAE3C0}"/>
              </a:ext>
            </a:extLst>
          </p:cNvPr>
          <p:cNvGrpSpPr/>
          <p:nvPr/>
        </p:nvGrpSpPr>
        <p:grpSpPr>
          <a:xfrm>
            <a:off x="190501" y="247650"/>
            <a:ext cx="2857499" cy="4914895"/>
            <a:chOff x="457201" y="200025"/>
            <a:chExt cx="6305550" cy="49148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11AB99-CB3A-4FCA-9115-2154C87348A3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DF89BE-7BE6-4609-943D-4B4BA13113B8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3AB39-59F4-4A2D-AF1D-9440B50CCD52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D41CBC-1BD2-4C62-A055-722CF949FC0C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961521-15F8-4049-BE2A-803E7DE2177F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088203-3367-463D-A125-2BFA669753A5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2663FE-4783-4170-AA3F-A78E8DEA11A0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530D12-0659-4F6B-B42F-522EDFD9C0D6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29ADB-A032-4796-A639-86033FDC75AD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A089E9-22B9-4EC3-8DC7-E3FB909E802A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DAA60A-A083-498C-B8D2-E3E6FF4AFDB6}"/>
                </a:ext>
              </a:extLst>
            </p:cNvPr>
            <p:cNvCxnSpPr>
              <a:stCxn id="13" idx="0"/>
              <a:endCxn id="5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F1DD99-8164-4721-8561-CFD0F294174C}"/>
                </a:ext>
              </a:extLst>
            </p:cNvPr>
            <p:cNvCxnSpPr>
              <a:stCxn id="13" idx="0"/>
              <a:endCxn id="4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DE9B9D-B352-485E-98D5-0037900E4DA1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0198A-26FF-4819-833F-EB5A66B88FC4}"/>
              </a:ext>
            </a:extLst>
          </p:cNvPr>
          <p:cNvCxnSpPr/>
          <p:nvPr/>
        </p:nvCxnSpPr>
        <p:spPr>
          <a:xfrm>
            <a:off x="3505200" y="222885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9BB3A3-03E9-41CD-834B-54BA055E8B02}"/>
              </a:ext>
            </a:extLst>
          </p:cNvPr>
          <p:cNvSpPr txBox="1"/>
          <p:nvPr/>
        </p:nvSpPr>
        <p:spPr>
          <a:xfrm>
            <a:off x="3693655" y="2228850"/>
            <a:ext cx="1240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ReplicaSet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file to use new Container Tag which is V2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0EEB15-0450-4995-B1D7-F5F17E6F1E97}"/>
              </a:ext>
            </a:extLst>
          </p:cNvPr>
          <p:cNvGrpSpPr/>
          <p:nvPr/>
        </p:nvGrpSpPr>
        <p:grpSpPr>
          <a:xfrm>
            <a:off x="5030176" y="247650"/>
            <a:ext cx="2857499" cy="4914895"/>
            <a:chOff x="457201" y="200025"/>
            <a:chExt cx="6305550" cy="49148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CE11A9-D720-47D0-AEEE-742C77789AC9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8C4BE5-E3ED-4791-BB61-CE821F2B00C2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560159-E1D1-4A8B-84CA-E6104986C24E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49858D-105C-4F4F-B926-8D5F2520042B}"/>
                </a:ext>
              </a:extLst>
            </p:cNvPr>
            <p:cNvSpPr/>
            <p:nvPr/>
          </p:nvSpPr>
          <p:spPr>
            <a:xfrm>
              <a:off x="2447924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A605EE-6E4F-4145-8A0C-7663AD9A08B9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9543AC-6BC8-4747-BBB3-722AF90F55D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05548C-AE02-4FC3-A3DF-AA0F54487B91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53188E-CE1C-4CCA-81A1-4357ABB00B2D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89EC36-5D26-426A-AFEC-338411A4EFCA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8859D8-E1E9-4E65-BA66-464EA1D3863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1D62BE-FAFF-470C-9FB0-8E19837D90F0}"/>
                </a:ext>
              </a:extLst>
            </p:cNvPr>
            <p:cNvCxnSpPr>
              <a:stCxn id="31" idx="0"/>
              <a:endCxn id="23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DA7A32-4E64-48AF-9C67-9222D849E7B8}"/>
                </a:ext>
              </a:extLst>
            </p:cNvPr>
            <p:cNvCxnSpPr>
              <a:stCxn id="31" idx="0"/>
              <a:endCxn id="22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FAF5A0-1B80-459A-A380-939721210835}"/>
                </a:ext>
              </a:extLst>
            </p:cNvPr>
            <p:cNvCxnSpPr>
              <a:stCxn id="31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A2576A-BB35-44F0-9616-61938C66990B}"/>
              </a:ext>
            </a:extLst>
          </p:cNvPr>
          <p:cNvGrpSpPr/>
          <p:nvPr/>
        </p:nvGrpSpPr>
        <p:grpSpPr>
          <a:xfrm>
            <a:off x="9066070" y="247650"/>
            <a:ext cx="2857499" cy="4914895"/>
            <a:chOff x="457201" y="200025"/>
            <a:chExt cx="6305550" cy="49148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33F227-BCCF-4923-92D1-D76F5DAAC19B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F4E269-4271-4445-90D7-137EFE4EA877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757303-7EED-4694-A2D6-FBB563E1F585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560839-4E4E-41DF-9299-F5DE44B058D9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7AC56E-491C-4891-9881-401F28667AAA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0473AD-DED5-4CBD-8CA7-D462DDC2EC3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B731B75-AE50-4749-B20A-3DD40A71ABDB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EEEDDD4-03FF-4D84-B07F-43B51EA7B411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FC112BB-A39E-430D-AC3D-716B53575D66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F1F377-3021-49D2-98C9-7B5F3F64A539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168077-4CB0-4D83-B27D-A440C9310400}"/>
                </a:ext>
              </a:extLst>
            </p:cNvPr>
            <p:cNvCxnSpPr>
              <a:stCxn id="45" idx="0"/>
              <a:endCxn id="37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2E89DB-152B-4A20-B913-579F1DC0C42C}"/>
                </a:ext>
              </a:extLst>
            </p:cNvPr>
            <p:cNvCxnSpPr>
              <a:stCxn id="45" idx="0"/>
              <a:endCxn id="36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AD4907-BDB0-4942-81C2-6604DA2A8B80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402824-6783-411E-8A92-DA9E3B810B8C}"/>
              </a:ext>
            </a:extLst>
          </p:cNvPr>
          <p:cNvCxnSpPr>
            <a:cxnSpLocks/>
          </p:cNvCxnSpPr>
          <p:nvPr/>
        </p:nvCxnSpPr>
        <p:spPr>
          <a:xfrm>
            <a:off x="7839153" y="2124076"/>
            <a:ext cx="1213621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8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76F0A1-A65D-4DFC-85CE-E89D1F2C6927}"/>
              </a:ext>
            </a:extLst>
          </p:cNvPr>
          <p:cNvGrpSpPr/>
          <p:nvPr/>
        </p:nvGrpSpPr>
        <p:grpSpPr>
          <a:xfrm>
            <a:off x="923754" y="323850"/>
            <a:ext cx="3019424" cy="3105150"/>
            <a:chOff x="457201" y="200025"/>
            <a:chExt cx="6305550" cy="4914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969E10-DB92-4C13-87A3-4F7DAB3B56E8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DBB8D4-2893-4F68-9C84-8B29508DFFD0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4F1D06-5B73-4703-A3AD-6B42310D9282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768C5D-464B-4B53-A94A-F5624881EAC9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FCD223-B2DD-407D-92DE-26CDD0D3AC4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C598CA-6D8F-4E08-A092-C081EE8475EA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D51077-8990-44C7-BA38-DE22721E998D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A8135E-3558-49F4-AB4F-B9660C381585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B3361C-BE72-477A-B0B0-E29446FB5D21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DA8187-93BE-4CA0-9D25-525C8E6FB37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1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F8A296-7395-40A1-8258-1CDD1767F564}"/>
                </a:ext>
              </a:extLst>
            </p:cNvPr>
            <p:cNvCxnSpPr>
              <a:stCxn id="14" idx="0"/>
              <a:endCxn id="6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48F4AD-AEEA-4C2F-BFC3-EEB268E0EC83}"/>
                </a:ext>
              </a:extLst>
            </p:cNvPr>
            <p:cNvCxnSpPr>
              <a:stCxn id="14" idx="0"/>
              <a:endCxn id="5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255F73-70D2-46DA-BFE4-9CF9386AA414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42738-5B83-4ECD-BD6F-F53AD5263E95}"/>
              </a:ext>
            </a:extLst>
          </p:cNvPr>
          <p:cNvGrpSpPr/>
          <p:nvPr/>
        </p:nvGrpSpPr>
        <p:grpSpPr>
          <a:xfrm>
            <a:off x="4586288" y="1780143"/>
            <a:ext cx="3019424" cy="1648857"/>
            <a:chOff x="457201" y="2505075"/>
            <a:chExt cx="6305550" cy="26098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49E81-0684-4F99-8230-85729AC538A1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A1F48C-7D44-48A1-97ED-9AF4873D9056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E49F9D-0FA2-4D27-928E-79F252776DCC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0D4B13-CE1B-446F-91E7-74028387CAE3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2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1977BB-0272-4531-A09F-2EAC8C51A90E}"/>
                </a:ext>
              </a:extLst>
            </p:cNvPr>
            <p:cNvCxnSpPr>
              <a:cxnSpLocks/>
              <a:stCxn id="28" idx="0"/>
              <a:endCxn id="20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E686B6-A99C-47B8-A38E-F302DA3AED7A}"/>
                </a:ext>
              </a:extLst>
            </p:cNvPr>
            <p:cNvCxnSpPr>
              <a:cxnSpLocks/>
              <a:stCxn id="28" idx="0"/>
              <a:endCxn id="19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03DBAF-9306-4816-8251-C3457B216DC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417181-F787-46ED-8FEC-49803769C700}"/>
              </a:ext>
            </a:extLst>
          </p:cNvPr>
          <p:cNvGrpSpPr/>
          <p:nvPr/>
        </p:nvGrpSpPr>
        <p:grpSpPr>
          <a:xfrm>
            <a:off x="8289872" y="285750"/>
            <a:ext cx="3019424" cy="3105150"/>
            <a:chOff x="457201" y="200025"/>
            <a:chExt cx="6305550" cy="491489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3059BD-E957-4783-8A2D-C96A947B2861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72BF78-1170-41B1-8446-2A162C92D91B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387BB3-C509-4CCE-A5D6-9F62A7F398AA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EA8D38-20F0-4D8E-A766-732A181C25A4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EA798E-A6EB-45D4-8A0D-763EC84A0F6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1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DB1EBC-13C0-4F92-A64F-14BD0BFC10A7}"/>
                </a:ext>
              </a:extLst>
            </p:cNvPr>
            <p:cNvCxnSpPr>
              <a:stCxn id="42" idx="0"/>
              <a:endCxn id="34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EC22D9C-0CA4-45B7-84DA-82D6E669B489}"/>
                </a:ext>
              </a:extLst>
            </p:cNvPr>
            <p:cNvCxnSpPr>
              <a:stCxn id="42" idx="0"/>
              <a:endCxn id="33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52333DC-B383-46D5-9D65-EF3FDF4EB256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BE8A64-F589-42D3-8CA0-1251536CEED1}"/>
              </a:ext>
            </a:extLst>
          </p:cNvPr>
          <p:cNvCxnSpPr>
            <a:stCxn id="36" idx="2"/>
            <a:endCxn id="20" idx="0"/>
          </p:cNvCxnSpPr>
          <p:nvPr/>
        </p:nvCxnSpPr>
        <p:spPr>
          <a:xfrm flipH="1">
            <a:off x="6096000" y="562566"/>
            <a:ext cx="3147134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7F08F7-F27A-4E7F-BB8F-F1FBB433520C}"/>
              </a:ext>
            </a:extLst>
          </p:cNvPr>
          <p:cNvCxnSpPr>
            <a:stCxn id="36" idx="2"/>
            <a:endCxn id="21" idx="0"/>
          </p:cNvCxnSpPr>
          <p:nvPr/>
        </p:nvCxnSpPr>
        <p:spPr>
          <a:xfrm flipH="1">
            <a:off x="7176972" y="562566"/>
            <a:ext cx="2066162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B4CBC-BC02-4312-B3F1-C28286D0446E}"/>
              </a:ext>
            </a:extLst>
          </p:cNvPr>
          <p:cNvCxnSpPr>
            <a:stCxn id="36" idx="2"/>
            <a:endCxn id="19" idx="0"/>
          </p:cNvCxnSpPr>
          <p:nvPr/>
        </p:nvCxnSpPr>
        <p:spPr>
          <a:xfrm flipH="1">
            <a:off x="5015028" y="562566"/>
            <a:ext cx="4228106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97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F854-4ECE-4D15-B540-B9FAC9C7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BF2D-C5E8-4049-AD65-B0F4D821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</a:p>
          <a:p>
            <a:pPr lvl="1"/>
            <a:r>
              <a:rPr lang="en-US" dirty="0"/>
              <a:t>Rolling Updates – Zero Downtime</a:t>
            </a:r>
          </a:p>
          <a:p>
            <a:pPr lvl="1"/>
            <a:r>
              <a:rPr lang="en-US" dirty="0"/>
              <a:t>Blue – Green Deployment</a:t>
            </a:r>
          </a:p>
          <a:p>
            <a:pPr lvl="1"/>
            <a:r>
              <a:rPr lang="en-US" dirty="0"/>
              <a:t>Canary Deployment</a:t>
            </a:r>
          </a:p>
          <a:p>
            <a:pPr lvl="1"/>
            <a:r>
              <a:rPr lang="en-US" dirty="0"/>
              <a:t>Roll Back if something goes wrong with new deployed 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18C6C-2FAA-475E-B9B1-AE04B8A74347}"/>
              </a:ext>
            </a:extLst>
          </p:cNvPr>
          <p:cNvSpPr/>
          <p:nvPr/>
        </p:nvSpPr>
        <p:spPr>
          <a:xfrm>
            <a:off x="8115300" y="4695824"/>
            <a:ext cx="1276350" cy="79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C681B-A944-4715-8410-264E181FC11B}"/>
              </a:ext>
            </a:extLst>
          </p:cNvPr>
          <p:cNvSpPr/>
          <p:nvPr/>
        </p:nvSpPr>
        <p:spPr>
          <a:xfrm>
            <a:off x="5953127" y="4695825"/>
            <a:ext cx="1181100" cy="79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4AEFE-E7BB-4B42-B581-A11BBA8287E9}"/>
              </a:ext>
            </a:extLst>
          </p:cNvPr>
          <p:cNvSpPr/>
          <p:nvPr/>
        </p:nvSpPr>
        <p:spPr>
          <a:xfrm>
            <a:off x="3505200" y="4695824"/>
            <a:ext cx="15525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B5E809-A743-4F53-A14D-1FAC40663ED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057775" y="5091112"/>
            <a:ext cx="895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446CF-D446-416A-AE33-B02238FF6A47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7134227" y="5091112"/>
            <a:ext cx="981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98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00C41-79B3-45F0-A7AE-5D274EBA9343}"/>
              </a:ext>
            </a:extLst>
          </p:cNvPr>
          <p:cNvSpPr/>
          <p:nvPr/>
        </p:nvSpPr>
        <p:spPr>
          <a:xfrm>
            <a:off x="4114800" y="1019175"/>
            <a:ext cx="3524250" cy="370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35B50-8217-4DA3-8261-FC669018FA4F}"/>
              </a:ext>
            </a:extLst>
          </p:cNvPr>
          <p:cNvSpPr txBox="1"/>
          <p:nvPr/>
        </p:nvSpPr>
        <p:spPr>
          <a:xfrm>
            <a:off x="4333874" y="1082159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- Terminated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C45FC-B413-46C1-83D5-2F196888A697}"/>
              </a:ext>
            </a:extLst>
          </p:cNvPr>
          <p:cNvSpPr/>
          <p:nvPr/>
        </p:nvSpPr>
        <p:spPr>
          <a:xfrm>
            <a:off x="4733925" y="2171700"/>
            <a:ext cx="2200275" cy="1257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8FD8F8-14C6-4DB5-8053-ED122B525880}"/>
              </a:ext>
            </a:extLst>
          </p:cNvPr>
          <p:cNvCxnSpPr>
            <a:cxnSpLocks/>
          </p:cNvCxnSpPr>
          <p:nvPr/>
        </p:nvCxnSpPr>
        <p:spPr>
          <a:xfrm>
            <a:off x="1590675" y="2905125"/>
            <a:ext cx="314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AB99D4-544A-42B7-B3CA-E078AD3314A3}"/>
              </a:ext>
            </a:extLst>
          </p:cNvPr>
          <p:cNvSpPr/>
          <p:nvPr/>
        </p:nvSpPr>
        <p:spPr>
          <a:xfrm>
            <a:off x="371475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8B925-92E7-4046-A682-377F440E2EC3}"/>
              </a:ext>
            </a:extLst>
          </p:cNvPr>
          <p:cNvSpPr/>
          <p:nvPr/>
        </p:nvSpPr>
        <p:spPr>
          <a:xfrm>
            <a:off x="6305550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7678A-8D20-465D-8537-885A3595BACF}"/>
              </a:ext>
            </a:extLst>
          </p:cNvPr>
          <p:cNvSpPr txBox="1"/>
          <p:nvPr/>
        </p:nvSpPr>
        <p:spPr>
          <a:xfrm>
            <a:off x="2343150" y="403490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ADA71-90B9-4D6B-8B6E-D4F5E7A032E2}"/>
              </a:ext>
            </a:extLst>
          </p:cNvPr>
          <p:cNvSpPr txBox="1"/>
          <p:nvPr/>
        </p:nvSpPr>
        <p:spPr>
          <a:xfrm>
            <a:off x="8429624" y="3974068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81F1-EDA8-406B-AFF6-808943667719}"/>
              </a:ext>
            </a:extLst>
          </p:cNvPr>
          <p:cNvSpPr/>
          <p:nvPr/>
        </p:nvSpPr>
        <p:spPr>
          <a:xfrm>
            <a:off x="542925" y="5448300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197DC-3B08-422D-ACCB-D21B68E61370}"/>
              </a:ext>
            </a:extLst>
          </p:cNvPr>
          <p:cNvSpPr/>
          <p:nvPr/>
        </p:nvSpPr>
        <p:spPr>
          <a:xfrm>
            <a:off x="4000500" y="5448299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E3B8F-1CA1-40B7-9120-240CC09284AD}"/>
              </a:ext>
            </a:extLst>
          </p:cNvPr>
          <p:cNvSpPr/>
          <p:nvPr/>
        </p:nvSpPr>
        <p:spPr>
          <a:xfrm>
            <a:off x="895350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82F0B-896F-413B-9B7B-F74E17597642}"/>
              </a:ext>
            </a:extLst>
          </p:cNvPr>
          <p:cNvSpPr/>
          <p:nvPr/>
        </p:nvSpPr>
        <p:spPr>
          <a:xfrm>
            <a:off x="4105275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B06A9-6350-4F10-B06D-392636E6BCAE}"/>
              </a:ext>
            </a:extLst>
          </p:cNvPr>
          <p:cNvSpPr/>
          <p:nvPr/>
        </p:nvSpPr>
        <p:spPr>
          <a:xfrm>
            <a:off x="6096000" y="5643561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204EF-14BA-4DC6-894B-BE5D881D23D1}"/>
              </a:ext>
            </a:extLst>
          </p:cNvPr>
          <p:cNvSpPr/>
          <p:nvPr/>
        </p:nvSpPr>
        <p:spPr>
          <a:xfrm>
            <a:off x="542925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5474-BD6B-4907-B51E-8102387AEBFA}"/>
              </a:ext>
            </a:extLst>
          </p:cNvPr>
          <p:cNvSpPr/>
          <p:nvPr/>
        </p:nvSpPr>
        <p:spPr>
          <a:xfrm>
            <a:off x="895350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A5DEE-77EF-4B33-B954-86F389A33B4D}"/>
              </a:ext>
            </a:extLst>
          </p:cNvPr>
          <p:cNvSpPr/>
          <p:nvPr/>
        </p:nvSpPr>
        <p:spPr>
          <a:xfrm>
            <a:off x="542925" y="2300287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5FE002-20D6-428A-B93D-E7E5081ED57F}"/>
              </a:ext>
            </a:extLst>
          </p:cNvPr>
          <p:cNvSpPr/>
          <p:nvPr/>
        </p:nvSpPr>
        <p:spPr>
          <a:xfrm>
            <a:off x="628650" y="2500313"/>
            <a:ext cx="1447800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388FC-06A5-401F-A12A-192689DA091A}"/>
              </a:ext>
            </a:extLst>
          </p:cNvPr>
          <p:cNvSpPr/>
          <p:nvPr/>
        </p:nvSpPr>
        <p:spPr>
          <a:xfrm>
            <a:off x="2624134" y="244399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CCA93-6154-4D99-ACFE-9F8A7C2FA258}"/>
              </a:ext>
            </a:extLst>
          </p:cNvPr>
          <p:cNvSpPr/>
          <p:nvPr/>
        </p:nvSpPr>
        <p:spPr>
          <a:xfrm>
            <a:off x="2995612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AE134-3B04-4A1E-9096-8C1B9156F3FE}"/>
              </a:ext>
            </a:extLst>
          </p:cNvPr>
          <p:cNvSpPr/>
          <p:nvPr/>
        </p:nvSpPr>
        <p:spPr>
          <a:xfrm>
            <a:off x="3348037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38C92-E0A3-4477-95F1-2FA5BB451CCC}"/>
              </a:ext>
            </a:extLst>
          </p:cNvPr>
          <p:cNvSpPr/>
          <p:nvPr/>
        </p:nvSpPr>
        <p:spPr>
          <a:xfrm>
            <a:off x="6486524" y="714374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AC366-9AC1-4ADF-B3E1-BD4F0DF2912C}"/>
              </a:ext>
            </a:extLst>
          </p:cNvPr>
          <p:cNvSpPr/>
          <p:nvPr/>
        </p:nvSpPr>
        <p:spPr>
          <a:xfrm>
            <a:off x="6591299" y="9144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0FF4A-0652-41AC-B622-EF92AE625E48}"/>
              </a:ext>
            </a:extLst>
          </p:cNvPr>
          <p:cNvSpPr/>
          <p:nvPr/>
        </p:nvSpPr>
        <p:spPr>
          <a:xfrm>
            <a:off x="8582024" y="90963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DFFE6-B2A7-457E-94B9-89C8114DAB60}"/>
              </a:ext>
            </a:extLst>
          </p:cNvPr>
          <p:cNvSpPr/>
          <p:nvPr/>
        </p:nvSpPr>
        <p:spPr>
          <a:xfrm>
            <a:off x="6500811" y="2082281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4E4A3-1549-4ACE-81A9-E634294B8984}"/>
              </a:ext>
            </a:extLst>
          </p:cNvPr>
          <p:cNvSpPr/>
          <p:nvPr/>
        </p:nvSpPr>
        <p:spPr>
          <a:xfrm>
            <a:off x="6853236" y="228230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6928EC-D69E-4CDE-946E-D62B6E938AB1}"/>
              </a:ext>
            </a:extLst>
          </p:cNvPr>
          <p:cNvSpPr txBox="1"/>
          <p:nvPr/>
        </p:nvSpPr>
        <p:spPr>
          <a:xfrm>
            <a:off x="3236119" y="30440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3869987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3F4D-ACE4-498D-8C7B-34E734C2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63E90-F0DC-400D-B505-B13796F0C47D}"/>
              </a:ext>
            </a:extLst>
          </p:cNvPr>
          <p:cNvSpPr/>
          <p:nvPr/>
        </p:nvSpPr>
        <p:spPr>
          <a:xfrm>
            <a:off x="2571751" y="3995738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8618C-8874-409A-8A2F-6B185FDCF09D}"/>
              </a:ext>
            </a:extLst>
          </p:cNvPr>
          <p:cNvSpPr/>
          <p:nvPr/>
        </p:nvSpPr>
        <p:spPr>
          <a:xfrm>
            <a:off x="4829176" y="3995738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855A9-2C4B-44C9-81E5-71B35123D942}"/>
              </a:ext>
            </a:extLst>
          </p:cNvPr>
          <p:cNvSpPr/>
          <p:nvPr/>
        </p:nvSpPr>
        <p:spPr>
          <a:xfrm>
            <a:off x="7086601" y="3995738"/>
            <a:ext cx="1790700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C- V1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285F4D-6388-45A6-9C75-C16E1980507F}"/>
              </a:ext>
            </a:extLst>
          </p:cNvPr>
          <p:cNvSpPr/>
          <p:nvPr/>
        </p:nvSpPr>
        <p:spPr>
          <a:xfrm>
            <a:off x="4562475" y="1690688"/>
            <a:ext cx="21526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16D438-036D-428B-94DC-C771F7695A60}"/>
              </a:ext>
            </a:extLst>
          </p:cNvPr>
          <p:cNvCxnSpPr>
            <a:stCxn id="7" idx="4"/>
          </p:cNvCxnSpPr>
          <p:nvPr/>
        </p:nvCxnSpPr>
        <p:spPr>
          <a:xfrm>
            <a:off x="5638800" y="2566988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1AA44-5DDB-4DD3-9554-B3C090C3A467}"/>
              </a:ext>
            </a:extLst>
          </p:cNvPr>
          <p:cNvCxnSpPr>
            <a:cxnSpLocks/>
          </p:cNvCxnSpPr>
          <p:nvPr/>
        </p:nvCxnSpPr>
        <p:spPr>
          <a:xfrm>
            <a:off x="2924175" y="3138488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769BB2-5FB9-4E94-8E45-77B21536C4E3}"/>
              </a:ext>
            </a:extLst>
          </p:cNvPr>
          <p:cNvCxnSpPr/>
          <p:nvPr/>
        </p:nvCxnSpPr>
        <p:spPr>
          <a:xfrm>
            <a:off x="2933700" y="3176588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0B5919-40B9-43DA-9F85-70082E22951F}"/>
              </a:ext>
            </a:extLst>
          </p:cNvPr>
          <p:cNvCxnSpPr/>
          <p:nvPr/>
        </p:nvCxnSpPr>
        <p:spPr>
          <a:xfrm>
            <a:off x="5819775" y="3138488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CE7128-E7E5-49BE-ACEF-F3B61A11F65F}"/>
              </a:ext>
            </a:extLst>
          </p:cNvPr>
          <p:cNvCxnSpPr/>
          <p:nvPr/>
        </p:nvCxnSpPr>
        <p:spPr>
          <a:xfrm>
            <a:off x="8201025" y="3176588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049DB-7883-4231-AE07-0E024BCAE3F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638300" y="2128838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2C5F1C-7503-4A8B-B1DF-025D2F319604}"/>
              </a:ext>
            </a:extLst>
          </p:cNvPr>
          <p:cNvSpPr txBox="1"/>
          <p:nvPr/>
        </p:nvSpPr>
        <p:spPr>
          <a:xfrm>
            <a:off x="9372600" y="3705225"/>
            <a:ext cx="2066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 – Running some commands in container like ls</a:t>
            </a:r>
          </a:p>
          <a:p>
            <a:r>
              <a:rPr lang="en-US" dirty="0"/>
              <a:t>HTTP-GET – </a:t>
            </a:r>
            <a:r>
              <a:rPr lang="en-US" dirty="0" err="1"/>
              <a:t>Hre</a:t>
            </a:r>
            <a:r>
              <a:rPr lang="en-US" dirty="0"/>
              <a:t> it will do communicate on http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TCP Socket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3A8E7-F100-4B89-A659-0D4520963BAD}"/>
              </a:ext>
            </a:extLst>
          </p:cNvPr>
          <p:cNvSpPr txBox="1"/>
          <p:nvPr/>
        </p:nvSpPr>
        <p:spPr>
          <a:xfrm>
            <a:off x="1638300" y="5591175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/health</a:t>
            </a:r>
          </a:p>
        </p:txBody>
      </p:sp>
    </p:spTree>
    <p:extLst>
      <p:ext uri="{BB962C8B-B14F-4D97-AF65-F5344CB8AC3E}">
        <p14:creationId xmlns:p14="http://schemas.microsoft.com/office/powerpoint/2010/main" val="384001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848C-7F4A-488C-BE4B-FF62C58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0B0AE-0BC1-4A38-8C45-297C9EEA983F}"/>
              </a:ext>
            </a:extLst>
          </p:cNvPr>
          <p:cNvSpPr/>
          <p:nvPr/>
        </p:nvSpPr>
        <p:spPr>
          <a:xfrm>
            <a:off x="3886200" y="2675731"/>
            <a:ext cx="2457450" cy="150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FDA0E-DE97-49D3-90A2-1FE52D562F41}"/>
              </a:ext>
            </a:extLst>
          </p:cNvPr>
          <p:cNvSpPr/>
          <p:nvPr/>
        </p:nvSpPr>
        <p:spPr>
          <a:xfrm>
            <a:off x="4362450" y="3158331"/>
            <a:ext cx="1504950" cy="832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77F90B-7999-46DD-9AE4-A800420C6AE2}"/>
              </a:ext>
            </a:extLst>
          </p:cNvPr>
          <p:cNvSpPr/>
          <p:nvPr/>
        </p:nvSpPr>
        <p:spPr>
          <a:xfrm>
            <a:off x="4191000" y="709613"/>
            <a:ext cx="21526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2A1BC-BAF9-45E6-B5D9-6BBDDF4B105F}"/>
              </a:ext>
            </a:extLst>
          </p:cNvPr>
          <p:cNvCxnSpPr>
            <a:stCxn id="6" idx="4"/>
          </p:cNvCxnSpPr>
          <p:nvPr/>
        </p:nvCxnSpPr>
        <p:spPr>
          <a:xfrm>
            <a:off x="5267325" y="1585913"/>
            <a:ext cx="0" cy="108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88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73636-7509-476B-9516-5205920AA970}"/>
              </a:ext>
            </a:extLst>
          </p:cNvPr>
          <p:cNvSpPr/>
          <p:nvPr/>
        </p:nvSpPr>
        <p:spPr>
          <a:xfrm>
            <a:off x="1152525" y="1771650"/>
            <a:ext cx="20002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D8FD8-CEDD-4060-BB5B-4796637B5744}"/>
              </a:ext>
            </a:extLst>
          </p:cNvPr>
          <p:cNvSpPr/>
          <p:nvPr/>
        </p:nvSpPr>
        <p:spPr>
          <a:xfrm>
            <a:off x="4538662" y="1771647"/>
            <a:ext cx="20002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D6565-BBC8-416F-91C1-E28E59DD0BFC}"/>
              </a:ext>
            </a:extLst>
          </p:cNvPr>
          <p:cNvSpPr/>
          <p:nvPr/>
        </p:nvSpPr>
        <p:spPr>
          <a:xfrm>
            <a:off x="7924800" y="1771648"/>
            <a:ext cx="20002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00563-C644-445C-969A-74413A77763F}"/>
              </a:ext>
            </a:extLst>
          </p:cNvPr>
          <p:cNvSpPr/>
          <p:nvPr/>
        </p:nvSpPr>
        <p:spPr>
          <a:xfrm>
            <a:off x="5214937" y="5314950"/>
            <a:ext cx="149542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 err="1"/>
              <a:t>Nodeselector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Ssd</a:t>
            </a:r>
            <a:r>
              <a:rPr lang="en-US" dirty="0"/>
              <a:t> eq 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D5F2A-05E4-43F9-912C-A1691DE073B4}"/>
              </a:ext>
            </a:extLst>
          </p:cNvPr>
          <p:cNvSpPr/>
          <p:nvPr/>
        </p:nvSpPr>
        <p:spPr>
          <a:xfrm>
            <a:off x="2495550" y="1590675"/>
            <a:ext cx="1247775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ssd</a:t>
            </a:r>
            <a:r>
              <a:rPr lang="en-US" dirty="0"/>
              <a:t> = 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1372-3AA1-40F1-B110-C452C19B419C}"/>
              </a:ext>
            </a:extLst>
          </p:cNvPr>
          <p:cNvSpPr/>
          <p:nvPr/>
        </p:nvSpPr>
        <p:spPr>
          <a:xfrm>
            <a:off x="5962649" y="1581147"/>
            <a:ext cx="1247775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ssd</a:t>
            </a:r>
            <a:r>
              <a:rPr lang="en-US" dirty="0"/>
              <a:t> =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4E3B6-0A24-4184-839F-3C4F9DAB420E}"/>
              </a:ext>
            </a:extLst>
          </p:cNvPr>
          <p:cNvSpPr/>
          <p:nvPr/>
        </p:nvSpPr>
        <p:spPr>
          <a:xfrm>
            <a:off x="9301162" y="1571619"/>
            <a:ext cx="1247775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ssd</a:t>
            </a:r>
            <a:r>
              <a:rPr lang="en-US" dirty="0"/>
              <a:t> = 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69E78F-F905-453F-BF92-27BEF3E380F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495550" y="4352922"/>
            <a:ext cx="2719387" cy="14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7B777-7C08-482C-956E-E05BE0B085A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5538787" y="4352922"/>
            <a:ext cx="423863" cy="96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4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215B81-902F-470B-9EB4-CFA545679B15}"/>
              </a:ext>
            </a:extLst>
          </p:cNvPr>
          <p:cNvSpPr/>
          <p:nvPr/>
        </p:nvSpPr>
        <p:spPr>
          <a:xfrm>
            <a:off x="7162800" y="1152525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B9B94-F4AA-4F20-992A-69F5C6ED4A69}"/>
              </a:ext>
            </a:extLst>
          </p:cNvPr>
          <p:cNvSpPr/>
          <p:nvPr/>
        </p:nvSpPr>
        <p:spPr>
          <a:xfrm>
            <a:off x="1981200" y="1152525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236403-31D9-4018-9A7A-F3FE4731876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705225" y="1971675"/>
            <a:ext cx="345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C955C7-7078-4E52-B8DE-8AA1149C5AE1}"/>
              </a:ext>
            </a:extLst>
          </p:cNvPr>
          <p:cNvSpPr txBox="1"/>
          <p:nvPr/>
        </p:nvSpPr>
        <p:spPr>
          <a:xfrm>
            <a:off x="4229100" y="140969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Affinity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A50DEA-8DAB-45A6-9E9C-63C9E983A54E}"/>
              </a:ext>
            </a:extLst>
          </p:cNvPr>
          <p:cNvSpPr/>
          <p:nvPr/>
        </p:nvSpPr>
        <p:spPr>
          <a:xfrm>
            <a:off x="7162800" y="3248026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 –Node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0C728-AB45-4F9E-AB75-A63993D36E29}"/>
              </a:ext>
            </a:extLst>
          </p:cNvPr>
          <p:cNvSpPr/>
          <p:nvPr/>
        </p:nvSpPr>
        <p:spPr>
          <a:xfrm>
            <a:off x="1981200" y="3248026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1CF35A-292D-48F1-B12C-227A923BA4A5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705225" y="4067176"/>
            <a:ext cx="345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6D499F-29C2-45F2-ACE7-417577E8C3C3}"/>
              </a:ext>
            </a:extLst>
          </p:cNvPr>
          <p:cNvSpPr txBox="1"/>
          <p:nvPr/>
        </p:nvSpPr>
        <p:spPr>
          <a:xfrm>
            <a:off x="4391025" y="352055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Affinity</a:t>
            </a:r>
          </a:p>
        </p:txBody>
      </p:sp>
    </p:spTree>
    <p:extLst>
      <p:ext uri="{BB962C8B-B14F-4D97-AF65-F5344CB8AC3E}">
        <p14:creationId xmlns:p14="http://schemas.microsoft.com/office/powerpoint/2010/main" val="1625865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DE547-B07C-4F87-8B5C-A0D623A8C619}"/>
              </a:ext>
            </a:extLst>
          </p:cNvPr>
          <p:cNvSpPr/>
          <p:nvPr/>
        </p:nvSpPr>
        <p:spPr>
          <a:xfrm>
            <a:off x="2009775" y="1428750"/>
            <a:ext cx="2162175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9A631-AF69-4430-833B-71CB900FF0D9}"/>
              </a:ext>
            </a:extLst>
          </p:cNvPr>
          <p:cNvSpPr/>
          <p:nvPr/>
        </p:nvSpPr>
        <p:spPr>
          <a:xfrm>
            <a:off x="5419725" y="1428749"/>
            <a:ext cx="2038350" cy="297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0AB57-6C0D-481A-859E-A819898BDC7A}"/>
              </a:ext>
            </a:extLst>
          </p:cNvPr>
          <p:cNvSpPr txBox="1"/>
          <p:nvPr/>
        </p:nvSpPr>
        <p:spPr>
          <a:xfrm>
            <a:off x="2266950" y="152983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AA35A-DA68-429A-8D88-13916C47CFBE}"/>
              </a:ext>
            </a:extLst>
          </p:cNvPr>
          <p:cNvSpPr txBox="1"/>
          <p:nvPr/>
        </p:nvSpPr>
        <p:spPr>
          <a:xfrm>
            <a:off x="5486400" y="152983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3E7EFC-EE10-42E5-B75E-1B26EE47BA54}"/>
              </a:ext>
            </a:extLst>
          </p:cNvPr>
          <p:cNvSpPr/>
          <p:nvPr/>
        </p:nvSpPr>
        <p:spPr>
          <a:xfrm>
            <a:off x="2152649" y="2300285"/>
            <a:ext cx="1762125" cy="1228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Pod</a:t>
            </a:r>
          </a:p>
          <a:p>
            <a:pPr algn="ctr"/>
            <a:r>
              <a:rPr lang="en-US" dirty="0"/>
              <a:t>Label </a:t>
            </a:r>
          </a:p>
          <a:p>
            <a:pPr algn="ctr"/>
            <a:r>
              <a:rPr lang="en-US" dirty="0"/>
              <a:t>app: 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38B0F3-F341-4ABE-830D-DFF9A98CD27B}"/>
              </a:ext>
            </a:extLst>
          </p:cNvPr>
          <p:cNvSpPr/>
          <p:nvPr/>
        </p:nvSpPr>
        <p:spPr>
          <a:xfrm>
            <a:off x="3667125" y="5019675"/>
            <a:ext cx="3286125" cy="159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 Pod</a:t>
            </a:r>
          </a:p>
          <a:p>
            <a:pPr algn="ctr"/>
            <a:r>
              <a:rPr lang="en-US" dirty="0" err="1"/>
              <a:t>podaffinity</a:t>
            </a:r>
            <a:endParaRPr lang="en-US" dirty="0"/>
          </a:p>
          <a:p>
            <a:pPr algn="ctr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81B96B-1241-4D0E-8C95-E96B752D81ED}"/>
              </a:ext>
            </a:extLst>
          </p:cNvPr>
          <p:cNvCxnSpPr>
            <a:stCxn id="9" idx="1"/>
          </p:cNvCxnSpPr>
          <p:nvPr/>
        </p:nvCxnSpPr>
        <p:spPr>
          <a:xfrm rot="10800000">
            <a:off x="2638425" y="4400549"/>
            <a:ext cx="1028700" cy="1414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72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7486DD-ACDF-4A5F-99B6-A37F7301D7C5}"/>
              </a:ext>
            </a:extLst>
          </p:cNvPr>
          <p:cNvSpPr/>
          <p:nvPr/>
        </p:nvSpPr>
        <p:spPr>
          <a:xfrm>
            <a:off x="381000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F9219-DED5-4531-964A-66E812148141}"/>
              </a:ext>
            </a:extLst>
          </p:cNvPr>
          <p:cNvSpPr/>
          <p:nvPr/>
        </p:nvSpPr>
        <p:spPr>
          <a:xfrm>
            <a:off x="609599" y="2162173"/>
            <a:ext cx="4726781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E3848-6910-47C0-BCE8-593FF52E9DC6}"/>
              </a:ext>
            </a:extLst>
          </p:cNvPr>
          <p:cNvSpPr/>
          <p:nvPr/>
        </p:nvSpPr>
        <p:spPr>
          <a:xfrm>
            <a:off x="754857" y="2579726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5A56A-DDE0-4812-9A8E-27B719EFEAA2}"/>
              </a:ext>
            </a:extLst>
          </p:cNvPr>
          <p:cNvSpPr/>
          <p:nvPr/>
        </p:nvSpPr>
        <p:spPr>
          <a:xfrm>
            <a:off x="933450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12366-6286-40C7-B273-44AD93084D16}"/>
              </a:ext>
            </a:extLst>
          </p:cNvPr>
          <p:cNvSpPr txBox="1"/>
          <p:nvPr/>
        </p:nvSpPr>
        <p:spPr>
          <a:xfrm>
            <a:off x="964407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9A066-85D2-4A10-8CB7-E6F0F990A34F}"/>
              </a:ext>
            </a:extLst>
          </p:cNvPr>
          <p:cNvSpPr txBox="1"/>
          <p:nvPr/>
        </p:nvSpPr>
        <p:spPr>
          <a:xfrm>
            <a:off x="461962" y="1459467"/>
            <a:ext cx="283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NGINX, Having Replicas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E85D7-8D00-4CC8-85F3-D00E289E204F}"/>
              </a:ext>
            </a:extLst>
          </p:cNvPr>
          <p:cNvSpPr txBox="1"/>
          <p:nvPr/>
        </p:nvSpPr>
        <p:spPr>
          <a:xfrm>
            <a:off x="714375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D088EF-4411-41FB-A9BD-39EBAB77FCF9}"/>
              </a:ext>
            </a:extLst>
          </p:cNvPr>
          <p:cNvSpPr/>
          <p:nvPr/>
        </p:nvSpPr>
        <p:spPr>
          <a:xfrm>
            <a:off x="6069807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034A7-2DDA-4AFC-8302-7AFA151435B1}"/>
              </a:ext>
            </a:extLst>
          </p:cNvPr>
          <p:cNvSpPr/>
          <p:nvPr/>
        </p:nvSpPr>
        <p:spPr>
          <a:xfrm>
            <a:off x="6298406" y="2162173"/>
            <a:ext cx="4029075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58BE7-D630-46DF-8CC0-1B67F743E520}"/>
              </a:ext>
            </a:extLst>
          </p:cNvPr>
          <p:cNvSpPr/>
          <p:nvPr/>
        </p:nvSpPr>
        <p:spPr>
          <a:xfrm>
            <a:off x="6693693" y="2579726"/>
            <a:ext cx="2219325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60CA3-E2A4-4551-82FA-693E23540B16}"/>
              </a:ext>
            </a:extLst>
          </p:cNvPr>
          <p:cNvSpPr/>
          <p:nvPr/>
        </p:nvSpPr>
        <p:spPr>
          <a:xfrm>
            <a:off x="6965157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48B93-4C0D-48DE-8F80-B33AB959B95F}"/>
              </a:ext>
            </a:extLst>
          </p:cNvPr>
          <p:cNvSpPr txBox="1"/>
          <p:nvPr/>
        </p:nvSpPr>
        <p:spPr>
          <a:xfrm>
            <a:off x="6903244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AB2C6-98C0-4D23-8B2D-856C55F9D172}"/>
              </a:ext>
            </a:extLst>
          </p:cNvPr>
          <p:cNvSpPr txBox="1"/>
          <p:nvPr/>
        </p:nvSpPr>
        <p:spPr>
          <a:xfrm>
            <a:off x="6150769" y="1459467"/>
            <a:ext cx="352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9FFD8-D272-4D23-8F6B-4A0DFC994285}"/>
              </a:ext>
            </a:extLst>
          </p:cNvPr>
          <p:cNvSpPr txBox="1"/>
          <p:nvPr/>
        </p:nvSpPr>
        <p:spPr>
          <a:xfrm>
            <a:off x="6403182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2CDEE-A6D7-445D-8472-E45017A76AE9}"/>
              </a:ext>
            </a:extLst>
          </p:cNvPr>
          <p:cNvSpPr/>
          <p:nvPr/>
        </p:nvSpPr>
        <p:spPr>
          <a:xfrm>
            <a:off x="2859882" y="2561495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9BF3F-0168-4BD2-82BA-7B0CC62FEE7B}"/>
              </a:ext>
            </a:extLst>
          </p:cNvPr>
          <p:cNvSpPr/>
          <p:nvPr/>
        </p:nvSpPr>
        <p:spPr>
          <a:xfrm>
            <a:off x="3038475" y="3124779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AE5E0-6994-46B7-B4E4-FB720D0192CA}"/>
              </a:ext>
            </a:extLst>
          </p:cNvPr>
          <p:cNvSpPr txBox="1"/>
          <p:nvPr/>
        </p:nvSpPr>
        <p:spPr>
          <a:xfrm>
            <a:off x="3069432" y="2487529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</p:spTree>
    <p:extLst>
      <p:ext uri="{BB962C8B-B14F-4D97-AF65-F5344CB8AC3E}">
        <p14:creationId xmlns:p14="http://schemas.microsoft.com/office/powerpoint/2010/main" val="142265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CB25-B423-47F4-B1EC-47C38B60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run simplilearnexample1 –image=</a:t>
            </a:r>
            <a:r>
              <a:rPr lang="en-US" dirty="0" err="1"/>
              <a:t>bhaveshraval</a:t>
            </a:r>
            <a:r>
              <a:rPr lang="en-US" dirty="0"/>
              <a:t>/simplilearexample1 –port=8080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</a:t>
            </a:r>
          </a:p>
        </p:txBody>
      </p:sp>
    </p:spTree>
    <p:extLst>
      <p:ext uri="{BB962C8B-B14F-4D97-AF65-F5344CB8AC3E}">
        <p14:creationId xmlns:p14="http://schemas.microsoft.com/office/powerpoint/2010/main" val="14762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197D4D-1714-4E36-A4EF-81355E55141D}"/>
              </a:ext>
            </a:extLst>
          </p:cNvPr>
          <p:cNvSpPr/>
          <p:nvPr/>
        </p:nvSpPr>
        <p:spPr>
          <a:xfrm>
            <a:off x="1021558" y="51253"/>
            <a:ext cx="3894534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9296F-FC81-4021-A92E-9DB295C2103F}"/>
              </a:ext>
            </a:extLst>
          </p:cNvPr>
          <p:cNvSpPr/>
          <p:nvPr/>
        </p:nvSpPr>
        <p:spPr>
          <a:xfrm>
            <a:off x="955478" y="1647793"/>
            <a:ext cx="4026693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6A4E5-F822-4153-A07A-5A3EDD759B49}"/>
              </a:ext>
            </a:extLst>
          </p:cNvPr>
          <p:cNvSpPr/>
          <p:nvPr/>
        </p:nvSpPr>
        <p:spPr>
          <a:xfrm>
            <a:off x="1194792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657A-948A-4094-A65C-92EB54BFE95C}"/>
              </a:ext>
            </a:extLst>
          </p:cNvPr>
          <p:cNvSpPr/>
          <p:nvPr/>
        </p:nvSpPr>
        <p:spPr>
          <a:xfrm>
            <a:off x="3277791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B89EE-E5D5-461A-A8C0-D9DA3622CD2E}"/>
              </a:ext>
            </a:extLst>
          </p:cNvPr>
          <p:cNvSpPr txBox="1"/>
          <p:nvPr/>
        </p:nvSpPr>
        <p:spPr>
          <a:xfrm>
            <a:off x="1194792" y="1666365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DEB07-8442-45E5-9050-9AA63734A308}"/>
              </a:ext>
            </a:extLst>
          </p:cNvPr>
          <p:cNvSpPr/>
          <p:nvPr/>
        </p:nvSpPr>
        <p:spPr>
          <a:xfrm>
            <a:off x="1250157" y="609360"/>
            <a:ext cx="2218134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and Backend 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C44D0-A7BB-49C8-937D-65A73F628FB7}"/>
              </a:ext>
            </a:extLst>
          </p:cNvPr>
          <p:cNvSpPr txBox="1"/>
          <p:nvPr/>
        </p:nvSpPr>
        <p:spPr>
          <a:xfrm>
            <a:off x="1250157" y="93764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5B1BF-44DF-495A-8FF3-5DCA6A1A1A62}"/>
              </a:ext>
            </a:extLst>
          </p:cNvPr>
          <p:cNvSpPr/>
          <p:nvPr/>
        </p:nvSpPr>
        <p:spPr>
          <a:xfrm>
            <a:off x="1087637" y="3429000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3144D-05AC-45CE-A284-4F8D08F77001}"/>
              </a:ext>
            </a:extLst>
          </p:cNvPr>
          <p:cNvSpPr txBox="1"/>
          <p:nvPr/>
        </p:nvSpPr>
        <p:spPr>
          <a:xfrm>
            <a:off x="1316236" y="3471511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7DADF7-4A6D-4C09-99BC-E4AC9F74D4C0}"/>
              </a:ext>
            </a:extLst>
          </p:cNvPr>
          <p:cNvSpPr/>
          <p:nvPr/>
        </p:nvSpPr>
        <p:spPr>
          <a:xfrm>
            <a:off x="1316236" y="3977821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6F79A5-D148-4A2F-8891-E1E0ADA47101}"/>
              </a:ext>
            </a:extLst>
          </p:cNvPr>
          <p:cNvSpPr/>
          <p:nvPr/>
        </p:nvSpPr>
        <p:spPr>
          <a:xfrm>
            <a:off x="4211837" y="3440793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0C146-DEA6-47D4-86A7-DB32B08867C7}"/>
              </a:ext>
            </a:extLst>
          </p:cNvPr>
          <p:cNvSpPr txBox="1"/>
          <p:nvPr/>
        </p:nvSpPr>
        <p:spPr>
          <a:xfrm>
            <a:off x="4440436" y="3483304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BEB6C-A150-4284-AAEA-3760E2D779D1}"/>
              </a:ext>
            </a:extLst>
          </p:cNvPr>
          <p:cNvSpPr/>
          <p:nvPr/>
        </p:nvSpPr>
        <p:spPr>
          <a:xfrm>
            <a:off x="4440436" y="3989614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 Container</a:t>
            </a:r>
          </a:p>
        </p:txBody>
      </p:sp>
    </p:spTree>
    <p:extLst>
      <p:ext uri="{BB962C8B-B14F-4D97-AF65-F5344CB8AC3E}">
        <p14:creationId xmlns:p14="http://schemas.microsoft.com/office/powerpoint/2010/main" val="1542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0F900-BA90-4680-AA7C-9B5D08B0879A}"/>
              </a:ext>
            </a:extLst>
          </p:cNvPr>
          <p:cNvSpPr/>
          <p:nvPr/>
        </p:nvSpPr>
        <p:spPr>
          <a:xfrm>
            <a:off x="1228725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0F762-0BC2-4845-A3F8-68ADAC1B35ED}"/>
              </a:ext>
            </a:extLst>
          </p:cNvPr>
          <p:cNvSpPr/>
          <p:nvPr/>
        </p:nvSpPr>
        <p:spPr>
          <a:xfrm>
            <a:off x="6858000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CF13-7F3D-4A1A-9DF7-EF604D8B7888}"/>
              </a:ext>
            </a:extLst>
          </p:cNvPr>
          <p:cNvSpPr txBox="1"/>
          <p:nvPr/>
        </p:nvSpPr>
        <p:spPr>
          <a:xfrm>
            <a:off x="6972299" y="945595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 – 10.1.0.29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4FFDF-64FC-441A-B56D-3374BB4F29B4}"/>
              </a:ext>
            </a:extLst>
          </p:cNvPr>
          <p:cNvSpPr txBox="1"/>
          <p:nvPr/>
        </p:nvSpPr>
        <p:spPr>
          <a:xfrm>
            <a:off x="1495426" y="94559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 – 10.1.0.128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02A9-4272-48E8-8B5B-5B4D197B5E67}"/>
              </a:ext>
            </a:extLst>
          </p:cNvPr>
          <p:cNvSpPr/>
          <p:nvPr/>
        </p:nvSpPr>
        <p:spPr>
          <a:xfrm>
            <a:off x="1533525" y="1493283"/>
            <a:ext cx="1023938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10.1.1.6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F52C4-CFD7-4110-87FF-919953112AA0}"/>
              </a:ext>
            </a:extLst>
          </p:cNvPr>
          <p:cNvSpPr/>
          <p:nvPr/>
        </p:nvSpPr>
        <p:spPr>
          <a:xfrm>
            <a:off x="2971800" y="1493283"/>
            <a:ext cx="1162050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10.1.1.7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A9B34-6EFA-46C0-9498-ADEC0E05B53E}"/>
              </a:ext>
            </a:extLst>
          </p:cNvPr>
          <p:cNvSpPr/>
          <p:nvPr/>
        </p:nvSpPr>
        <p:spPr>
          <a:xfrm>
            <a:off x="7038975" y="1590676"/>
            <a:ext cx="1123950" cy="1346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10.1.2.5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D49F-7DAA-40E2-8E84-4E77B6D3A77E}"/>
              </a:ext>
            </a:extLst>
          </p:cNvPr>
          <p:cNvSpPr/>
          <p:nvPr/>
        </p:nvSpPr>
        <p:spPr>
          <a:xfrm>
            <a:off x="8805862" y="1590675"/>
            <a:ext cx="1123950" cy="1346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D</a:t>
            </a:r>
          </a:p>
          <a:p>
            <a:pPr algn="ctr"/>
            <a:r>
              <a:rPr lang="en-US" dirty="0"/>
              <a:t>10.1.2.7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E6713-B532-4DDB-AF6B-3009C1FDF6C5}"/>
              </a:ext>
            </a:extLst>
          </p:cNvPr>
          <p:cNvSpPr/>
          <p:nvPr/>
        </p:nvSpPr>
        <p:spPr>
          <a:xfrm>
            <a:off x="1309688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container1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EB2FD-850B-4C8D-B78B-1F5C2142F926}"/>
              </a:ext>
            </a:extLst>
          </p:cNvPr>
          <p:cNvSpPr/>
          <p:nvPr/>
        </p:nvSpPr>
        <p:spPr>
          <a:xfrm>
            <a:off x="2414587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Initcontainer</a:t>
            </a:r>
            <a:r>
              <a:rPr lang="en-US" dirty="0"/>
              <a:t>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DC599-2D1A-42AF-9654-1EFB031489A7}"/>
              </a:ext>
            </a:extLst>
          </p:cNvPr>
          <p:cNvSpPr/>
          <p:nvPr/>
        </p:nvSpPr>
        <p:spPr>
          <a:xfrm>
            <a:off x="3500436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AD71-9ABB-484A-94AD-47B0A65E9C5D}"/>
              </a:ext>
            </a:extLst>
          </p:cNvPr>
          <p:cNvSpPr/>
          <p:nvPr/>
        </p:nvSpPr>
        <p:spPr>
          <a:xfrm>
            <a:off x="4724400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continaner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272F1-9123-495A-9580-9611BC55713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138363" y="5757863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913E5-05EA-4815-816C-2567FF9043E9}"/>
              </a:ext>
            </a:extLst>
          </p:cNvPr>
          <p:cNvCxnSpPr/>
          <p:nvPr/>
        </p:nvCxnSpPr>
        <p:spPr>
          <a:xfrm>
            <a:off x="3248025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70A6-88A6-4365-9255-B128E6A3C048}"/>
              </a:ext>
            </a:extLst>
          </p:cNvPr>
          <p:cNvCxnSpPr/>
          <p:nvPr/>
        </p:nvCxnSpPr>
        <p:spPr>
          <a:xfrm>
            <a:off x="4448176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38ADB8-E2CE-44B2-8F6D-AAC1D73C91B2}"/>
              </a:ext>
            </a:extLst>
          </p:cNvPr>
          <p:cNvCxnSpPr/>
          <p:nvPr/>
        </p:nvCxnSpPr>
        <p:spPr>
          <a:xfrm>
            <a:off x="1962150" y="4000500"/>
            <a:ext cx="750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E9E57C-EB9E-404D-A542-1716DB8AC6D6}"/>
              </a:ext>
            </a:extLst>
          </p:cNvPr>
          <p:cNvCxnSpPr/>
          <p:nvPr/>
        </p:nvCxnSpPr>
        <p:spPr>
          <a:xfrm>
            <a:off x="2009775" y="2990851"/>
            <a:ext cx="0" cy="100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571128-69A9-400E-A898-A50FAE6B9B9E}"/>
              </a:ext>
            </a:extLst>
          </p:cNvPr>
          <p:cNvCxnSpPr>
            <a:stCxn id="10" idx="2"/>
          </p:cNvCxnSpPr>
          <p:nvPr/>
        </p:nvCxnSpPr>
        <p:spPr>
          <a:xfrm flipH="1">
            <a:off x="3524249" y="2990851"/>
            <a:ext cx="28576" cy="100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722F00-A518-4AE4-8DFC-DA1DFE863A29}"/>
              </a:ext>
            </a:extLst>
          </p:cNvPr>
          <p:cNvCxnSpPr/>
          <p:nvPr/>
        </p:nvCxnSpPr>
        <p:spPr>
          <a:xfrm>
            <a:off x="7591425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4C7439-E121-422F-BDD2-AE8AB0A1A22C}"/>
              </a:ext>
            </a:extLst>
          </p:cNvPr>
          <p:cNvCxnSpPr/>
          <p:nvPr/>
        </p:nvCxnSpPr>
        <p:spPr>
          <a:xfrm>
            <a:off x="9334500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A8A20D-DFB5-492D-BF12-396CAE5DB96C}"/>
              </a:ext>
            </a:extLst>
          </p:cNvPr>
          <p:cNvSpPr txBox="1"/>
          <p:nvPr/>
        </p:nvSpPr>
        <p:spPr>
          <a:xfrm>
            <a:off x="4672012" y="4066937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Network</a:t>
            </a:r>
          </a:p>
        </p:txBody>
      </p:sp>
    </p:spTree>
    <p:extLst>
      <p:ext uri="{BB962C8B-B14F-4D97-AF65-F5344CB8AC3E}">
        <p14:creationId xmlns:p14="http://schemas.microsoft.com/office/powerpoint/2010/main" val="294791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D4F10-2E07-4AF6-9C89-3BAC3730C9C0}"/>
              </a:ext>
            </a:extLst>
          </p:cNvPr>
          <p:cNvSpPr/>
          <p:nvPr/>
        </p:nvSpPr>
        <p:spPr>
          <a:xfrm>
            <a:off x="3924300" y="1181100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52E11-9CE4-4EB5-BDF5-11D45932AD75}"/>
              </a:ext>
            </a:extLst>
          </p:cNvPr>
          <p:cNvCxnSpPr/>
          <p:nvPr/>
        </p:nvCxnSpPr>
        <p:spPr>
          <a:xfrm>
            <a:off x="2138363" y="4986338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630E35-18D1-4B9E-A57B-5D02E04A77A4}"/>
              </a:ext>
            </a:extLst>
          </p:cNvPr>
          <p:cNvSpPr/>
          <p:nvPr/>
        </p:nvSpPr>
        <p:spPr>
          <a:xfrm>
            <a:off x="3924300" y="391477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BA05B-D288-47F2-8167-3552F959CE8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010150" y="2162175"/>
            <a:ext cx="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76EF63-8651-4004-BCE7-0B353D65FC1F}"/>
              </a:ext>
            </a:extLst>
          </p:cNvPr>
          <p:cNvSpPr/>
          <p:nvPr/>
        </p:nvSpPr>
        <p:spPr>
          <a:xfrm>
            <a:off x="1543050" y="2547937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975E9-1DA7-4CCC-B5B2-132549E626F0}"/>
              </a:ext>
            </a:extLst>
          </p:cNvPr>
          <p:cNvSpPr/>
          <p:nvPr/>
        </p:nvSpPr>
        <p:spPr>
          <a:xfrm>
            <a:off x="6305551" y="244792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A138A2-B9AB-4BA7-ABC5-15708B14C8C8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6096000" y="1671638"/>
            <a:ext cx="1295401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834214-3F72-4D24-9CB6-D6DCB167D951}"/>
              </a:ext>
            </a:extLst>
          </p:cNvPr>
          <p:cNvCxnSpPr>
            <a:stCxn id="4" idx="1"/>
          </p:cNvCxnSpPr>
          <p:nvPr/>
        </p:nvCxnSpPr>
        <p:spPr>
          <a:xfrm flipH="1">
            <a:off x="2505075" y="1671638"/>
            <a:ext cx="1419225" cy="87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0A41B-9D8B-435A-9638-8B64CF197CA9}"/>
              </a:ext>
            </a:extLst>
          </p:cNvPr>
          <p:cNvCxnSpPr>
            <a:stCxn id="9" idx="3"/>
          </p:cNvCxnSpPr>
          <p:nvPr/>
        </p:nvCxnSpPr>
        <p:spPr>
          <a:xfrm flipV="1">
            <a:off x="3714750" y="3038474"/>
            <a:ext cx="2590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49EAA-8C7C-4CCC-BC74-7B448BB21389}"/>
              </a:ext>
            </a:extLst>
          </p:cNvPr>
          <p:cNvCxnSpPr>
            <a:stCxn id="6" idx="1"/>
            <a:endCxn id="9" idx="2"/>
          </p:cNvCxnSpPr>
          <p:nvPr/>
        </p:nvCxnSpPr>
        <p:spPr>
          <a:xfrm flipH="1" flipV="1">
            <a:off x="2628900" y="3529012"/>
            <a:ext cx="129540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C1C38-31D7-486D-88F2-9EDB125567A6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6096000" y="3429000"/>
            <a:ext cx="1295401" cy="97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F4F5A3748BFE479746A408EC85AAEE" ma:contentTypeVersion="5" ma:contentTypeDescription="Create a new document." ma:contentTypeScope="" ma:versionID="b483ae7272e6aa661ad209855a8a7db0">
  <xsd:schema xmlns:xsd="http://www.w3.org/2001/XMLSchema" xmlns:xs="http://www.w3.org/2001/XMLSchema" xmlns:p="http://schemas.microsoft.com/office/2006/metadata/properties" xmlns:ns3="0baf3534-126a-473e-acc5-3e4621356205" xmlns:ns4="fff74fba-6d05-41c6-86dc-eabd5d6ae9f9" targetNamespace="http://schemas.microsoft.com/office/2006/metadata/properties" ma:root="true" ma:fieldsID="17c24ebdbbac02217b1b6bef06916b85" ns3:_="" ns4:_="">
    <xsd:import namespace="0baf3534-126a-473e-acc5-3e4621356205"/>
    <xsd:import namespace="fff74fba-6d05-41c6-86dc-eabd5d6ae9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f3534-126a-473e-acc5-3e46213562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74fba-6d05-41c6-86dc-eabd5d6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0098E8-DE11-44E4-8993-D1705412F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f3534-126a-473e-acc5-3e4621356205"/>
    <ds:schemaRef ds:uri="fff74fba-6d05-41c6-86dc-eabd5d6ae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E664A0-7CDF-41AB-936B-25CEB3E28BA3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ff74fba-6d05-41c6-86dc-eabd5d6ae9f9"/>
    <ds:schemaRef ds:uri="0baf3534-126a-473e-acc5-3e462135620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E0EA9B7-E59A-4EC5-928D-C173B3508E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1321</Words>
  <Application>Microsoft Office PowerPoint</Application>
  <PresentationFormat>Widescreen</PresentationFormat>
  <Paragraphs>487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Readiness</vt:lpstr>
      <vt:lpstr>liveness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Raval</dc:creator>
  <cp:lastModifiedBy>Bhavesh Raval</cp:lastModifiedBy>
  <cp:revision>22</cp:revision>
  <dcterms:created xsi:type="dcterms:W3CDTF">2021-09-25T04:23:13Z</dcterms:created>
  <dcterms:modified xsi:type="dcterms:W3CDTF">2021-10-09T07:41:17Z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0x01010033F4F5A3748BFE479746A408EC85AAEE</vt:lpwstr>
  </property>
</Properties>
</file>