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/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  <a:endParaRPr lang="en-IN" sz="28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  <a:endParaRPr lang="en-US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4" descr="Power BI - Udemy Busines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  <a:endParaRPr lang="en-US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  <a:endParaRPr lang="en-US" alt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400" dirty="0"/>
          </a:p>
        </p:txBody>
      </p:sp>
      <p:pic>
        <p:nvPicPr>
          <p:cNvPr id="9" name="Picture 4" descr="Power BI - Udemy Busines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4" descr="Power BI - Udemy Business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4275</Words>
  <Application>WPS Presentation</Application>
  <PresentationFormat>Widescreen</PresentationFormat>
  <Paragraphs>117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Rounded MT Bold</vt:lpstr>
      <vt:lpstr>Segoe UI Black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Nucleya Playz</cp:lastModifiedBy>
  <cp:revision>12</cp:revision>
  <dcterms:created xsi:type="dcterms:W3CDTF">2025-05-11T09:17:00Z</dcterms:created>
  <dcterms:modified xsi:type="dcterms:W3CDTF">2025-05-30T14:49:42Z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5D7389E8C8DE4B68AF135709DE4D8A9F_12</vt:lpwstr>
  </property>
  <property fmtid="{D5CDD505-2E9C-101B-9397-08002B2CF9AE}" pid="3" name="KSOProductBuildVer">
    <vt:lpwstr>1033-12.2.0.21179</vt:lpwstr>
  </property>
</Properties>
</file>