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31A-EE3A-42E0-9022-0BF4F636CED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1055-76C0-4A76-872A-3E50A8598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27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31A-EE3A-42E0-9022-0BF4F636CED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1055-76C0-4A76-872A-3E50A8598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7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31A-EE3A-42E0-9022-0BF4F636CED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1055-76C0-4A76-872A-3E50A8598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9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31A-EE3A-42E0-9022-0BF4F636CED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1055-76C0-4A76-872A-3E50A8598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0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31A-EE3A-42E0-9022-0BF4F636CED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1055-76C0-4A76-872A-3E50A8598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37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31A-EE3A-42E0-9022-0BF4F636CED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1055-76C0-4A76-872A-3E50A8598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31A-EE3A-42E0-9022-0BF4F636CED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1055-76C0-4A76-872A-3E50A8598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6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31A-EE3A-42E0-9022-0BF4F636CED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1055-76C0-4A76-872A-3E50A8598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92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31A-EE3A-42E0-9022-0BF4F636CED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1055-76C0-4A76-872A-3E50A8598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2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31A-EE3A-42E0-9022-0BF4F636CED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1055-76C0-4A76-872A-3E50A8598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2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31A-EE3A-42E0-9022-0BF4F636CED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1055-76C0-4A76-872A-3E50A8598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8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831A-EE3A-42E0-9022-0BF4F636CED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1055-76C0-4A76-872A-3E50A8598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91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224736" cy="1224136"/>
          </a:xfrm>
        </p:spPr>
        <p:txBody>
          <a:bodyPr>
            <a:normAutofit/>
          </a:bodyPr>
          <a:lstStyle/>
          <a:p>
            <a:r>
              <a:rPr lang="en-US" dirty="0" smtClean="0"/>
              <a:t>Recent Trend and Technology </a:t>
            </a:r>
          </a:p>
          <a:p>
            <a:r>
              <a:rPr lang="en-US" dirty="0" smtClean="0"/>
              <a:t>MERN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48681"/>
            <a:ext cx="6768752" cy="30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1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20" y="1607820"/>
            <a:ext cx="4861560" cy="36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8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20" y="1607820"/>
            <a:ext cx="4861560" cy="36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5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20" y="1607820"/>
            <a:ext cx="4861560" cy="36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1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8549368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8661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49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Prequisties</a:t>
            </a:r>
            <a:r>
              <a:rPr lang="en-US" dirty="0" smtClean="0"/>
              <a:t> for MERN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Knowledge of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49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MERN stands for </a:t>
            </a:r>
            <a:r>
              <a:rPr lang="en-US" dirty="0" err="1" smtClean="0"/>
              <a:t>MongoDB,Express,React</a:t>
            </a:r>
            <a:r>
              <a:rPr lang="en-US" dirty="0" smtClean="0"/>
              <a:t>, Node, after the four key technologies that make up the stack that is used for easier and faster deployment of </a:t>
            </a:r>
            <a:r>
              <a:rPr lang="en-US" dirty="0" err="1" smtClean="0"/>
              <a:t>fullstack</a:t>
            </a:r>
            <a:r>
              <a:rPr lang="en-US" dirty="0" smtClean="0"/>
              <a:t> web applications.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- document database</a:t>
            </a:r>
          </a:p>
          <a:p>
            <a:r>
              <a:rPr lang="en-US" dirty="0" smtClean="0"/>
              <a:t>Express(.js)-Node.js web framework</a:t>
            </a:r>
          </a:p>
          <a:p>
            <a:r>
              <a:rPr lang="en-US" dirty="0" smtClean="0"/>
              <a:t>React(.</a:t>
            </a:r>
            <a:r>
              <a:rPr lang="en-US" dirty="0" err="1" smtClean="0"/>
              <a:t>js</a:t>
            </a:r>
            <a:r>
              <a:rPr lang="en-US" dirty="0" smtClean="0"/>
              <a:t>)-a client side </a:t>
            </a:r>
            <a:r>
              <a:rPr lang="en-US" dirty="0" err="1" smtClean="0"/>
              <a:t>javascript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Node(.</a:t>
            </a:r>
            <a:r>
              <a:rPr lang="en-US" dirty="0" err="1" smtClean="0"/>
              <a:t>js</a:t>
            </a:r>
            <a:r>
              <a:rPr lang="en-US" dirty="0" smtClean="0"/>
              <a:t>)- the premier </a:t>
            </a:r>
            <a:r>
              <a:rPr lang="en-US" dirty="0" err="1" smtClean="0"/>
              <a:t>Javascript</a:t>
            </a:r>
            <a:r>
              <a:rPr lang="en-US" dirty="0" smtClean="0"/>
              <a:t> web server</a:t>
            </a:r>
          </a:p>
        </p:txBody>
      </p:sp>
    </p:spTree>
    <p:extLst>
      <p:ext uri="{BB962C8B-B14F-4D97-AF65-F5344CB8AC3E}">
        <p14:creationId xmlns:p14="http://schemas.microsoft.com/office/powerpoint/2010/main" val="94867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2" y="0"/>
            <a:ext cx="8805670" cy="65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8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MERN stack work?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MERN architecture allows you to easily construct a 3 tier architecture (Frontend, </a:t>
            </a:r>
            <a:r>
              <a:rPr lang="en-US" dirty="0" err="1" smtClean="0"/>
              <a:t>Backend,Database</a:t>
            </a:r>
            <a:r>
              <a:rPr lang="en-US" dirty="0" smtClean="0"/>
              <a:t>) entirely using </a:t>
            </a:r>
            <a:r>
              <a:rPr lang="en-US" dirty="0" err="1" smtClean="0"/>
              <a:t>Javascript</a:t>
            </a:r>
            <a:r>
              <a:rPr lang="en-US" dirty="0" smtClean="0"/>
              <a:t> and JSON.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23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28" y="116632"/>
            <a:ext cx="3600400" cy="1348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09169"/>
            <a:ext cx="8460432" cy="48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31522"/>
            <a:ext cx="7632848" cy="571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5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3" y="332655"/>
            <a:ext cx="8704777" cy="65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20" y="1607820"/>
            <a:ext cx="4861560" cy="36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9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7138</TotalTime>
  <Words>107</Words>
  <Application>Microsoft Office PowerPoint</Application>
  <PresentationFormat>On-screen Show (4:3)</PresentationFormat>
  <Paragraphs>16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Prequisties for MERN stack</vt:lpstr>
      <vt:lpstr>Introduction</vt:lpstr>
      <vt:lpstr>PowerPoint Presentation</vt:lpstr>
      <vt:lpstr>How does MERN stack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SUSHMITHA</dc:creator>
  <cp:lastModifiedBy>SUSHMITHA</cp:lastModifiedBy>
  <cp:revision>3</cp:revision>
  <dcterms:created xsi:type="dcterms:W3CDTF">2024-01-31T06:33:54Z</dcterms:created>
  <dcterms:modified xsi:type="dcterms:W3CDTF">2024-02-11T08:39:27Z</dcterms:modified>
</cp:coreProperties>
</file>