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58" r:id="rId7"/>
    <p:sldId id="283" r:id="rId8"/>
    <p:sldId id="260" r:id="rId9"/>
    <p:sldId id="284"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showGuides="1">
      <p:cViewPr varScale="1">
        <p:scale>
          <a:sx n="87" d="100"/>
          <a:sy n="87" d="100"/>
        </p:scale>
        <p:origin x="682" y="82"/>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5/25/2021</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5/25/2021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IN" b="1" i="0" dirty="0">
                <a:effectLst/>
                <a:latin typeface="Lato"/>
              </a:rPr>
              <a:t>UiPath RPA Hackathon 2021</a:t>
            </a:r>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Team Name – Tech Rebels</a:t>
            </a:r>
            <a:endParaRPr lang="ru-RU" dirty="0"/>
          </a:p>
        </p:txBody>
      </p:sp>
      <p:pic>
        <p:nvPicPr>
          <p:cNvPr id="8" name="Picture Placeholder 7">
            <a:extLst>
              <a:ext uri="{FF2B5EF4-FFF2-40B4-BE49-F238E27FC236}">
                <a16:creationId xmlns:a16="http://schemas.microsoft.com/office/drawing/2014/main" id="{FFF422A3-647A-47F1-8F57-AB6761593E54}"/>
              </a:ext>
            </a:extLst>
          </p:cNvPr>
          <p:cNvPicPr>
            <a:picLocks noGrp="1" noChangeAspect="1"/>
          </p:cNvPicPr>
          <p:nvPr>
            <p:ph type="pic" sz="quarter" idx="13"/>
          </p:nvPr>
        </p:nvPicPr>
        <p:blipFill>
          <a:blip r:embed="rId2"/>
          <a:srcRect t="1259" b="1259"/>
          <a:stretch>
            <a:fillRect/>
          </a:stretch>
        </p:blipFill>
        <p:spPr/>
      </p:pic>
      <p:sp>
        <p:nvSpPr>
          <p:cNvPr id="11" name="Subtitle 4">
            <a:extLst>
              <a:ext uri="{FF2B5EF4-FFF2-40B4-BE49-F238E27FC236}">
                <a16:creationId xmlns:a16="http://schemas.microsoft.com/office/drawing/2014/main" id="{D4C02C2C-F847-4A96-AFC4-26A01B24E569}"/>
              </a:ext>
            </a:extLst>
          </p:cNvPr>
          <p:cNvSpPr txBox="1">
            <a:spLocks/>
          </p:cNvSpPr>
          <p:nvPr/>
        </p:nvSpPr>
        <p:spPr>
          <a:xfrm>
            <a:off x="1647093" y="5520550"/>
            <a:ext cx="9144000" cy="459798"/>
          </a:xfrm>
          <a:prstGeom prst="rect">
            <a:avLst/>
          </a:prstGeom>
        </p:spPr>
        <p:txBody>
          <a:bodyPr vert="horz" lIns="0" tIns="0" rIns="0" bIns="0" rtlCol="0">
            <a:normAutofit/>
          </a:bodyPr>
          <a:lstStyle>
            <a:lvl1pPr marL="0" indent="0" algn="ctr"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n-lt"/>
                <a:ea typeface="+mn-ea"/>
                <a:cs typeface="Segoe UI Semibold" panose="020B07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Team Members – Bhavesh Jindal, </a:t>
            </a:r>
            <a:r>
              <a:rPr lang="en-US" dirty="0" err="1"/>
              <a:t>Bhavini</a:t>
            </a:r>
            <a:r>
              <a:rPr lang="en-US" dirty="0"/>
              <a:t> Jain, Jai </a:t>
            </a:r>
            <a:r>
              <a:rPr lang="en-US" dirty="0" err="1"/>
              <a:t>Kanthalia</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a:xfrm>
            <a:off x="6198577" y="2347546"/>
            <a:ext cx="5811715" cy="1820008"/>
          </a:xfrm>
        </p:spPr>
        <p:txBody>
          <a:bodyPr/>
          <a:lstStyle/>
          <a:p>
            <a:r>
              <a:rPr lang="en-US" dirty="0"/>
              <a:t>ONBOARDING AUTOMATION</a:t>
            </a:r>
            <a:endParaRPr lang="ru-RU" dirty="0"/>
          </a:p>
        </p:txBody>
      </p:sp>
      <p:pic>
        <p:nvPicPr>
          <p:cNvPr id="8" name="Picture Placeholder 7">
            <a:extLst>
              <a:ext uri="{FF2B5EF4-FFF2-40B4-BE49-F238E27FC236}">
                <a16:creationId xmlns:a16="http://schemas.microsoft.com/office/drawing/2014/main" id="{60D04866-18CE-4BB8-B0EC-032210A9A65E}"/>
              </a:ext>
            </a:extLst>
          </p:cNvPr>
          <p:cNvPicPr>
            <a:picLocks noGrp="1" noChangeAspect="1"/>
          </p:cNvPicPr>
          <p:nvPr>
            <p:ph type="pic" sz="quarter" idx="13"/>
          </p:nvPr>
        </p:nvPicPr>
        <p:blipFill>
          <a:blip r:embed="rId3"/>
          <a:srcRect t="1207" b="1207"/>
          <a:stretch>
            <a:fillRect/>
          </a:stretch>
        </p:blipFill>
        <p:spPr/>
      </p:pic>
    </p:spTree>
    <p:extLst>
      <p:ext uri="{BB962C8B-B14F-4D97-AF65-F5344CB8AC3E}">
        <p14:creationId xmlns:p14="http://schemas.microsoft.com/office/powerpoint/2010/main" val="298223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t>ABOUT OUR TOPIC</a:t>
            </a:r>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p:txBody>
          <a:bodyPr/>
          <a:lstStyle/>
          <a:p>
            <a:r>
              <a:rPr lang="en-US" dirty="0"/>
              <a:t>Automated Onboarding system</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a:xfrm>
            <a:off x="815720" y="3613638"/>
            <a:ext cx="4215201" cy="1584041"/>
          </a:xfrm>
        </p:spPr>
        <p:txBody>
          <a:bodyPr>
            <a:normAutofit/>
          </a:bodyPr>
          <a:lstStyle/>
          <a:p>
            <a:r>
              <a:rPr lang="en-US" b="0" i="0" dirty="0">
                <a:effectLst/>
                <a:latin typeface="arial" panose="020B0604020202020204" pitchFamily="34" charset="0"/>
              </a:rPr>
              <a:t>With an </a:t>
            </a:r>
            <a:r>
              <a:rPr lang="en-US" b="1" i="0" dirty="0">
                <a:effectLst/>
                <a:latin typeface="arial" panose="020B0604020202020204" pitchFamily="34" charset="0"/>
              </a:rPr>
              <a:t>automated onboarding process</a:t>
            </a:r>
            <a:r>
              <a:rPr lang="en-US" b="0" i="0" dirty="0">
                <a:effectLst/>
                <a:latin typeface="arial" panose="020B0604020202020204" pitchFamily="34" charset="0"/>
              </a:rPr>
              <a:t>, an HR team member can spare the time of the IT department so that they can focus on more important tasks. The HR member has to put in the information of an employee once, and the tool automatically creates several accounts on different platforms.</a:t>
            </a:r>
            <a:endParaRPr lang="en-US" dirty="0"/>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pic>
        <p:nvPicPr>
          <p:cNvPr id="12" name="Picture Placeholder 11">
            <a:extLst>
              <a:ext uri="{FF2B5EF4-FFF2-40B4-BE49-F238E27FC236}">
                <a16:creationId xmlns:a16="http://schemas.microsoft.com/office/drawing/2014/main" id="{088F5C45-6613-465B-A3A7-11BCB4BA2D29}"/>
              </a:ext>
            </a:extLst>
          </p:cNvPr>
          <p:cNvPicPr>
            <a:picLocks noGrp="1" noChangeAspect="1"/>
          </p:cNvPicPr>
          <p:nvPr>
            <p:ph type="pic" sz="quarter" idx="13"/>
          </p:nvPr>
        </p:nvPicPr>
        <p:blipFill>
          <a:blip r:embed="rId3"/>
          <a:srcRect t="1681" b="1681"/>
          <a:stretch>
            <a:fillRect/>
          </a:stretch>
        </p:blipFill>
        <p:spPr>
          <a:xfrm>
            <a:off x="8605156" y="3510089"/>
            <a:ext cx="1154679" cy="587125"/>
          </a:xfrm>
        </p:spPr>
      </p:pic>
    </p:spTree>
    <p:extLst>
      <p:ext uri="{BB962C8B-B14F-4D97-AF65-F5344CB8AC3E}">
        <p14:creationId xmlns:p14="http://schemas.microsoft.com/office/powerpoint/2010/main" val="290511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CF3D-B964-406C-95BA-6AE6A0D4B6CA}"/>
              </a:ext>
            </a:extLst>
          </p:cNvPr>
          <p:cNvSpPr>
            <a:spLocks noGrp="1"/>
          </p:cNvSpPr>
          <p:nvPr>
            <p:ph type="title"/>
          </p:nvPr>
        </p:nvSpPr>
        <p:spPr/>
        <p:txBody>
          <a:bodyPr>
            <a:normAutofit fontScale="90000"/>
          </a:bodyPr>
          <a:lstStyle/>
          <a:p>
            <a:r>
              <a:rPr lang="en-US" dirty="0"/>
              <a:t>PROBLEM STATEMENT</a:t>
            </a:r>
            <a:endParaRPr lang="en-IN" dirty="0"/>
          </a:p>
        </p:txBody>
      </p:sp>
      <p:sp>
        <p:nvSpPr>
          <p:cNvPr id="3" name="Text Placeholder 2">
            <a:extLst>
              <a:ext uri="{FF2B5EF4-FFF2-40B4-BE49-F238E27FC236}">
                <a16:creationId xmlns:a16="http://schemas.microsoft.com/office/drawing/2014/main" id="{6024FC81-8BF2-4C16-A266-3F586D61F511}"/>
              </a:ext>
            </a:extLst>
          </p:cNvPr>
          <p:cNvSpPr>
            <a:spLocks noGrp="1"/>
          </p:cNvSpPr>
          <p:nvPr>
            <p:ph type="body" idx="1"/>
          </p:nvPr>
        </p:nvSpPr>
        <p:spPr>
          <a:xfrm>
            <a:off x="826770" y="3244567"/>
            <a:ext cx="4782722" cy="2470433"/>
          </a:xfrm>
        </p:spPr>
        <p:txBody>
          <a:bodyPr>
            <a:normAutofit/>
          </a:bodyPr>
          <a:lstStyle/>
          <a:p>
            <a:r>
              <a:rPr lang="en-US" dirty="0">
                <a:effectLst/>
              </a:rPr>
              <a:t>Use the Ui Path Platform to build your solution solving a relevant business problem. It can be out-of-the-box attended automation designed to benefit every employee at your organization or a unique personal assistant/automation.</a:t>
            </a:r>
          </a:p>
          <a:p>
            <a:endParaRPr lang="en-IN" dirty="0"/>
          </a:p>
        </p:txBody>
      </p:sp>
      <p:sp>
        <p:nvSpPr>
          <p:cNvPr id="6" name="Slide Number Placeholder 5">
            <a:extLst>
              <a:ext uri="{FF2B5EF4-FFF2-40B4-BE49-F238E27FC236}">
                <a16:creationId xmlns:a16="http://schemas.microsoft.com/office/drawing/2014/main" id="{8C024FBB-D8FA-4FBC-BBB8-0BC5F4116BB3}"/>
              </a:ext>
            </a:extLst>
          </p:cNvPr>
          <p:cNvSpPr>
            <a:spLocks noGrp="1"/>
          </p:cNvSpPr>
          <p:nvPr>
            <p:ph type="sldNum" sz="quarter" idx="12"/>
          </p:nvPr>
        </p:nvSpPr>
        <p:spPr/>
        <p:txBody>
          <a:bodyPr/>
          <a:lstStyle/>
          <a:p>
            <a:fld id="{8D581BC7-E183-40DB-AC97-C19EA4EB8894}" type="slidenum">
              <a:rPr lang="en-US" noProof="0" smtClean="0"/>
              <a:t>4</a:t>
            </a:fld>
            <a:endParaRPr lang="en-US" noProof="0" dirty="0"/>
          </a:p>
        </p:txBody>
      </p:sp>
      <p:pic>
        <p:nvPicPr>
          <p:cNvPr id="11" name="Picture Placeholder 10">
            <a:extLst>
              <a:ext uri="{FF2B5EF4-FFF2-40B4-BE49-F238E27FC236}">
                <a16:creationId xmlns:a16="http://schemas.microsoft.com/office/drawing/2014/main" id="{8E923523-A642-4147-BA97-E40642937080}"/>
              </a:ext>
            </a:extLst>
          </p:cNvPr>
          <p:cNvPicPr>
            <a:picLocks noGrp="1" noChangeAspect="1"/>
          </p:cNvPicPr>
          <p:nvPr>
            <p:ph type="pic" sz="quarter" idx="13"/>
          </p:nvPr>
        </p:nvPicPr>
        <p:blipFill>
          <a:blip r:embed="rId2"/>
          <a:srcRect t="1681" b="1681"/>
          <a:stretch>
            <a:fillRect/>
          </a:stretch>
        </p:blipFill>
        <p:spPr>
          <a:xfrm>
            <a:off x="8085505" y="3086305"/>
            <a:ext cx="2368940" cy="1204546"/>
          </a:xfrm>
        </p:spPr>
      </p:pic>
    </p:spTree>
    <p:extLst>
      <p:ext uri="{BB962C8B-B14F-4D97-AF65-F5344CB8AC3E}">
        <p14:creationId xmlns:p14="http://schemas.microsoft.com/office/powerpoint/2010/main" val="23721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SOLUTION</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dirty="0"/>
              <a:t>First we select the candidates who are eligible for second round based on the performance given by candidates in exam.</a:t>
            </a:r>
          </a:p>
          <a:p>
            <a:r>
              <a:rPr lang="en-US" dirty="0"/>
              <a:t>Then the list of eligible candidates is generated and top 3 candidates will be selected.</a:t>
            </a:r>
          </a:p>
          <a:p>
            <a:r>
              <a:rPr lang="en-US" dirty="0"/>
              <a:t>The selected candidates get a tour of our company website.</a:t>
            </a:r>
          </a:p>
          <a:p>
            <a:pPr marL="0" indent="0">
              <a:buNone/>
            </a:pPr>
            <a:endParaRPr lang="en-US" dirty="0"/>
          </a:p>
          <a:p>
            <a:endParaRPr lang="en-US"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a:xfrm>
            <a:off x="6130836" y="0"/>
            <a:ext cx="5245444" cy="5385816"/>
          </a:xfrm>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11" name="Picture Placeholder 10">
            <a:extLst>
              <a:ext uri="{FF2B5EF4-FFF2-40B4-BE49-F238E27FC236}">
                <a16:creationId xmlns:a16="http://schemas.microsoft.com/office/drawing/2014/main" id="{069014D2-2C2C-4386-B319-2F27470FBF9C}"/>
              </a:ext>
            </a:extLst>
          </p:cNvPr>
          <p:cNvPicPr>
            <a:picLocks noGrp="1" noChangeAspect="1"/>
          </p:cNvPicPr>
          <p:nvPr>
            <p:ph type="pic" sz="quarter" idx="13"/>
          </p:nvPr>
        </p:nvPicPr>
        <p:blipFill>
          <a:blip r:embed="rId3"/>
          <a:srcRect t="1681" b="1681"/>
          <a:stretch>
            <a:fillRect/>
          </a:stretch>
        </p:blipFill>
        <p:spPr/>
      </p:pic>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3F02-DA34-4EFB-94B3-DAA24CDB5883}"/>
              </a:ext>
            </a:extLst>
          </p:cNvPr>
          <p:cNvSpPr>
            <a:spLocks noGrp="1"/>
          </p:cNvSpPr>
          <p:nvPr>
            <p:ph type="title"/>
          </p:nvPr>
        </p:nvSpPr>
        <p:spPr>
          <a:xfrm>
            <a:off x="2917581" y="1733758"/>
            <a:ext cx="6356837" cy="2901462"/>
          </a:xfrm>
        </p:spPr>
        <p:txBody>
          <a:bodyPr>
            <a:normAutofit/>
          </a:bodyPr>
          <a:lstStyle/>
          <a:p>
            <a:pPr algn="ctr"/>
            <a:r>
              <a:rPr lang="en-US" sz="8000" dirty="0"/>
              <a:t>THANK  YOU</a:t>
            </a:r>
            <a:endParaRPr lang="en-IN" sz="8000" dirty="0"/>
          </a:p>
        </p:txBody>
      </p:sp>
      <p:sp>
        <p:nvSpPr>
          <p:cNvPr id="3" name="Date Placeholder 2">
            <a:extLst>
              <a:ext uri="{FF2B5EF4-FFF2-40B4-BE49-F238E27FC236}">
                <a16:creationId xmlns:a16="http://schemas.microsoft.com/office/drawing/2014/main" id="{C89A23EA-4164-4FE7-9F18-137E0D11BB26}"/>
              </a:ext>
            </a:extLst>
          </p:cNvPr>
          <p:cNvSpPr>
            <a:spLocks noGrp="1"/>
          </p:cNvSpPr>
          <p:nvPr>
            <p:ph type="dt" sz="half" idx="10"/>
          </p:nvPr>
        </p:nvSpPr>
        <p:spPr/>
        <p:txBody>
          <a:bodyPr/>
          <a:lstStyle/>
          <a:p>
            <a:r>
              <a:rPr lang="en-US" noProof="0"/>
              <a:t>MM.DD.20XX</a:t>
            </a:r>
            <a:endParaRPr lang="en-US" noProof="0" dirty="0"/>
          </a:p>
        </p:txBody>
      </p:sp>
      <p:sp>
        <p:nvSpPr>
          <p:cNvPr id="4" name="Footer Placeholder 3">
            <a:extLst>
              <a:ext uri="{FF2B5EF4-FFF2-40B4-BE49-F238E27FC236}">
                <a16:creationId xmlns:a16="http://schemas.microsoft.com/office/drawing/2014/main" id="{CAEEA514-0FE2-4953-BF67-86E1BD59CC8F}"/>
              </a:ext>
            </a:extLst>
          </p:cNvPr>
          <p:cNvSpPr>
            <a:spLocks noGrp="1"/>
          </p:cNvSpPr>
          <p:nvPr>
            <p:ph type="ftr" sz="quarter" idx="11"/>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77DDB849-F20F-4EAB-9CFD-F68E85C5F6E7}"/>
              </a:ext>
            </a:extLst>
          </p:cNvPr>
          <p:cNvSpPr>
            <a:spLocks noGrp="1"/>
          </p:cNvSpPr>
          <p:nvPr>
            <p:ph type="sldNum" sz="quarter" idx="12"/>
          </p:nvPr>
        </p:nvSpPr>
        <p:spPr/>
        <p:txBody>
          <a:bodyPr/>
          <a:lstStyle/>
          <a:p>
            <a:fld id="{8D581BC7-E183-40DB-AC97-C19EA4EB8894}" type="slidenum">
              <a:rPr lang="en-US" noProof="0" smtClean="0"/>
              <a:t>6</a:t>
            </a:fld>
            <a:endParaRPr lang="en-US" noProof="0" dirty="0"/>
          </a:p>
        </p:txBody>
      </p:sp>
      <p:pic>
        <p:nvPicPr>
          <p:cNvPr id="10" name="Picture Placeholder 9">
            <a:extLst>
              <a:ext uri="{FF2B5EF4-FFF2-40B4-BE49-F238E27FC236}">
                <a16:creationId xmlns:a16="http://schemas.microsoft.com/office/drawing/2014/main" id="{36966227-9C42-445B-80EB-8316B2DE36B8}"/>
              </a:ext>
            </a:extLst>
          </p:cNvPr>
          <p:cNvPicPr>
            <a:picLocks noGrp="1" noChangeAspect="1"/>
          </p:cNvPicPr>
          <p:nvPr>
            <p:ph type="pic" sz="quarter" idx="13"/>
          </p:nvPr>
        </p:nvPicPr>
        <p:blipFill>
          <a:blip r:embed="rId2"/>
          <a:srcRect t="1681" b="1681"/>
          <a:stretch>
            <a:fillRect/>
          </a:stretch>
        </p:blipFill>
        <p:spPr>
          <a:xfrm>
            <a:off x="5556504" y="1185118"/>
            <a:ext cx="1078992" cy="548640"/>
          </a:xfrm>
        </p:spPr>
      </p:pic>
    </p:spTree>
    <p:extLst>
      <p:ext uri="{BB962C8B-B14F-4D97-AF65-F5344CB8AC3E}">
        <p14:creationId xmlns:p14="http://schemas.microsoft.com/office/powerpoint/2010/main" val="2593529017"/>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31</TotalTime>
  <Words>183</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vt:lpstr>
      <vt:lpstr>Calibri</vt:lpstr>
      <vt:lpstr>Courier New</vt:lpstr>
      <vt:lpstr>Gill Sans MT</vt:lpstr>
      <vt:lpstr>Lato</vt:lpstr>
      <vt:lpstr>Segoe UI Light</vt:lpstr>
      <vt:lpstr>Office Theme</vt:lpstr>
      <vt:lpstr>UiPath RPA Hackathon 2021</vt:lpstr>
      <vt:lpstr>ONBOARDING AUTOMATION</vt:lpstr>
      <vt:lpstr>ABOUT OUR TOPIC</vt:lpstr>
      <vt:lpstr>PROBLEM STATEMENT</vt:lpstr>
      <vt:lpstr>SOLUTION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UiPath RPA Hackathon 2021</dc:title>
  <dc:creator>Bhavesh Jindal</dc:creator>
  <cp:lastModifiedBy>Bhavesh Jindal</cp:lastModifiedBy>
  <cp:revision>4</cp:revision>
  <dcterms:created xsi:type="dcterms:W3CDTF">2021-05-25T16:10:28Z</dcterms:created>
  <dcterms:modified xsi:type="dcterms:W3CDTF">2021-05-25T16:42:01Z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